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y="5143500" cx="9144000"/>
  <p:notesSz cx="6858000" cy="9144000"/>
  <p:embeddedFontLst>
    <p:embeddedFont>
      <p:font typeface="Mulish"/>
      <p:regular r:id="rId35"/>
      <p:bold r:id="rId36"/>
      <p:italic r:id="rId37"/>
      <p:boldItalic r:id="rId38"/>
    </p:embeddedFont>
    <p:embeddedFont>
      <p:font typeface="Kulim Park"/>
      <p:regular r:id="rId39"/>
      <p:bold r:id="rId40"/>
      <p:italic r:id="rId41"/>
      <p:boldItalic r:id="rId42"/>
    </p:embeddedFont>
    <p:embeddedFont>
      <p:font typeface="Manrope"/>
      <p:regular r:id="rId43"/>
      <p:bold r:id="rId44"/>
    </p:embeddedFont>
    <p:embeddedFont>
      <p:font typeface="Roboto Condensed"/>
      <p:regular r:id="rId45"/>
      <p:bold r:id="rId46"/>
      <p:italic r:id="rId47"/>
      <p:boldItalic r:id="rId48"/>
    </p:embeddedFont>
    <p:embeddedFont>
      <p:font typeface="EB Garamond"/>
      <p:regular r:id="rId49"/>
      <p:bold r:id="rId50"/>
      <p:italic r:id="rId51"/>
      <p:boldItalic r:id="rId52"/>
    </p:embeddedFont>
    <p:embeddedFont>
      <p:font typeface="PT Sans"/>
      <p:regular r:id="rId53"/>
      <p:bold r:id="rId54"/>
      <p:italic r:id="rId55"/>
      <p:boldItalic r:id="rId56"/>
    </p:embeddedFont>
    <p:embeddedFont>
      <p:font typeface="Kulim Park SemiBold"/>
      <p:regular r:id="rId57"/>
      <p:bold r:id="rId58"/>
      <p:italic r:id="rId59"/>
      <p:boldItalic r:id="rId6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KulimPark-bold.fntdata"/><Relationship Id="rId42" Type="http://schemas.openxmlformats.org/officeDocument/2006/relationships/font" Target="fonts/KulimPark-boldItalic.fntdata"/><Relationship Id="rId41" Type="http://schemas.openxmlformats.org/officeDocument/2006/relationships/font" Target="fonts/KulimPark-italic.fntdata"/><Relationship Id="rId44" Type="http://schemas.openxmlformats.org/officeDocument/2006/relationships/font" Target="fonts/Manrope-bold.fntdata"/><Relationship Id="rId43" Type="http://schemas.openxmlformats.org/officeDocument/2006/relationships/font" Target="fonts/Manrope-regular.fntdata"/><Relationship Id="rId46" Type="http://schemas.openxmlformats.org/officeDocument/2006/relationships/font" Target="fonts/RobotoCondensed-bold.fntdata"/><Relationship Id="rId45" Type="http://schemas.openxmlformats.org/officeDocument/2006/relationships/font" Target="fonts/RobotoCondensed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RobotoCondensed-boldItalic.fntdata"/><Relationship Id="rId47" Type="http://schemas.openxmlformats.org/officeDocument/2006/relationships/font" Target="fonts/RobotoCondensed-italic.fntdata"/><Relationship Id="rId49" Type="http://schemas.openxmlformats.org/officeDocument/2006/relationships/font" Target="fonts/EBGaramon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font" Target="fonts/Mulish-regular.fntdata"/><Relationship Id="rId34" Type="http://schemas.openxmlformats.org/officeDocument/2006/relationships/slide" Target="slides/slide30.xml"/><Relationship Id="rId37" Type="http://schemas.openxmlformats.org/officeDocument/2006/relationships/font" Target="fonts/Mulish-italic.fntdata"/><Relationship Id="rId36" Type="http://schemas.openxmlformats.org/officeDocument/2006/relationships/font" Target="fonts/Mulish-bold.fntdata"/><Relationship Id="rId39" Type="http://schemas.openxmlformats.org/officeDocument/2006/relationships/font" Target="fonts/KulimPark-regular.fntdata"/><Relationship Id="rId38" Type="http://schemas.openxmlformats.org/officeDocument/2006/relationships/font" Target="fonts/Mulish-boldItalic.fntdata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60" Type="http://schemas.openxmlformats.org/officeDocument/2006/relationships/font" Target="fonts/KulimParkSemiBold-boldItalic.fntdata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font" Target="fonts/EBGaramond-italic.fntdata"/><Relationship Id="rId50" Type="http://schemas.openxmlformats.org/officeDocument/2006/relationships/font" Target="fonts/EBGaramond-bold.fntdata"/><Relationship Id="rId53" Type="http://schemas.openxmlformats.org/officeDocument/2006/relationships/font" Target="fonts/PTSans-regular.fntdata"/><Relationship Id="rId52" Type="http://schemas.openxmlformats.org/officeDocument/2006/relationships/font" Target="fonts/EBGaramond-boldItalic.fntdata"/><Relationship Id="rId11" Type="http://schemas.openxmlformats.org/officeDocument/2006/relationships/slide" Target="slides/slide7.xml"/><Relationship Id="rId55" Type="http://schemas.openxmlformats.org/officeDocument/2006/relationships/font" Target="fonts/PTSans-italic.fntdata"/><Relationship Id="rId10" Type="http://schemas.openxmlformats.org/officeDocument/2006/relationships/slide" Target="slides/slide6.xml"/><Relationship Id="rId54" Type="http://schemas.openxmlformats.org/officeDocument/2006/relationships/font" Target="fonts/PTSans-bold.fntdata"/><Relationship Id="rId13" Type="http://schemas.openxmlformats.org/officeDocument/2006/relationships/slide" Target="slides/slide9.xml"/><Relationship Id="rId57" Type="http://schemas.openxmlformats.org/officeDocument/2006/relationships/font" Target="fonts/KulimParkSemiBold-regular.fntdata"/><Relationship Id="rId12" Type="http://schemas.openxmlformats.org/officeDocument/2006/relationships/slide" Target="slides/slide8.xml"/><Relationship Id="rId56" Type="http://schemas.openxmlformats.org/officeDocument/2006/relationships/font" Target="fonts/PTSans-boldItalic.fntdata"/><Relationship Id="rId15" Type="http://schemas.openxmlformats.org/officeDocument/2006/relationships/slide" Target="slides/slide11.xml"/><Relationship Id="rId59" Type="http://schemas.openxmlformats.org/officeDocument/2006/relationships/font" Target="fonts/KulimParkSemiBold-italic.fntdata"/><Relationship Id="rId14" Type="http://schemas.openxmlformats.org/officeDocument/2006/relationships/slide" Target="slides/slide10.xml"/><Relationship Id="rId58" Type="http://schemas.openxmlformats.org/officeDocument/2006/relationships/font" Target="fonts/KulimParkSemiBold-bold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4dfce81f19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4dfce81f19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ead6129809_1_3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ead6129809_1_3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11ccb0850aa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4" name="Google Shape;584;g11ccb0850aa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11ccb0850aa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11ccb0850aa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12eec2d887d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1" name="Google Shape;631;g12eec2d887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gead6129809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4" name="Google Shape;654;gead6129809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g12ed7bc6721_0_7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2" name="Google Shape;672;g12ed7bc6721_0_7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54dda1946d_6_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9" name="Google Shape;709;g54dda1946d_6_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gead612980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5" name="Google Shape;745;gead612980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gead6129809_0_3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4" name="Google Shape;764;gead6129809_0_3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gead6129809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6" name="Google Shape;786;gead6129809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d431007ba2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d431007ba2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gead9bfe9e5_0_69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7" name="Google Shape;807;gead9bfe9e5_0_69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6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gead6129809_1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8" name="Google Shape;838;gead6129809_1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7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Google Shape;858;gead6129809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9" name="Google Shape;859;gead6129809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12ed7bc6721_0_6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3" name="Google Shape;883;g12ed7bc6721_0_6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gead6129809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3" name="Google Shape;903;gead6129809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0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gead6129809_1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2" name="Google Shape;922;gead6129809_1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9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gead6129809_1_3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1" name="Google Shape;951;gead6129809_1_3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3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Google Shape;974;gead6129809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5" name="Google Shape;975;gead6129809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8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Google Shape;999;gead6129809_0_3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0" name="Google Shape;1000;gead6129809_0_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5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gead6129809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7" name="Google Shape;1017;gead6129809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ead6129809_1_217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ead6129809_1_217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3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gead6129809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5" name="Google Shape;1025;gead6129809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ead6129809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ead6129809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12eec2d887d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12eec2d887d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12eec2d887d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12eec2d887d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ead6129809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ead6129809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ead6129809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ead6129809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ead612980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ead612980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813319">
            <a:off x="-1616877" y="-342427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2"/>
          <p:cNvSpPr/>
          <p:nvPr/>
        </p:nvSpPr>
        <p:spPr>
          <a:xfrm flipH="1" rot="-649785">
            <a:off x="6475477" y="-738425"/>
            <a:ext cx="4558897" cy="1365861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125387" y="2238100"/>
            <a:ext cx="7471673" cy="477180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8823147">
            <a:off x="-2265377" y="2808773"/>
            <a:ext cx="5990392" cy="5613180"/>
          </a:xfrm>
          <a:custGeom>
            <a:rect b="b" l="l" r="r" t="t"/>
            <a:pathLst>
              <a:path extrusionOk="0" h="87424" w="93299">
                <a:moveTo>
                  <a:pt x="34162" y="1"/>
                </a:moveTo>
                <a:cubicBezTo>
                  <a:pt x="24245" y="1"/>
                  <a:pt x="25039" y="12520"/>
                  <a:pt x="13717" y="17147"/>
                </a:cubicBezTo>
                <a:cubicBezTo>
                  <a:pt x="1" y="22753"/>
                  <a:pt x="25599" y="33483"/>
                  <a:pt x="18923" y="50349"/>
                </a:cubicBezTo>
                <a:cubicBezTo>
                  <a:pt x="13077" y="65115"/>
                  <a:pt x="23069" y="87424"/>
                  <a:pt x="32143" y="87424"/>
                </a:cubicBezTo>
                <a:cubicBezTo>
                  <a:pt x="33432" y="87424"/>
                  <a:pt x="34703" y="86974"/>
                  <a:pt x="35906" y="85988"/>
                </a:cubicBezTo>
                <a:cubicBezTo>
                  <a:pt x="38841" y="83585"/>
                  <a:pt x="41192" y="82952"/>
                  <a:pt x="43240" y="82952"/>
                </a:cubicBezTo>
                <a:cubicBezTo>
                  <a:pt x="45526" y="82952"/>
                  <a:pt x="47435" y="83741"/>
                  <a:pt x="49356" y="83741"/>
                </a:cubicBezTo>
                <a:cubicBezTo>
                  <a:pt x="51391" y="83741"/>
                  <a:pt x="53441" y="82856"/>
                  <a:pt x="55968" y="79208"/>
                </a:cubicBezTo>
                <a:cubicBezTo>
                  <a:pt x="79663" y="45004"/>
                  <a:pt x="87416" y="44135"/>
                  <a:pt x="87416" y="44135"/>
                </a:cubicBezTo>
                <a:cubicBezTo>
                  <a:pt x="93298" y="21497"/>
                  <a:pt x="60858" y="9397"/>
                  <a:pt x="42111" y="1875"/>
                </a:cubicBezTo>
                <a:cubicBezTo>
                  <a:pt x="38838" y="561"/>
                  <a:pt x="36260" y="1"/>
                  <a:pt x="34162" y="1"/>
                </a:cubicBezTo>
                <a:close/>
              </a:path>
            </a:pathLst>
          </a:custGeom>
          <a:solidFill>
            <a:srgbClr val="E6B8AF">
              <a:alpha val="33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6536238" y="-142500"/>
            <a:ext cx="4935815" cy="3769836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 rot="649785">
            <a:off x="716152" y="4401125"/>
            <a:ext cx="4558897" cy="1365861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AC9078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/>
        </p:nvSpPr>
        <p:spPr>
          <a:xfrm rot="1244193">
            <a:off x="4086917" y="-777268"/>
            <a:ext cx="7826096" cy="2877857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 rot="-9555807">
            <a:off x="-6119383" y="2297294"/>
            <a:ext cx="7826096" cy="2877857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723150" y="1494200"/>
            <a:ext cx="7697700" cy="159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600">
                <a:latin typeface="Kulim Park SemiBold"/>
                <a:ea typeface="Kulim Park SemiBold"/>
                <a:cs typeface="Kulim Park SemiBold"/>
                <a:sym typeface="Kulim Park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1962550" y="3100575"/>
            <a:ext cx="52185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/>
          <p:nvPr/>
        </p:nvSpPr>
        <p:spPr>
          <a:xfrm rot="-10285629">
            <a:off x="5066449" y="-2124373"/>
            <a:ext cx="9471588" cy="6049060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1"/>
          <p:cNvSpPr/>
          <p:nvPr/>
        </p:nvSpPr>
        <p:spPr>
          <a:xfrm flipH="1">
            <a:off x="7942003" y="1004988"/>
            <a:ext cx="5766771" cy="368296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887C62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1"/>
          <p:cNvSpPr/>
          <p:nvPr/>
        </p:nvSpPr>
        <p:spPr>
          <a:xfrm rot="2839443">
            <a:off x="-308418" y="2442034"/>
            <a:ext cx="6402141" cy="5689181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1"/>
          <p:cNvSpPr/>
          <p:nvPr/>
        </p:nvSpPr>
        <p:spPr>
          <a:xfrm rot="9405665">
            <a:off x="-4305365" y="1281181"/>
            <a:ext cx="7310152" cy="6849835"/>
          </a:xfrm>
          <a:custGeom>
            <a:rect b="b" l="l" r="r" t="t"/>
            <a:pathLst>
              <a:path extrusionOk="0" h="87424" w="93299">
                <a:moveTo>
                  <a:pt x="34162" y="1"/>
                </a:moveTo>
                <a:cubicBezTo>
                  <a:pt x="24245" y="1"/>
                  <a:pt x="25039" y="12520"/>
                  <a:pt x="13717" y="17147"/>
                </a:cubicBezTo>
                <a:cubicBezTo>
                  <a:pt x="1" y="22753"/>
                  <a:pt x="25599" y="33483"/>
                  <a:pt x="18923" y="50349"/>
                </a:cubicBezTo>
                <a:cubicBezTo>
                  <a:pt x="13077" y="65115"/>
                  <a:pt x="23069" y="87424"/>
                  <a:pt x="32143" y="87424"/>
                </a:cubicBezTo>
                <a:cubicBezTo>
                  <a:pt x="33432" y="87424"/>
                  <a:pt x="34703" y="86974"/>
                  <a:pt x="35906" y="85988"/>
                </a:cubicBezTo>
                <a:cubicBezTo>
                  <a:pt x="38841" y="83585"/>
                  <a:pt x="41192" y="82952"/>
                  <a:pt x="43240" y="82952"/>
                </a:cubicBezTo>
                <a:cubicBezTo>
                  <a:pt x="45526" y="82952"/>
                  <a:pt x="47435" y="83741"/>
                  <a:pt x="49356" y="83741"/>
                </a:cubicBezTo>
                <a:cubicBezTo>
                  <a:pt x="51391" y="83741"/>
                  <a:pt x="53441" y="82856"/>
                  <a:pt x="55968" y="79208"/>
                </a:cubicBezTo>
                <a:cubicBezTo>
                  <a:pt x="79663" y="45004"/>
                  <a:pt x="87416" y="44135"/>
                  <a:pt x="87416" y="44135"/>
                </a:cubicBezTo>
                <a:cubicBezTo>
                  <a:pt x="93298" y="21497"/>
                  <a:pt x="60858" y="9397"/>
                  <a:pt x="42111" y="1875"/>
                </a:cubicBezTo>
                <a:cubicBezTo>
                  <a:pt x="38838" y="561"/>
                  <a:pt x="36260" y="1"/>
                  <a:pt x="34162" y="1"/>
                </a:cubicBezTo>
                <a:close/>
              </a:path>
            </a:pathLst>
          </a:custGeom>
          <a:solidFill>
            <a:srgbClr val="E6B8AF">
              <a:alpha val="33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1"/>
          <p:cNvSpPr/>
          <p:nvPr/>
        </p:nvSpPr>
        <p:spPr>
          <a:xfrm rot="-1478505">
            <a:off x="-2334601" y="-1000036"/>
            <a:ext cx="7826136" cy="2877871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1"/>
          <p:cNvSpPr/>
          <p:nvPr/>
        </p:nvSpPr>
        <p:spPr>
          <a:xfrm flipH="1" rot="9555841">
            <a:off x="7023452" y="1808506"/>
            <a:ext cx="8200942" cy="3015697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1"/>
          <p:cNvSpPr txBox="1"/>
          <p:nvPr>
            <p:ph hasCustomPrompt="1" type="title"/>
          </p:nvPr>
        </p:nvSpPr>
        <p:spPr>
          <a:xfrm>
            <a:off x="1248600" y="1528200"/>
            <a:ext cx="6646800" cy="153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1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99" name="Google Shape;99;p11"/>
          <p:cNvSpPr txBox="1"/>
          <p:nvPr>
            <p:ph idx="1" type="subTitle"/>
          </p:nvPr>
        </p:nvSpPr>
        <p:spPr>
          <a:xfrm>
            <a:off x="1248450" y="3114175"/>
            <a:ext cx="66468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6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3"/>
          <p:cNvSpPr/>
          <p:nvPr/>
        </p:nvSpPr>
        <p:spPr>
          <a:xfrm flipH="1" rot="9339447">
            <a:off x="-5157706" y="2195120"/>
            <a:ext cx="7471555" cy="4771732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3"/>
          <p:cNvSpPr/>
          <p:nvPr/>
        </p:nvSpPr>
        <p:spPr>
          <a:xfrm rot="-10285603">
            <a:off x="7150321" y="-2266383"/>
            <a:ext cx="7471761" cy="477186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3"/>
          <p:cNvSpPr/>
          <p:nvPr/>
        </p:nvSpPr>
        <p:spPr>
          <a:xfrm rot="649785">
            <a:off x="6848027" y="-244025"/>
            <a:ext cx="4558897" cy="1365861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AC9078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3"/>
          <p:cNvSpPr/>
          <p:nvPr/>
        </p:nvSpPr>
        <p:spPr>
          <a:xfrm rot="813319">
            <a:off x="-4299402" y="-47175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3"/>
          <p:cNvSpPr/>
          <p:nvPr/>
        </p:nvSpPr>
        <p:spPr>
          <a:xfrm rot="9089871">
            <a:off x="7049951" y="1893780"/>
            <a:ext cx="7826200" cy="2877895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3"/>
          <p:cNvSpPr/>
          <p:nvPr/>
        </p:nvSpPr>
        <p:spPr>
          <a:xfrm rot="-576017">
            <a:off x="-4825529" y="-672274"/>
            <a:ext cx="7826074" cy="287784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3"/>
          <p:cNvSpPr txBox="1"/>
          <p:nvPr>
            <p:ph type="title"/>
          </p:nvPr>
        </p:nvSpPr>
        <p:spPr>
          <a:xfrm>
            <a:off x="732775" y="2632300"/>
            <a:ext cx="1836000" cy="8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9" name="Google Shape;109;p13"/>
          <p:cNvSpPr txBox="1"/>
          <p:nvPr>
            <p:ph idx="1" type="subTitle"/>
          </p:nvPr>
        </p:nvSpPr>
        <p:spPr>
          <a:xfrm>
            <a:off x="732787" y="3511716"/>
            <a:ext cx="1836000" cy="83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10" name="Google Shape;110;p13"/>
          <p:cNvSpPr txBox="1"/>
          <p:nvPr>
            <p:ph hasCustomPrompt="1" idx="2" type="title"/>
          </p:nvPr>
        </p:nvSpPr>
        <p:spPr>
          <a:xfrm>
            <a:off x="732776" y="1811839"/>
            <a:ext cx="1836000" cy="447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1" name="Google Shape;111;p13"/>
          <p:cNvSpPr txBox="1"/>
          <p:nvPr>
            <p:ph idx="3" type="title"/>
          </p:nvPr>
        </p:nvSpPr>
        <p:spPr>
          <a:xfrm>
            <a:off x="719925" y="437700"/>
            <a:ext cx="77040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2" name="Google Shape;112;p13"/>
          <p:cNvSpPr txBox="1"/>
          <p:nvPr>
            <p:ph idx="4" type="title"/>
          </p:nvPr>
        </p:nvSpPr>
        <p:spPr>
          <a:xfrm>
            <a:off x="2680250" y="2632300"/>
            <a:ext cx="1836000" cy="8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13" name="Google Shape;113;p13"/>
          <p:cNvSpPr txBox="1"/>
          <p:nvPr>
            <p:ph idx="5" type="subTitle"/>
          </p:nvPr>
        </p:nvSpPr>
        <p:spPr>
          <a:xfrm>
            <a:off x="2680262" y="3511716"/>
            <a:ext cx="1836000" cy="83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14" name="Google Shape;114;p13"/>
          <p:cNvSpPr txBox="1"/>
          <p:nvPr>
            <p:ph idx="6" type="title"/>
          </p:nvPr>
        </p:nvSpPr>
        <p:spPr>
          <a:xfrm>
            <a:off x="4627725" y="2632300"/>
            <a:ext cx="1836000" cy="8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15" name="Google Shape;115;p13"/>
          <p:cNvSpPr txBox="1"/>
          <p:nvPr>
            <p:ph idx="7" type="subTitle"/>
          </p:nvPr>
        </p:nvSpPr>
        <p:spPr>
          <a:xfrm>
            <a:off x="4627737" y="3511716"/>
            <a:ext cx="1836000" cy="83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16" name="Google Shape;116;p13"/>
          <p:cNvSpPr txBox="1"/>
          <p:nvPr>
            <p:ph idx="8" type="title"/>
          </p:nvPr>
        </p:nvSpPr>
        <p:spPr>
          <a:xfrm>
            <a:off x="6575200" y="2632300"/>
            <a:ext cx="1836000" cy="83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17" name="Google Shape;117;p13"/>
          <p:cNvSpPr txBox="1"/>
          <p:nvPr>
            <p:ph idx="9" type="subTitle"/>
          </p:nvPr>
        </p:nvSpPr>
        <p:spPr>
          <a:xfrm>
            <a:off x="6575212" y="3511716"/>
            <a:ext cx="1836000" cy="83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18" name="Google Shape;118;p13"/>
          <p:cNvSpPr txBox="1"/>
          <p:nvPr>
            <p:ph hasCustomPrompt="1" idx="13" type="title"/>
          </p:nvPr>
        </p:nvSpPr>
        <p:spPr>
          <a:xfrm>
            <a:off x="2680246" y="1811839"/>
            <a:ext cx="1836000" cy="447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9" name="Google Shape;119;p13"/>
          <p:cNvSpPr txBox="1"/>
          <p:nvPr>
            <p:ph hasCustomPrompt="1" idx="14" type="title"/>
          </p:nvPr>
        </p:nvSpPr>
        <p:spPr>
          <a:xfrm>
            <a:off x="4627721" y="1811839"/>
            <a:ext cx="1836000" cy="447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0" name="Google Shape;120;p13"/>
          <p:cNvSpPr txBox="1"/>
          <p:nvPr>
            <p:ph hasCustomPrompt="1" idx="15" type="title"/>
          </p:nvPr>
        </p:nvSpPr>
        <p:spPr>
          <a:xfrm>
            <a:off x="6575196" y="1811839"/>
            <a:ext cx="1836000" cy="447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4"/>
          <p:cNvSpPr txBox="1"/>
          <p:nvPr>
            <p:ph type="title"/>
          </p:nvPr>
        </p:nvSpPr>
        <p:spPr>
          <a:xfrm>
            <a:off x="723300" y="3402013"/>
            <a:ext cx="38487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3" name="Google Shape;123;p14"/>
          <p:cNvSpPr txBox="1"/>
          <p:nvPr>
            <p:ph idx="1" type="subTitle"/>
          </p:nvPr>
        </p:nvSpPr>
        <p:spPr>
          <a:xfrm>
            <a:off x="723350" y="822500"/>
            <a:ext cx="4902000" cy="207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4" name="Google Shape;124;p14"/>
          <p:cNvSpPr/>
          <p:nvPr/>
        </p:nvSpPr>
        <p:spPr>
          <a:xfrm rot="7269862">
            <a:off x="-2158264" y="-3462738"/>
            <a:ext cx="7471639" cy="4771786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4"/>
          <p:cNvSpPr/>
          <p:nvPr/>
        </p:nvSpPr>
        <p:spPr>
          <a:xfrm flipH="1" rot="10558870">
            <a:off x="-4625089" y="957675"/>
            <a:ext cx="6402110" cy="5689154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66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4"/>
          <p:cNvSpPr/>
          <p:nvPr/>
        </p:nvSpPr>
        <p:spPr>
          <a:xfrm flipH="1" rot="-7989178">
            <a:off x="-4350337" y="2229049"/>
            <a:ext cx="7826046" cy="287783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4"/>
          <p:cNvSpPr/>
          <p:nvPr/>
        </p:nvSpPr>
        <p:spPr>
          <a:xfrm flipH="1" rot="-514371">
            <a:off x="3008849" y="163322"/>
            <a:ext cx="9471588" cy="6049060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4"/>
          <p:cNvSpPr/>
          <p:nvPr/>
        </p:nvSpPr>
        <p:spPr>
          <a:xfrm flipH="1" rot="10800000">
            <a:off x="5337802" y="3129188"/>
            <a:ext cx="7065492" cy="5396392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4"/>
          <p:cNvSpPr/>
          <p:nvPr/>
        </p:nvSpPr>
        <p:spPr>
          <a:xfrm flipH="1" rot="9748587">
            <a:off x="4304027" y="2585840"/>
            <a:ext cx="8200944" cy="301569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4"/>
          <p:cNvSpPr/>
          <p:nvPr/>
        </p:nvSpPr>
        <p:spPr>
          <a:xfrm flipH="1" rot="-2141143">
            <a:off x="5987211" y="-1789403"/>
            <a:ext cx="5766686" cy="3682912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887C62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6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5"/>
          <p:cNvSpPr/>
          <p:nvPr/>
        </p:nvSpPr>
        <p:spPr>
          <a:xfrm rot="-3394465">
            <a:off x="-2929870" y="3433218"/>
            <a:ext cx="8703343" cy="5558223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5"/>
          <p:cNvSpPr/>
          <p:nvPr/>
        </p:nvSpPr>
        <p:spPr>
          <a:xfrm flipH="1">
            <a:off x="-4081962" y="-1243497"/>
            <a:ext cx="7065492" cy="5396392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5"/>
          <p:cNvSpPr/>
          <p:nvPr/>
        </p:nvSpPr>
        <p:spPr>
          <a:xfrm flipH="1" rot="-3952094">
            <a:off x="-3954406" y="-32116"/>
            <a:ext cx="7826127" cy="287786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5"/>
          <p:cNvSpPr/>
          <p:nvPr/>
        </p:nvSpPr>
        <p:spPr>
          <a:xfrm rot="649760">
            <a:off x="-3199069" y="-713258"/>
            <a:ext cx="4974484" cy="1490372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E6B8AF">
              <a:alpha val="346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5"/>
          <p:cNvSpPr/>
          <p:nvPr/>
        </p:nvSpPr>
        <p:spPr>
          <a:xfrm flipH="1" rot="-813319">
            <a:off x="4926200" y="-30743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5"/>
          <p:cNvSpPr/>
          <p:nvPr/>
        </p:nvSpPr>
        <p:spPr>
          <a:xfrm flipH="1" rot="10285603">
            <a:off x="6080701" y="3752842"/>
            <a:ext cx="7471761" cy="477186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5"/>
          <p:cNvSpPr/>
          <p:nvPr/>
        </p:nvSpPr>
        <p:spPr>
          <a:xfrm flipH="1" rot="7426355">
            <a:off x="6582052" y="1132830"/>
            <a:ext cx="7826046" cy="287783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5"/>
          <p:cNvSpPr txBox="1"/>
          <p:nvPr>
            <p:ph type="title"/>
          </p:nvPr>
        </p:nvSpPr>
        <p:spPr>
          <a:xfrm flipH="1">
            <a:off x="719925" y="437700"/>
            <a:ext cx="77040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15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6"/>
          <p:cNvSpPr/>
          <p:nvPr/>
        </p:nvSpPr>
        <p:spPr>
          <a:xfrm rot="-10285629">
            <a:off x="5066449" y="-2124373"/>
            <a:ext cx="9471588" cy="6049060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6"/>
          <p:cNvSpPr/>
          <p:nvPr/>
        </p:nvSpPr>
        <p:spPr>
          <a:xfrm flipH="1">
            <a:off x="7942003" y="1004988"/>
            <a:ext cx="5766771" cy="368296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887C62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6"/>
          <p:cNvSpPr/>
          <p:nvPr/>
        </p:nvSpPr>
        <p:spPr>
          <a:xfrm rot="2839443">
            <a:off x="-308418" y="2442034"/>
            <a:ext cx="6402141" cy="5689181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6"/>
          <p:cNvSpPr/>
          <p:nvPr/>
        </p:nvSpPr>
        <p:spPr>
          <a:xfrm rot="9405665">
            <a:off x="-4305365" y="1281181"/>
            <a:ext cx="7310152" cy="6849835"/>
          </a:xfrm>
          <a:custGeom>
            <a:rect b="b" l="l" r="r" t="t"/>
            <a:pathLst>
              <a:path extrusionOk="0" h="87424" w="93299">
                <a:moveTo>
                  <a:pt x="34162" y="1"/>
                </a:moveTo>
                <a:cubicBezTo>
                  <a:pt x="24245" y="1"/>
                  <a:pt x="25039" y="12520"/>
                  <a:pt x="13717" y="17147"/>
                </a:cubicBezTo>
                <a:cubicBezTo>
                  <a:pt x="1" y="22753"/>
                  <a:pt x="25599" y="33483"/>
                  <a:pt x="18923" y="50349"/>
                </a:cubicBezTo>
                <a:cubicBezTo>
                  <a:pt x="13077" y="65115"/>
                  <a:pt x="23069" y="87424"/>
                  <a:pt x="32143" y="87424"/>
                </a:cubicBezTo>
                <a:cubicBezTo>
                  <a:pt x="33432" y="87424"/>
                  <a:pt x="34703" y="86974"/>
                  <a:pt x="35906" y="85988"/>
                </a:cubicBezTo>
                <a:cubicBezTo>
                  <a:pt x="38841" y="83585"/>
                  <a:pt x="41192" y="82952"/>
                  <a:pt x="43240" y="82952"/>
                </a:cubicBezTo>
                <a:cubicBezTo>
                  <a:pt x="45526" y="82952"/>
                  <a:pt x="47435" y="83741"/>
                  <a:pt x="49356" y="83741"/>
                </a:cubicBezTo>
                <a:cubicBezTo>
                  <a:pt x="51391" y="83741"/>
                  <a:pt x="53441" y="82856"/>
                  <a:pt x="55968" y="79208"/>
                </a:cubicBezTo>
                <a:cubicBezTo>
                  <a:pt x="79663" y="45004"/>
                  <a:pt x="87416" y="44135"/>
                  <a:pt x="87416" y="44135"/>
                </a:cubicBezTo>
                <a:cubicBezTo>
                  <a:pt x="93298" y="21497"/>
                  <a:pt x="60858" y="9397"/>
                  <a:pt x="42111" y="1875"/>
                </a:cubicBezTo>
                <a:cubicBezTo>
                  <a:pt x="38838" y="561"/>
                  <a:pt x="36260" y="1"/>
                  <a:pt x="34162" y="1"/>
                </a:cubicBezTo>
                <a:close/>
              </a:path>
            </a:pathLst>
          </a:custGeom>
          <a:solidFill>
            <a:srgbClr val="E6B8AF">
              <a:alpha val="33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6"/>
          <p:cNvSpPr/>
          <p:nvPr/>
        </p:nvSpPr>
        <p:spPr>
          <a:xfrm rot="-1478505">
            <a:off x="-2334601" y="-1000036"/>
            <a:ext cx="7826136" cy="2877871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6"/>
          <p:cNvSpPr/>
          <p:nvPr/>
        </p:nvSpPr>
        <p:spPr>
          <a:xfrm flipH="1" rot="9555841">
            <a:off x="7023452" y="1808506"/>
            <a:ext cx="8200942" cy="3015697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6"/>
          <p:cNvSpPr txBox="1"/>
          <p:nvPr>
            <p:ph type="title"/>
          </p:nvPr>
        </p:nvSpPr>
        <p:spPr>
          <a:xfrm>
            <a:off x="1749775" y="1339400"/>
            <a:ext cx="5644500" cy="153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1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8" name="Google Shape;148;p16"/>
          <p:cNvSpPr txBox="1"/>
          <p:nvPr>
            <p:ph idx="1" type="subTitle"/>
          </p:nvPr>
        </p:nvSpPr>
        <p:spPr>
          <a:xfrm>
            <a:off x="2153800" y="2874400"/>
            <a:ext cx="4836900" cy="9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13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7"/>
          <p:cNvSpPr/>
          <p:nvPr/>
        </p:nvSpPr>
        <p:spPr>
          <a:xfrm flipH="1" rot="4102360">
            <a:off x="-2758583" y="4129685"/>
            <a:ext cx="7471578" cy="477174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7"/>
          <p:cNvSpPr/>
          <p:nvPr/>
        </p:nvSpPr>
        <p:spPr>
          <a:xfrm rot="813319">
            <a:off x="-4313552" y="-17370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7"/>
          <p:cNvSpPr txBox="1"/>
          <p:nvPr>
            <p:ph idx="1" type="subTitle"/>
          </p:nvPr>
        </p:nvSpPr>
        <p:spPr>
          <a:xfrm>
            <a:off x="723300" y="3021075"/>
            <a:ext cx="3394200" cy="11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53" name="Google Shape;153;p17"/>
          <p:cNvSpPr txBox="1"/>
          <p:nvPr>
            <p:ph type="title"/>
          </p:nvPr>
        </p:nvSpPr>
        <p:spPr>
          <a:xfrm flipH="1">
            <a:off x="719825" y="986925"/>
            <a:ext cx="2888400" cy="191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8"/>
          <p:cNvSpPr/>
          <p:nvPr/>
        </p:nvSpPr>
        <p:spPr>
          <a:xfrm rot="-10285629">
            <a:off x="4140874" y="-2015123"/>
            <a:ext cx="9471588" cy="6049060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8"/>
          <p:cNvSpPr/>
          <p:nvPr/>
        </p:nvSpPr>
        <p:spPr>
          <a:xfrm flipH="1" rot="4102346">
            <a:off x="-2270967" y="3805847"/>
            <a:ext cx="9416338" cy="601377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8"/>
          <p:cNvSpPr/>
          <p:nvPr/>
        </p:nvSpPr>
        <p:spPr>
          <a:xfrm rot="813319">
            <a:off x="-3580677" y="-14257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8"/>
          <p:cNvSpPr/>
          <p:nvPr/>
        </p:nvSpPr>
        <p:spPr>
          <a:xfrm>
            <a:off x="3065327" y="-4200997"/>
            <a:ext cx="7065492" cy="5396392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8"/>
          <p:cNvSpPr txBox="1"/>
          <p:nvPr>
            <p:ph idx="1" type="subTitle"/>
          </p:nvPr>
        </p:nvSpPr>
        <p:spPr>
          <a:xfrm>
            <a:off x="723300" y="2291463"/>
            <a:ext cx="3035100" cy="13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60" name="Google Shape;160;p18"/>
          <p:cNvSpPr txBox="1"/>
          <p:nvPr>
            <p:ph type="title"/>
          </p:nvPr>
        </p:nvSpPr>
        <p:spPr>
          <a:xfrm flipH="1">
            <a:off x="719825" y="1463638"/>
            <a:ext cx="3035100" cy="71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61" name="Google Shape;161;p18"/>
          <p:cNvSpPr/>
          <p:nvPr/>
        </p:nvSpPr>
        <p:spPr>
          <a:xfrm flipH="1" rot="-649760">
            <a:off x="-3395808" y="4514617"/>
            <a:ext cx="4974484" cy="1490372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E6B8AF">
              <a:alpha val="346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9"/>
          <p:cNvSpPr/>
          <p:nvPr/>
        </p:nvSpPr>
        <p:spPr>
          <a:xfrm flipH="1" rot="-859945">
            <a:off x="5665328" y="3096461"/>
            <a:ext cx="4772748" cy="4241345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9"/>
          <p:cNvSpPr/>
          <p:nvPr/>
        </p:nvSpPr>
        <p:spPr>
          <a:xfrm>
            <a:off x="-4528356" y="1004988"/>
            <a:ext cx="5766771" cy="368296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887C62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9"/>
          <p:cNvSpPr/>
          <p:nvPr/>
        </p:nvSpPr>
        <p:spPr>
          <a:xfrm flipH="1" rot="-9405665">
            <a:off x="6846081" y="1281156"/>
            <a:ext cx="7310152" cy="6849835"/>
          </a:xfrm>
          <a:custGeom>
            <a:rect b="b" l="l" r="r" t="t"/>
            <a:pathLst>
              <a:path extrusionOk="0" h="87424" w="93299">
                <a:moveTo>
                  <a:pt x="34162" y="1"/>
                </a:moveTo>
                <a:cubicBezTo>
                  <a:pt x="24245" y="1"/>
                  <a:pt x="25039" y="12520"/>
                  <a:pt x="13717" y="17147"/>
                </a:cubicBezTo>
                <a:cubicBezTo>
                  <a:pt x="1" y="22753"/>
                  <a:pt x="25599" y="33483"/>
                  <a:pt x="18923" y="50349"/>
                </a:cubicBezTo>
                <a:cubicBezTo>
                  <a:pt x="13077" y="65115"/>
                  <a:pt x="23069" y="87424"/>
                  <a:pt x="32143" y="87424"/>
                </a:cubicBezTo>
                <a:cubicBezTo>
                  <a:pt x="33432" y="87424"/>
                  <a:pt x="34703" y="86974"/>
                  <a:pt x="35906" y="85988"/>
                </a:cubicBezTo>
                <a:cubicBezTo>
                  <a:pt x="38841" y="83585"/>
                  <a:pt x="41192" y="82952"/>
                  <a:pt x="43240" y="82952"/>
                </a:cubicBezTo>
                <a:cubicBezTo>
                  <a:pt x="45526" y="82952"/>
                  <a:pt x="47435" y="83741"/>
                  <a:pt x="49356" y="83741"/>
                </a:cubicBezTo>
                <a:cubicBezTo>
                  <a:pt x="51391" y="83741"/>
                  <a:pt x="53441" y="82856"/>
                  <a:pt x="55968" y="79208"/>
                </a:cubicBezTo>
                <a:cubicBezTo>
                  <a:pt x="79663" y="45004"/>
                  <a:pt x="87416" y="44135"/>
                  <a:pt x="87416" y="44135"/>
                </a:cubicBezTo>
                <a:cubicBezTo>
                  <a:pt x="93298" y="21497"/>
                  <a:pt x="60858" y="9397"/>
                  <a:pt x="42111" y="1875"/>
                </a:cubicBezTo>
                <a:cubicBezTo>
                  <a:pt x="38838" y="561"/>
                  <a:pt x="36260" y="1"/>
                  <a:pt x="34162" y="1"/>
                </a:cubicBezTo>
                <a:close/>
              </a:path>
            </a:pathLst>
          </a:custGeom>
          <a:solidFill>
            <a:srgbClr val="E6B8AF">
              <a:alpha val="33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9"/>
          <p:cNvSpPr/>
          <p:nvPr/>
        </p:nvSpPr>
        <p:spPr>
          <a:xfrm flipH="1" rot="1478505">
            <a:off x="1794833" y="-2111786"/>
            <a:ext cx="7826136" cy="2877871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9"/>
          <p:cNvSpPr/>
          <p:nvPr/>
        </p:nvSpPr>
        <p:spPr>
          <a:xfrm flipH="1" rot="9524149">
            <a:off x="-6659422" y="-2925302"/>
            <a:ext cx="9471569" cy="604904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9"/>
          <p:cNvSpPr/>
          <p:nvPr/>
        </p:nvSpPr>
        <p:spPr>
          <a:xfrm rot="-9555841">
            <a:off x="-6785773" y="1808506"/>
            <a:ext cx="8200942" cy="3015697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9"/>
          <p:cNvSpPr txBox="1"/>
          <p:nvPr>
            <p:ph type="title"/>
          </p:nvPr>
        </p:nvSpPr>
        <p:spPr>
          <a:xfrm>
            <a:off x="1699900" y="2520537"/>
            <a:ext cx="27369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0" name="Google Shape;170;p19"/>
          <p:cNvSpPr txBox="1"/>
          <p:nvPr>
            <p:ph idx="1" type="subTitle"/>
          </p:nvPr>
        </p:nvSpPr>
        <p:spPr>
          <a:xfrm>
            <a:off x="1699975" y="3065348"/>
            <a:ext cx="2736900" cy="1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1" name="Google Shape;171;p19"/>
          <p:cNvSpPr txBox="1"/>
          <p:nvPr>
            <p:ph idx="2" type="title"/>
          </p:nvPr>
        </p:nvSpPr>
        <p:spPr>
          <a:xfrm>
            <a:off x="4707338" y="2520537"/>
            <a:ext cx="27366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2" name="Google Shape;172;p19"/>
          <p:cNvSpPr txBox="1"/>
          <p:nvPr>
            <p:ph idx="3" type="subTitle"/>
          </p:nvPr>
        </p:nvSpPr>
        <p:spPr>
          <a:xfrm>
            <a:off x="4707501" y="3065348"/>
            <a:ext cx="2736600" cy="1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3" name="Google Shape;173;p19"/>
          <p:cNvSpPr txBox="1"/>
          <p:nvPr>
            <p:ph idx="4" type="title"/>
          </p:nvPr>
        </p:nvSpPr>
        <p:spPr>
          <a:xfrm>
            <a:off x="719925" y="437700"/>
            <a:ext cx="77040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14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0"/>
          <p:cNvSpPr/>
          <p:nvPr/>
        </p:nvSpPr>
        <p:spPr>
          <a:xfrm flipH="1" rot="3394465">
            <a:off x="3077084" y="3433218"/>
            <a:ext cx="8703343" cy="5558223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0"/>
          <p:cNvSpPr/>
          <p:nvPr/>
        </p:nvSpPr>
        <p:spPr>
          <a:xfrm>
            <a:off x="5867027" y="-1243497"/>
            <a:ext cx="7065492" cy="5396392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0"/>
          <p:cNvSpPr/>
          <p:nvPr/>
        </p:nvSpPr>
        <p:spPr>
          <a:xfrm rot="3952094">
            <a:off x="4681686" y="-32116"/>
            <a:ext cx="7826127" cy="287786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0"/>
          <p:cNvSpPr/>
          <p:nvPr/>
        </p:nvSpPr>
        <p:spPr>
          <a:xfrm flipH="1" rot="-649760">
            <a:off x="7075142" y="-713258"/>
            <a:ext cx="4974484" cy="1490372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E6B8AF">
              <a:alpha val="346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0"/>
          <p:cNvSpPr/>
          <p:nvPr/>
        </p:nvSpPr>
        <p:spPr>
          <a:xfrm rot="813319">
            <a:off x="-2477752" y="-30743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0"/>
          <p:cNvSpPr/>
          <p:nvPr/>
        </p:nvSpPr>
        <p:spPr>
          <a:xfrm rot="-10285603">
            <a:off x="-4701904" y="3752842"/>
            <a:ext cx="7471761" cy="477186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0"/>
          <p:cNvSpPr/>
          <p:nvPr/>
        </p:nvSpPr>
        <p:spPr>
          <a:xfrm rot="-7426355">
            <a:off x="-4666092" y="1132830"/>
            <a:ext cx="7826046" cy="287783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0"/>
          <p:cNvSpPr txBox="1"/>
          <p:nvPr>
            <p:ph type="title"/>
          </p:nvPr>
        </p:nvSpPr>
        <p:spPr>
          <a:xfrm flipH="1">
            <a:off x="719925" y="437700"/>
            <a:ext cx="77040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3" name="Google Shape;183;p20"/>
          <p:cNvSpPr txBox="1"/>
          <p:nvPr>
            <p:ph idx="1" type="body"/>
          </p:nvPr>
        </p:nvSpPr>
        <p:spPr>
          <a:xfrm>
            <a:off x="1545450" y="1330100"/>
            <a:ext cx="6053100" cy="337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indent="-330200" lvl="2" marL="13716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■"/>
              <a:defRPr/>
            </a:lvl3pPr>
            <a:lvl4pPr indent="-330200" lvl="3" marL="18288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●"/>
              <a:defRPr/>
            </a:lvl4pPr>
            <a:lvl5pPr indent="-330200" lvl="4" marL="22860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5pPr>
            <a:lvl6pPr indent="-330200" lvl="5" marL="27432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■"/>
              <a:defRPr/>
            </a:lvl6pPr>
            <a:lvl7pPr indent="-330200" lvl="6" marL="32004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●"/>
              <a:defRPr/>
            </a:lvl7pPr>
            <a:lvl8pPr indent="-330200" lvl="7" marL="36576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8pPr>
            <a:lvl9pPr indent="-330200" lvl="8" marL="4114800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Font typeface="Nunito Light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/>
          <p:nvPr/>
        </p:nvSpPr>
        <p:spPr>
          <a:xfrm rot="-10285629">
            <a:off x="4140874" y="-2015123"/>
            <a:ext cx="9471588" cy="6049060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3"/>
          <p:cNvSpPr/>
          <p:nvPr/>
        </p:nvSpPr>
        <p:spPr>
          <a:xfrm flipH="1">
            <a:off x="6818628" y="2586663"/>
            <a:ext cx="5766771" cy="368296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887C62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3"/>
          <p:cNvSpPr/>
          <p:nvPr/>
        </p:nvSpPr>
        <p:spPr>
          <a:xfrm flipH="1" rot="9748587">
            <a:off x="5601527" y="2021265"/>
            <a:ext cx="8200944" cy="301569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/>
          <p:nvPr/>
        </p:nvSpPr>
        <p:spPr>
          <a:xfrm flipH="1" rot="4102346">
            <a:off x="-2270967" y="3805847"/>
            <a:ext cx="9416338" cy="601377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3"/>
          <p:cNvSpPr/>
          <p:nvPr/>
        </p:nvSpPr>
        <p:spPr>
          <a:xfrm rot="813319">
            <a:off x="-3580677" y="-14257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3"/>
          <p:cNvSpPr txBox="1"/>
          <p:nvPr>
            <p:ph type="title"/>
          </p:nvPr>
        </p:nvSpPr>
        <p:spPr>
          <a:xfrm>
            <a:off x="716550" y="1929275"/>
            <a:ext cx="3855600" cy="161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6" name="Google Shape;26;p3"/>
          <p:cNvSpPr txBox="1"/>
          <p:nvPr>
            <p:ph hasCustomPrompt="1" idx="2" type="title"/>
          </p:nvPr>
        </p:nvSpPr>
        <p:spPr>
          <a:xfrm>
            <a:off x="723300" y="845239"/>
            <a:ext cx="1498200" cy="112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7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16550" y="3578839"/>
            <a:ext cx="2752500" cy="7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8" name="Google Shape;28;p3"/>
          <p:cNvSpPr/>
          <p:nvPr/>
        </p:nvSpPr>
        <p:spPr>
          <a:xfrm>
            <a:off x="3065327" y="-4200997"/>
            <a:ext cx="7065492" cy="5396392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1"/>
          <p:cNvSpPr/>
          <p:nvPr/>
        </p:nvSpPr>
        <p:spPr>
          <a:xfrm rot="-10285629">
            <a:off x="6057524" y="-2124373"/>
            <a:ext cx="9471588" cy="6049060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1"/>
          <p:cNvSpPr/>
          <p:nvPr/>
        </p:nvSpPr>
        <p:spPr>
          <a:xfrm flipH="1">
            <a:off x="7942003" y="1004988"/>
            <a:ext cx="5766771" cy="368296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887C62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1"/>
          <p:cNvSpPr/>
          <p:nvPr/>
        </p:nvSpPr>
        <p:spPr>
          <a:xfrm rot="2839443">
            <a:off x="-308418" y="2442034"/>
            <a:ext cx="6402141" cy="5689181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1"/>
          <p:cNvSpPr/>
          <p:nvPr/>
        </p:nvSpPr>
        <p:spPr>
          <a:xfrm rot="9405665">
            <a:off x="-4880740" y="1281181"/>
            <a:ext cx="7310152" cy="6849835"/>
          </a:xfrm>
          <a:custGeom>
            <a:rect b="b" l="l" r="r" t="t"/>
            <a:pathLst>
              <a:path extrusionOk="0" h="87424" w="93299">
                <a:moveTo>
                  <a:pt x="34162" y="1"/>
                </a:moveTo>
                <a:cubicBezTo>
                  <a:pt x="24245" y="1"/>
                  <a:pt x="25039" y="12520"/>
                  <a:pt x="13717" y="17147"/>
                </a:cubicBezTo>
                <a:cubicBezTo>
                  <a:pt x="1" y="22753"/>
                  <a:pt x="25599" y="33483"/>
                  <a:pt x="18923" y="50349"/>
                </a:cubicBezTo>
                <a:cubicBezTo>
                  <a:pt x="13077" y="65115"/>
                  <a:pt x="23069" y="87424"/>
                  <a:pt x="32143" y="87424"/>
                </a:cubicBezTo>
                <a:cubicBezTo>
                  <a:pt x="33432" y="87424"/>
                  <a:pt x="34703" y="86974"/>
                  <a:pt x="35906" y="85988"/>
                </a:cubicBezTo>
                <a:cubicBezTo>
                  <a:pt x="38841" y="83585"/>
                  <a:pt x="41192" y="82952"/>
                  <a:pt x="43240" y="82952"/>
                </a:cubicBezTo>
                <a:cubicBezTo>
                  <a:pt x="45526" y="82952"/>
                  <a:pt x="47435" y="83741"/>
                  <a:pt x="49356" y="83741"/>
                </a:cubicBezTo>
                <a:cubicBezTo>
                  <a:pt x="51391" y="83741"/>
                  <a:pt x="53441" y="82856"/>
                  <a:pt x="55968" y="79208"/>
                </a:cubicBezTo>
                <a:cubicBezTo>
                  <a:pt x="79663" y="45004"/>
                  <a:pt x="87416" y="44135"/>
                  <a:pt x="87416" y="44135"/>
                </a:cubicBezTo>
                <a:cubicBezTo>
                  <a:pt x="93298" y="21497"/>
                  <a:pt x="60858" y="9397"/>
                  <a:pt x="42111" y="1875"/>
                </a:cubicBezTo>
                <a:cubicBezTo>
                  <a:pt x="38838" y="561"/>
                  <a:pt x="36260" y="1"/>
                  <a:pt x="34162" y="1"/>
                </a:cubicBezTo>
                <a:close/>
              </a:path>
            </a:pathLst>
          </a:custGeom>
          <a:solidFill>
            <a:srgbClr val="E6B8AF">
              <a:alpha val="33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1"/>
          <p:cNvSpPr/>
          <p:nvPr/>
        </p:nvSpPr>
        <p:spPr>
          <a:xfrm rot="-1478505">
            <a:off x="-2334601" y="-1000036"/>
            <a:ext cx="7826136" cy="2877871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21"/>
          <p:cNvSpPr/>
          <p:nvPr/>
        </p:nvSpPr>
        <p:spPr>
          <a:xfrm flipH="1" rot="9555841">
            <a:off x="7801702" y="1808506"/>
            <a:ext cx="8200942" cy="3015697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1"/>
          <p:cNvSpPr txBox="1"/>
          <p:nvPr>
            <p:ph type="title"/>
          </p:nvPr>
        </p:nvSpPr>
        <p:spPr>
          <a:xfrm>
            <a:off x="719925" y="437700"/>
            <a:ext cx="77040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2" name="Google Shape;192;p21"/>
          <p:cNvSpPr txBox="1"/>
          <p:nvPr>
            <p:ph idx="2" type="title"/>
          </p:nvPr>
        </p:nvSpPr>
        <p:spPr>
          <a:xfrm>
            <a:off x="1164025" y="1617575"/>
            <a:ext cx="20457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93" name="Google Shape;193;p21"/>
          <p:cNvSpPr txBox="1"/>
          <p:nvPr>
            <p:ph idx="1" type="subTitle"/>
          </p:nvPr>
        </p:nvSpPr>
        <p:spPr>
          <a:xfrm>
            <a:off x="1164075" y="2151959"/>
            <a:ext cx="2045700" cy="9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94" name="Google Shape;194;p21"/>
          <p:cNvSpPr txBox="1"/>
          <p:nvPr>
            <p:ph idx="3" type="title"/>
          </p:nvPr>
        </p:nvSpPr>
        <p:spPr>
          <a:xfrm>
            <a:off x="3549063" y="1617575"/>
            <a:ext cx="20457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95" name="Google Shape;195;p21"/>
          <p:cNvSpPr txBox="1"/>
          <p:nvPr>
            <p:ph idx="4" type="subTitle"/>
          </p:nvPr>
        </p:nvSpPr>
        <p:spPr>
          <a:xfrm>
            <a:off x="3549150" y="2151959"/>
            <a:ext cx="2045700" cy="9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96" name="Google Shape;196;p21"/>
          <p:cNvSpPr txBox="1"/>
          <p:nvPr>
            <p:ph idx="5" type="title"/>
          </p:nvPr>
        </p:nvSpPr>
        <p:spPr>
          <a:xfrm>
            <a:off x="5934100" y="1617575"/>
            <a:ext cx="20457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97" name="Google Shape;197;p21"/>
          <p:cNvSpPr txBox="1"/>
          <p:nvPr>
            <p:ph idx="6" type="subTitle"/>
          </p:nvPr>
        </p:nvSpPr>
        <p:spPr>
          <a:xfrm>
            <a:off x="5934225" y="2151959"/>
            <a:ext cx="2045700" cy="9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2"/>
          <p:cNvSpPr/>
          <p:nvPr/>
        </p:nvSpPr>
        <p:spPr>
          <a:xfrm flipH="1" rot="4102360">
            <a:off x="-2512533" y="4030635"/>
            <a:ext cx="7471578" cy="477174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2"/>
          <p:cNvSpPr/>
          <p:nvPr/>
        </p:nvSpPr>
        <p:spPr>
          <a:xfrm rot="813319">
            <a:off x="-4129602" y="-17370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66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2"/>
          <p:cNvSpPr/>
          <p:nvPr/>
        </p:nvSpPr>
        <p:spPr>
          <a:xfrm flipH="1" rot="3394465">
            <a:off x="5593334" y="2171418"/>
            <a:ext cx="8703343" cy="5558223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2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2"/>
          <p:cNvSpPr/>
          <p:nvPr/>
        </p:nvSpPr>
        <p:spPr>
          <a:xfrm rot="-10285603">
            <a:off x="6336471" y="-2917283"/>
            <a:ext cx="7471761" cy="477186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6B8AF">
              <a:alpha val="2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2"/>
          <p:cNvSpPr/>
          <p:nvPr/>
        </p:nvSpPr>
        <p:spPr>
          <a:xfrm rot="-2238616">
            <a:off x="-4635728" y="470344"/>
            <a:ext cx="7826078" cy="2877850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2"/>
          <p:cNvSpPr txBox="1"/>
          <p:nvPr>
            <p:ph type="title"/>
          </p:nvPr>
        </p:nvSpPr>
        <p:spPr>
          <a:xfrm>
            <a:off x="5664001" y="1703625"/>
            <a:ext cx="22272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05" name="Google Shape;205;p22"/>
          <p:cNvSpPr txBox="1"/>
          <p:nvPr>
            <p:ph idx="1" type="subTitle"/>
          </p:nvPr>
        </p:nvSpPr>
        <p:spPr>
          <a:xfrm>
            <a:off x="5664053" y="2135500"/>
            <a:ext cx="25086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06" name="Google Shape;206;p22"/>
          <p:cNvSpPr txBox="1"/>
          <p:nvPr>
            <p:ph idx="2" type="title"/>
          </p:nvPr>
        </p:nvSpPr>
        <p:spPr>
          <a:xfrm>
            <a:off x="5664001" y="3198000"/>
            <a:ext cx="22272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07" name="Google Shape;207;p22"/>
          <p:cNvSpPr txBox="1"/>
          <p:nvPr>
            <p:ph idx="3" type="subTitle"/>
          </p:nvPr>
        </p:nvSpPr>
        <p:spPr>
          <a:xfrm>
            <a:off x="5664025" y="3629875"/>
            <a:ext cx="25086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08" name="Google Shape;208;p22"/>
          <p:cNvSpPr txBox="1"/>
          <p:nvPr>
            <p:ph idx="4" type="title"/>
          </p:nvPr>
        </p:nvSpPr>
        <p:spPr>
          <a:xfrm>
            <a:off x="1252726" y="1703625"/>
            <a:ext cx="22272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09" name="Google Shape;209;p22"/>
          <p:cNvSpPr txBox="1"/>
          <p:nvPr>
            <p:ph idx="5" type="subTitle"/>
          </p:nvPr>
        </p:nvSpPr>
        <p:spPr>
          <a:xfrm>
            <a:off x="971503" y="2135500"/>
            <a:ext cx="25086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10" name="Google Shape;210;p22"/>
          <p:cNvSpPr txBox="1"/>
          <p:nvPr>
            <p:ph idx="6" type="title"/>
          </p:nvPr>
        </p:nvSpPr>
        <p:spPr>
          <a:xfrm>
            <a:off x="1252726" y="3198000"/>
            <a:ext cx="22272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11" name="Google Shape;211;p22"/>
          <p:cNvSpPr txBox="1"/>
          <p:nvPr>
            <p:ph idx="7" type="subTitle"/>
          </p:nvPr>
        </p:nvSpPr>
        <p:spPr>
          <a:xfrm>
            <a:off x="971475" y="3629875"/>
            <a:ext cx="25086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12" name="Google Shape;212;p22"/>
          <p:cNvSpPr txBox="1"/>
          <p:nvPr>
            <p:ph idx="8" type="title"/>
          </p:nvPr>
        </p:nvSpPr>
        <p:spPr>
          <a:xfrm flipH="1">
            <a:off x="719925" y="437700"/>
            <a:ext cx="77040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5_1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3"/>
          <p:cNvSpPr/>
          <p:nvPr/>
        </p:nvSpPr>
        <p:spPr>
          <a:xfrm flipH="1" rot="3394465">
            <a:off x="5593334" y="2171418"/>
            <a:ext cx="8703343" cy="5558223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2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3"/>
          <p:cNvSpPr/>
          <p:nvPr/>
        </p:nvSpPr>
        <p:spPr>
          <a:xfrm rot="-10285603">
            <a:off x="5869521" y="-2917283"/>
            <a:ext cx="7471761" cy="477186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6B8AF">
              <a:alpha val="2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23"/>
          <p:cNvSpPr txBox="1"/>
          <p:nvPr>
            <p:ph type="title"/>
          </p:nvPr>
        </p:nvSpPr>
        <p:spPr>
          <a:xfrm flipH="1">
            <a:off x="3993600" y="437700"/>
            <a:ext cx="44109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17" name="Google Shape;217;p23"/>
          <p:cNvSpPr txBox="1"/>
          <p:nvPr>
            <p:ph idx="2" type="title"/>
          </p:nvPr>
        </p:nvSpPr>
        <p:spPr>
          <a:xfrm>
            <a:off x="3993450" y="2211700"/>
            <a:ext cx="1241400" cy="9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18" name="Google Shape;218;p23"/>
          <p:cNvSpPr txBox="1"/>
          <p:nvPr>
            <p:ph idx="1" type="subTitle"/>
          </p:nvPr>
        </p:nvSpPr>
        <p:spPr>
          <a:xfrm>
            <a:off x="5645825" y="2211700"/>
            <a:ext cx="2758800" cy="9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19" name="Google Shape;219;p23"/>
          <p:cNvSpPr txBox="1"/>
          <p:nvPr>
            <p:ph idx="3" type="title"/>
          </p:nvPr>
        </p:nvSpPr>
        <p:spPr>
          <a:xfrm>
            <a:off x="3993450" y="3465525"/>
            <a:ext cx="1241400" cy="9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20" name="Google Shape;220;p23"/>
          <p:cNvSpPr txBox="1"/>
          <p:nvPr>
            <p:ph idx="4" type="subTitle"/>
          </p:nvPr>
        </p:nvSpPr>
        <p:spPr>
          <a:xfrm>
            <a:off x="5645825" y="3465525"/>
            <a:ext cx="2758800" cy="9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4"/>
          <p:cNvSpPr/>
          <p:nvPr/>
        </p:nvSpPr>
        <p:spPr>
          <a:xfrm rot="-10285629">
            <a:off x="6057524" y="-2124373"/>
            <a:ext cx="9471588" cy="6049060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4"/>
          <p:cNvSpPr/>
          <p:nvPr/>
        </p:nvSpPr>
        <p:spPr>
          <a:xfrm flipH="1">
            <a:off x="7942003" y="1004988"/>
            <a:ext cx="5766771" cy="368296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887C62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4"/>
          <p:cNvSpPr/>
          <p:nvPr/>
        </p:nvSpPr>
        <p:spPr>
          <a:xfrm rot="2839443">
            <a:off x="-308418" y="2442034"/>
            <a:ext cx="6402141" cy="5689181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4"/>
          <p:cNvSpPr/>
          <p:nvPr/>
        </p:nvSpPr>
        <p:spPr>
          <a:xfrm rot="9405665">
            <a:off x="-5036390" y="1932081"/>
            <a:ext cx="7310152" cy="6849835"/>
          </a:xfrm>
          <a:custGeom>
            <a:rect b="b" l="l" r="r" t="t"/>
            <a:pathLst>
              <a:path extrusionOk="0" h="87424" w="93299">
                <a:moveTo>
                  <a:pt x="34162" y="1"/>
                </a:moveTo>
                <a:cubicBezTo>
                  <a:pt x="24245" y="1"/>
                  <a:pt x="25039" y="12520"/>
                  <a:pt x="13717" y="17147"/>
                </a:cubicBezTo>
                <a:cubicBezTo>
                  <a:pt x="1" y="22753"/>
                  <a:pt x="25599" y="33483"/>
                  <a:pt x="18923" y="50349"/>
                </a:cubicBezTo>
                <a:cubicBezTo>
                  <a:pt x="13077" y="65115"/>
                  <a:pt x="23069" y="87424"/>
                  <a:pt x="32143" y="87424"/>
                </a:cubicBezTo>
                <a:cubicBezTo>
                  <a:pt x="33432" y="87424"/>
                  <a:pt x="34703" y="86974"/>
                  <a:pt x="35906" y="85988"/>
                </a:cubicBezTo>
                <a:cubicBezTo>
                  <a:pt x="38841" y="83585"/>
                  <a:pt x="41192" y="82952"/>
                  <a:pt x="43240" y="82952"/>
                </a:cubicBezTo>
                <a:cubicBezTo>
                  <a:pt x="45526" y="82952"/>
                  <a:pt x="47435" y="83741"/>
                  <a:pt x="49356" y="83741"/>
                </a:cubicBezTo>
                <a:cubicBezTo>
                  <a:pt x="51391" y="83741"/>
                  <a:pt x="53441" y="82856"/>
                  <a:pt x="55968" y="79208"/>
                </a:cubicBezTo>
                <a:cubicBezTo>
                  <a:pt x="79663" y="45004"/>
                  <a:pt x="87416" y="44135"/>
                  <a:pt x="87416" y="44135"/>
                </a:cubicBezTo>
                <a:cubicBezTo>
                  <a:pt x="93298" y="21497"/>
                  <a:pt x="60858" y="9397"/>
                  <a:pt x="42111" y="1875"/>
                </a:cubicBezTo>
                <a:cubicBezTo>
                  <a:pt x="38838" y="561"/>
                  <a:pt x="36260" y="1"/>
                  <a:pt x="34162" y="1"/>
                </a:cubicBezTo>
                <a:close/>
              </a:path>
            </a:pathLst>
          </a:custGeom>
          <a:solidFill>
            <a:srgbClr val="E6B8AF">
              <a:alpha val="33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4"/>
          <p:cNvSpPr/>
          <p:nvPr/>
        </p:nvSpPr>
        <p:spPr>
          <a:xfrm rot="-1478505">
            <a:off x="-435239" y="-2304911"/>
            <a:ext cx="7826136" cy="2877871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4"/>
          <p:cNvSpPr/>
          <p:nvPr/>
        </p:nvSpPr>
        <p:spPr>
          <a:xfrm flipH="1" rot="9555841">
            <a:off x="8042252" y="1808506"/>
            <a:ext cx="8200942" cy="3015697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4"/>
          <p:cNvSpPr txBox="1"/>
          <p:nvPr>
            <p:ph type="title"/>
          </p:nvPr>
        </p:nvSpPr>
        <p:spPr>
          <a:xfrm>
            <a:off x="1465613" y="1627425"/>
            <a:ext cx="27465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29" name="Google Shape;229;p24"/>
          <p:cNvSpPr txBox="1"/>
          <p:nvPr>
            <p:ph idx="1" type="subTitle"/>
          </p:nvPr>
        </p:nvSpPr>
        <p:spPr>
          <a:xfrm>
            <a:off x="1465679" y="2087600"/>
            <a:ext cx="2746500" cy="4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30" name="Google Shape;230;p24"/>
          <p:cNvSpPr txBox="1"/>
          <p:nvPr>
            <p:ph idx="2" type="title"/>
          </p:nvPr>
        </p:nvSpPr>
        <p:spPr>
          <a:xfrm>
            <a:off x="1465613" y="2665450"/>
            <a:ext cx="27465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31" name="Google Shape;231;p24"/>
          <p:cNvSpPr txBox="1"/>
          <p:nvPr>
            <p:ph idx="3" type="subTitle"/>
          </p:nvPr>
        </p:nvSpPr>
        <p:spPr>
          <a:xfrm>
            <a:off x="1465679" y="3097325"/>
            <a:ext cx="2746500" cy="4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32" name="Google Shape;232;p24"/>
          <p:cNvSpPr txBox="1"/>
          <p:nvPr>
            <p:ph idx="4" type="title"/>
          </p:nvPr>
        </p:nvSpPr>
        <p:spPr>
          <a:xfrm>
            <a:off x="1465613" y="3703475"/>
            <a:ext cx="27465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33" name="Google Shape;233;p24"/>
          <p:cNvSpPr txBox="1"/>
          <p:nvPr>
            <p:ph idx="5" type="subTitle"/>
          </p:nvPr>
        </p:nvSpPr>
        <p:spPr>
          <a:xfrm>
            <a:off x="1465679" y="4135350"/>
            <a:ext cx="2746500" cy="4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34" name="Google Shape;234;p24"/>
          <p:cNvSpPr txBox="1"/>
          <p:nvPr>
            <p:ph idx="6" type="title"/>
          </p:nvPr>
        </p:nvSpPr>
        <p:spPr>
          <a:xfrm>
            <a:off x="5348838" y="1627425"/>
            <a:ext cx="27465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35" name="Google Shape;235;p24"/>
          <p:cNvSpPr txBox="1"/>
          <p:nvPr>
            <p:ph idx="7" type="subTitle"/>
          </p:nvPr>
        </p:nvSpPr>
        <p:spPr>
          <a:xfrm>
            <a:off x="5348904" y="2087600"/>
            <a:ext cx="2746500" cy="4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36" name="Google Shape;236;p24"/>
          <p:cNvSpPr txBox="1"/>
          <p:nvPr>
            <p:ph idx="8" type="title"/>
          </p:nvPr>
        </p:nvSpPr>
        <p:spPr>
          <a:xfrm>
            <a:off x="5348838" y="2665450"/>
            <a:ext cx="27465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37" name="Google Shape;237;p24"/>
          <p:cNvSpPr txBox="1"/>
          <p:nvPr>
            <p:ph idx="9" type="subTitle"/>
          </p:nvPr>
        </p:nvSpPr>
        <p:spPr>
          <a:xfrm>
            <a:off x="5348904" y="3097325"/>
            <a:ext cx="2746500" cy="4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38" name="Google Shape;238;p24"/>
          <p:cNvSpPr txBox="1"/>
          <p:nvPr>
            <p:ph idx="13" type="title"/>
          </p:nvPr>
        </p:nvSpPr>
        <p:spPr>
          <a:xfrm>
            <a:off x="5348838" y="3703475"/>
            <a:ext cx="27465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39" name="Google Shape;239;p24"/>
          <p:cNvSpPr txBox="1"/>
          <p:nvPr>
            <p:ph idx="14" type="subTitle"/>
          </p:nvPr>
        </p:nvSpPr>
        <p:spPr>
          <a:xfrm>
            <a:off x="5348904" y="4135350"/>
            <a:ext cx="2746500" cy="4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40" name="Google Shape;240;p24"/>
          <p:cNvSpPr txBox="1"/>
          <p:nvPr>
            <p:ph idx="15" type="title"/>
          </p:nvPr>
        </p:nvSpPr>
        <p:spPr>
          <a:xfrm>
            <a:off x="719925" y="437700"/>
            <a:ext cx="77040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1">
  <p:cSld name="CUSTOM_7_1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5"/>
          <p:cNvSpPr/>
          <p:nvPr/>
        </p:nvSpPr>
        <p:spPr>
          <a:xfrm flipH="1" rot="9339447">
            <a:off x="-5157706" y="2195120"/>
            <a:ext cx="7471555" cy="4771732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5"/>
          <p:cNvSpPr/>
          <p:nvPr/>
        </p:nvSpPr>
        <p:spPr>
          <a:xfrm rot="-10285603">
            <a:off x="7150321" y="-2266383"/>
            <a:ext cx="7471761" cy="477186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25"/>
          <p:cNvSpPr/>
          <p:nvPr/>
        </p:nvSpPr>
        <p:spPr>
          <a:xfrm rot="649785">
            <a:off x="6848027" y="-244025"/>
            <a:ext cx="4558897" cy="1365861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AC9078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5"/>
          <p:cNvSpPr/>
          <p:nvPr/>
        </p:nvSpPr>
        <p:spPr>
          <a:xfrm rot="813319">
            <a:off x="-4299402" y="-47175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5"/>
          <p:cNvSpPr/>
          <p:nvPr/>
        </p:nvSpPr>
        <p:spPr>
          <a:xfrm rot="9089871">
            <a:off x="7049951" y="1893780"/>
            <a:ext cx="7826200" cy="2877895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5"/>
          <p:cNvSpPr/>
          <p:nvPr/>
        </p:nvSpPr>
        <p:spPr>
          <a:xfrm rot="-576017">
            <a:off x="-4825529" y="-672274"/>
            <a:ext cx="7826074" cy="287784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5"/>
          <p:cNvSpPr txBox="1"/>
          <p:nvPr>
            <p:ph type="title"/>
          </p:nvPr>
        </p:nvSpPr>
        <p:spPr>
          <a:xfrm>
            <a:off x="721076" y="1932225"/>
            <a:ext cx="22272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49" name="Google Shape;249;p25"/>
          <p:cNvSpPr txBox="1"/>
          <p:nvPr>
            <p:ph idx="1" type="subTitle"/>
          </p:nvPr>
        </p:nvSpPr>
        <p:spPr>
          <a:xfrm>
            <a:off x="721125" y="2287900"/>
            <a:ext cx="22272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50" name="Google Shape;250;p25"/>
          <p:cNvSpPr txBox="1"/>
          <p:nvPr>
            <p:ph idx="2" type="title"/>
          </p:nvPr>
        </p:nvSpPr>
        <p:spPr>
          <a:xfrm>
            <a:off x="721076" y="3841025"/>
            <a:ext cx="22272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51" name="Google Shape;251;p25"/>
          <p:cNvSpPr txBox="1"/>
          <p:nvPr>
            <p:ph idx="3" type="subTitle"/>
          </p:nvPr>
        </p:nvSpPr>
        <p:spPr>
          <a:xfrm>
            <a:off x="721100" y="4196700"/>
            <a:ext cx="22272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52" name="Google Shape;252;p25"/>
          <p:cNvSpPr txBox="1"/>
          <p:nvPr>
            <p:ph idx="4" type="title"/>
          </p:nvPr>
        </p:nvSpPr>
        <p:spPr>
          <a:xfrm>
            <a:off x="3458376" y="1932225"/>
            <a:ext cx="22272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53" name="Google Shape;253;p25"/>
          <p:cNvSpPr txBox="1"/>
          <p:nvPr>
            <p:ph idx="5" type="subTitle"/>
          </p:nvPr>
        </p:nvSpPr>
        <p:spPr>
          <a:xfrm>
            <a:off x="3458425" y="2287900"/>
            <a:ext cx="22272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54" name="Google Shape;254;p25"/>
          <p:cNvSpPr txBox="1"/>
          <p:nvPr>
            <p:ph idx="6" type="title"/>
          </p:nvPr>
        </p:nvSpPr>
        <p:spPr>
          <a:xfrm>
            <a:off x="3458376" y="3841025"/>
            <a:ext cx="22272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55" name="Google Shape;255;p25"/>
          <p:cNvSpPr txBox="1"/>
          <p:nvPr>
            <p:ph idx="7" type="subTitle"/>
          </p:nvPr>
        </p:nvSpPr>
        <p:spPr>
          <a:xfrm>
            <a:off x="3458400" y="4196700"/>
            <a:ext cx="22272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56" name="Google Shape;256;p25"/>
          <p:cNvSpPr txBox="1"/>
          <p:nvPr>
            <p:ph idx="8" type="title"/>
          </p:nvPr>
        </p:nvSpPr>
        <p:spPr>
          <a:xfrm>
            <a:off x="6195726" y="1932225"/>
            <a:ext cx="22272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57" name="Google Shape;257;p25"/>
          <p:cNvSpPr txBox="1"/>
          <p:nvPr>
            <p:ph idx="9" type="subTitle"/>
          </p:nvPr>
        </p:nvSpPr>
        <p:spPr>
          <a:xfrm>
            <a:off x="6195775" y="2287900"/>
            <a:ext cx="22272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58" name="Google Shape;258;p25"/>
          <p:cNvSpPr txBox="1"/>
          <p:nvPr>
            <p:ph idx="13" type="title"/>
          </p:nvPr>
        </p:nvSpPr>
        <p:spPr>
          <a:xfrm>
            <a:off x="6195726" y="3841025"/>
            <a:ext cx="22272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59" name="Google Shape;259;p25"/>
          <p:cNvSpPr txBox="1"/>
          <p:nvPr>
            <p:ph idx="14" type="subTitle"/>
          </p:nvPr>
        </p:nvSpPr>
        <p:spPr>
          <a:xfrm>
            <a:off x="6195750" y="4196700"/>
            <a:ext cx="22272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60" name="Google Shape;260;p25"/>
          <p:cNvSpPr txBox="1"/>
          <p:nvPr>
            <p:ph idx="15" type="title"/>
          </p:nvPr>
        </p:nvSpPr>
        <p:spPr>
          <a:xfrm flipH="1">
            <a:off x="719925" y="437700"/>
            <a:ext cx="77040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6"/>
          <p:cNvSpPr/>
          <p:nvPr/>
        </p:nvSpPr>
        <p:spPr>
          <a:xfrm rot="813319">
            <a:off x="-2477752" y="-30743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26"/>
          <p:cNvSpPr/>
          <p:nvPr/>
        </p:nvSpPr>
        <p:spPr>
          <a:xfrm flipH="1" rot="3394465">
            <a:off x="3077084" y="3433218"/>
            <a:ext cx="8703343" cy="5558223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26"/>
          <p:cNvSpPr/>
          <p:nvPr/>
        </p:nvSpPr>
        <p:spPr>
          <a:xfrm>
            <a:off x="5315177" y="-1243497"/>
            <a:ext cx="7065492" cy="5396392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26"/>
          <p:cNvSpPr/>
          <p:nvPr/>
        </p:nvSpPr>
        <p:spPr>
          <a:xfrm rot="3406877">
            <a:off x="3098060" y="-32126"/>
            <a:ext cx="7826090" cy="2877855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26"/>
          <p:cNvSpPr/>
          <p:nvPr/>
        </p:nvSpPr>
        <p:spPr>
          <a:xfrm flipH="1" rot="-649760">
            <a:off x="7075142" y="-713258"/>
            <a:ext cx="4974484" cy="1490372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E6B8AF">
              <a:alpha val="346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6"/>
          <p:cNvSpPr/>
          <p:nvPr/>
        </p:nvSpPr>
        <p:spPr>
          <a:xfrm rot="-10285603">
            <a:off x="-4701904" y="2889692"/>
            <a:ext cx="7471761" cy="477186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6"/>
          <p:cNvSpPr txBox="1"/>
          <p:nvPr>
            <p:ph hasCustomPrompt="1" type="title"/>
          </p:nvPr>
        </p:nvSpPr>
        <p:spPr>
          <a:xfrm>
            <a:off x="723300" y="751975"/>
            <a:ext cx="4696800" cy="132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73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69" name="Google Shape;269;p26"/>
          <p:cNvSpPr txBox="1"/>
          <p:nvPr>
            <p:ph idx="1" type="subTitle"/>
          </p:nvPr>
        </p:nvSpPr>
        <p:spPr>
          <a:xfrm>
            <a:off x="723300" y="2038177"/>
            <a:ext cx="4696800" cy="50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>
                <a:latin typeface="PT Sans"/>
                <a:ea typeface="PT Sans"/>
                <a:cs typeface="PT Sans"/>
                <a:sym typeface="PT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>
                <a:latin typeface="PT Sans"/>
                <a:ea typeface="PT Sans"/>
                <a:cs typeface="PT Sans"/>
                <a:sym typeface="PT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>
                <a:latin typeface="PT Sans"/>
                <a:ea typeface="PT Sans"/>
                <a:cs typeface="PT Sans"/>
                <a:sym typeface="PT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>
                <a:latin typeface="PT Sans"/>
                <a:ea typeface="PT Sans"/>
                <a:cs typeface="PT Sans"/>
                <a:sym typeface="PT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>
                <a:latin typeface="PT Sans"/>
                <a:ea typeface="PT Sans"/>
                <a:cs typeface="PT Sans"/>
                <a:sym typeface="PT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70" name="Google Shape;270;p26"/>
          <p:cNvSpPr txBox="1"/>
          <p:nvPr>
            <p:ph hasCustomPrompt="1" idx="2" type="title"/>
          </p:nvPr>
        </p:nvSpPr>
        <p:spPr>
          <a:xfrm>
            <a:off x="723300" y="2598825"/>
            <a:ext cx="4696800" cy="132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73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71" name="Google Shape;271;p26"/>
          <p:cNvSpPr txBox="1"/>
          <p:nvPr>
            <p:ph idx="3" type="subTitle"/>
          </p:nvPr>
        </p:nvSpPr>
        <p:spPr>
          <a:xfrm>
            <a:off x="723300" y="3889928"/>
            <a:ext cx="4696800" cy="50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>
                <a:latin typeface="PT Sans"/>
                <a:ea typeface="PT Sans"/>
                <a:cs typeface="PT Sans"/>
                <a:sym typeface="PT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>
                <a:latin typeface="PT Sans"/>
                <a:ea typeface="PT Sans"/>
                <a:cs typeface="PT Sans"/>
                <a:sym typeface="PT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>
                <a:latin typeface="PT Sans"/>
                <a:ea typeface="PT Sans"/>
                <a:cs typeface="PT Sans"/>
                <a:sym typeface="PT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>
                <a:latin typeface="PT Sans"/>
                <a:ea typeface="PT Sans"/>
                <a:cs typeface="PT Sans"/>
                <a:sym typeface="PT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>
                <a:latin typeface="PT Sans"/>
                <a:ea typeface="PT Sans"/>
                <a:cs typeface="PT Sans"/>
                <a:sym typeface="PT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T Sans"/>
              <a:buNone/>
              <a:defRPr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8_1"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7"/>
          <p:cNvSpPr/>
          <p:nvPr/>
        </p:nvSpPr>
        <p:spPr>
          <a:xfrm rot="-3394465">
            <a:off x="-2929870" y="3433218"/>
            <a:ext cx="8703343" cy="5558223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7"/>
          <p:cNvSpPr/>
          <p:nvPr/>
        </p:nvSpPr>
        <p:spPr>
          <a:xfrm flipH="1">
            <a:off x="-4081962" y="-1243497"/>
            <a:ext cx="7065492" cy="5396392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7"/>
          <p:cNvSpPr/>
          <p:nvPr/>
        </p:nvSpPr>
        <p:spPr>
          <a:xfrm flipH="1" rot="-3952094">
            <a:off x="-3954406" y="-32116"/>
            <a:ext cx="7826127" cy="287786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7"/>
          <p:cNvSpPr/>
          <p:nvPr/>
        </p:nvSpPr>
        <p:spPr>
          <a:xfrm rot="649760">
            <a:off x="-3199069" y="-713258"/>
            <a:ext cx="4974484" cy="1490372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E6B8AF">
              <a:alpha val="346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27"/>
          <p:cNvSpPr/>
          <p:nvPr/>
        </p:nvSpPr>
        <p:spPr>
          <a:xfrm flipH="1" rot="-813319">
            <a:off x="4926200" y="-30743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7"/>
          <p:cNvSpPr/>
          <p:nvPr/>
        </p:nvSpPr>
        <p:spPr>
          <a:xfrm flipH="1" rot="10285603">
            <a:off x="6080701" y="3752842"/>
            <a:ext cx="7471761" cy="477186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27"/>
          <p:cNvSpPr/>
          <p:nvPr/>
        </p:nvSpPr>
        <p:spPr>
          <a:xfrm flipH="1" rot="7426355">
            <a:off x="6582052" y="1132830"/>
            <a:ext cx="7826046" cy="287783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27"/>
          <p:cNvSpPr txBox="1"/>
          <p:nvPr>
            <p:ph type="title"/>
          </p:nvPr>
        </p:nvSpPr>
        <p:spPr>
          <a:xfrm flipH="1">
            <a:off x="719925" y="437700"/>
            <a:ext cx="77040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81" name="Google Shape;281;p27"/>
          <p:cNvSpPr txBox="1"/>
          <p:nvPr>
            <p:ph idx="2" type="title"/>
          </p:nvPr>
        </p:nvSpPr>
        <p:spPr>
          <a:xfrm>
            <a:off x="872476" y="1425413"/>
            <a:ext cx="2305200" cy="36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82" name="Google Shape;282;p27"/>
          <p:cNvSpPr txBox="1"/>
          <p:nvPr>
            <p:ph idx="1" type="subTitle"/>
          </p:nvPr>
        </p:nvSpPr>
        <p:spPr>
          <a:xfrm>
            <a:off x="872475" y="3674675"/>
            <a:ext cx="2305200" cy="93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83" name="Google Shape;283;p27"/>
          <p:cNvSpPr txBox="1"/>
          <p:nvPr>
            <p:ph idx="3" type="title"/>
          </p:nvPr>
        </p:nvSpPr>
        <p:spPr>
          <a:xfrm>
            <a:off x="3498100" y="1425413"/>
            <a:ext cx="2147700" cy="36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84" name="Google Shape;284;p27"/>
          <p:cNvSpPr txBox="1"/>
          <p:nvPr>
            <p:ph idx="4" type="subTitle"/>
          </p:nvPr>
        </p:nvSpPr>
        <p:spPr>
          <a:xfrm>
            <a:off x="3498101" y="3674675"/>
            <a:ext cx="2147700" cy="93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85" name="Google Shape;285;p27"/>
          <p:cNvSpPr txBox="1"/>
          <p:nvPr>
            <p:ph idx="5" type="title"/>
          </p:nvPr>
        </p:nvSpPr>
        <p:spPr>
          <a:xfrm>
            <a:off x="5966121" y="1425413"/>
            <a:ext cx="2305500" cy="36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86" name="Google Shape;286;p27"/>
          <p:cNvSpPr txBox="1"/>
          <p:nvPr>
            <p:ph idx="6" type="subTitle"/>
          </p:nvPr>
        </p:nvSpPr>
        <p:spPr>
          <a:xfrm>
            <a:off x="5966125" y="3674675"/>
            <a:ext cx="2305500" cy="93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87" name="Google Shape;287;p27"/>
          <p:cNvSpPr txBox="1"/>
          <p:nvPr>
            <p:ph hasCustomPrompt="1" idx="7" type="title"/>
          </p:nvPr>
        </p:nvSpPr>
        <p:spPr>
          <a:xfrm>
            <a:off x="1573073" y="2523644"/>
            <a:ext cx="8982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88" name="Google Shape;288;p27"/>
          <p:cNvSpPr txBox="1"/>
          <p:nvPr>
            <p:ph hasCustomPrompt="1" idx="8" type="title"/>
          </p:nvPr>
        </p:nvSpPr>
        <p:spPr>
          <a:xfrm>
            <a:off x="4123139" y="2518934"/>
            <a:ext cx="8982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89" name="Google Shape;289;p27"/>
          <p:cNvSpPr txBox="1"/>
          <p:nvPr>
            <p:ph hasCustomPrompt="1" idx="9" type="title"/>
          </p:nvPr>
        </p:nvSpPr>
        <p:spPr>
          <a:xfrm>
            <a:off x="6672769" y="2523644"/>
            <a:ext cx="8982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8"/>
          <p:cNvSpPr/>
          <p:nvPr/>
        </p:nvSpPr>
        <p:spPr>
          <a:xfrm flipH="1" rot="-813319">
            <a:off x="4432698" y="-342427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8"/>
          <p:cNvSpPr/>
          <p:nvPr/>
        </p:nvSpPr>
        <p:spPr>
          <a:xfrm rot="649785">
            <a:off x="-1816445" y="-738425"/>
            <a:ext cx="4558897" cy="1365861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8"/>
          <p:cNvSpPr/>
          <p:nvPr/>
        </p:nvSpPr>
        <p:spPr>
          <a:xfrm flipH="1">
            <a:off x="620870" y="2238100"/>
            <a:ext cx="7471673" cy="477180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8"/>
          <p:cNvSpPr/>
          <p:nvPr/>
        </p:nvSpPr>
        <p:spPr>
          <a:xfrm flipH="1" rot="-8823147">
            <a:off x="5804215" y="2808773"/>
            <a:ext cx="5990392" cy="5613180"/>
          </a:xfrm>
          <a:custGeom>
            <a:rect b="b" l="l" r="r" t="t"/>
            <a:pathLst>
              <a:path extrusionOk="0" h="87424" w="93299">
                <a:moveTo>
                  <a:pt x="34162" y="1"/>
                </a:moveTo>
                <a:cubicBezTo>
                  <a:pt x="24245" y="1"/>
                  <a:pt x="25039" y="12520"/>
                  <a:pt x="13717" y="17147"/>
                </a:cubicBezTo>
                <a:cubicBezTo>
                  <a:pt x="1" y="22753"/>
                  <a:pt x="25599" y="33483"/>
                  <a:pt x="18923" y="50349"/>
                </a:cubicBezTo>
                <a:cubicBezTo>
                  <a:pt x="13077" y="65115"/>
                  <a:pt x="23069" y="87424"/>
                  <a:pt x="32143" y="87424"/>
                </a:cubicBezTo>
                <a:cubicBezTo>
                  <a:pt x="33432" y="87424"/>
                  <a:pt x="34703" y="86974"/>
                  <a:pt x="35906" y="85988"/>
                </a:cubicBezTo>
                <a:cubicBezTo>
                  <a:pt x="38841" y="83585"/>
                  <a:pt x="41192" y="82952"/>
                  <a:pt x="43240" y="82952"/>
                </a:cubicBezTo>
                <a:cubicBezTo>
                  <a:pt x="45526" y="82952"/>
                  <a:pt x="47435" y="83741"/>
                  <a:pt x="49356" y="83741"/>
                </a:cubicBezTo>
                <a:cubicBezTo>
                  <a:pt x="51391" y="83741"/>
                  <a:pt x="53441" y="82856"/>
                  <a:pt x="55968" y="79208"/>
                </a:cubicBezTo>
                <a:cubicBezTo>
                  <a:pt x="79663" y="45004"/>
                  <a:pt x="87416" y="44135"/>
                  <a:pt x="87416" y="44135"/>
                </a:cubicBezTo>
                <a:cubicBezTo>
                  <a:pt x="93298" y="21497"/>
                  <a:pt x="60858" y="9397"/>
                  <a:pt x="42111" y="1875"/>
                </a:cubicBezTo>
                <a:cubicBezTo>
                  <a:pt x="38838" y="561"/>
                  <a:pt x="36260" y="1"/>
                  <a:pt x="34162" y="1"/>
                </a:cubicBezTo>
                <a:close/>
              </a:path>
            </a:pathLst>
          </a:custGeom>
          <a:solidFill>
            <a:srgbClr val="E6B8AF">
              <a:alpha val="33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28"/>
          <p:cNvSpPr/>
          <p:nvPr/>
        </p:nvSpPr>
        <p:spPr>
          <a:xfrm flipH="1" rot="8100000">
            <a:off x="-2522993" y="494176"/>
            <a:ext cx="4935837" cy="3769884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8"/>
          <p:cNvSpPr/>
          <p:nvPr/>
        </p:nvSpPr>
        <p:spPr>
          <a:xfrm flipH="1" rot="-649785">
            <a:off x="3942880" y="4401125"/>
            <a:ext cx="4558897" cy="1365861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AC9078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8"/>
          <p:cNvSpPr/>
          <p:nvPr/>
        </p:nvSpPr>
        <p:spPr>
          <a:xfrm flipH="1" rot="-2128845">
            <a:off x="-1704639" y="-1767729"/>
            <a:ext cx="7826192" cy="2877892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8"/>
          <p:cNvSpPr txBox="1"/>
          <p:nvPr>
            <p:ph type="title"/>
          </p:nvPr>
        </p:nvSpPr>
        <p:spPr>
          <a:xfrm>
            <a:off x="1276650" y="438900"/>
            <a:ext cx="6590700" cy="100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7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99" name="Google Shape;299;p28"/>
          <p:cNvSpPr txBox="1"/>
          <p:nvPr>
            <p:ph idx="1" type="subTitle"/>
          </p:nvPr>
        </p:nvSpPr>
        <p:spPr>
          <a:xfrm>
            <a:off x="2854650" y="1652972"/>
            <a:ext cx="3434700" cy="100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00" name="Google Shape;300;p28"/>
          <p:cNvSpPr/>
          <p:nvPr/>
        </p:nvSpPr>
        <p:spPr>
          <a:xfrm flipH="1" rot="9555807">
            <a:off x="7660042" y="2297294"/>
            <a:ext cx="7826096" cy="2877857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8"/>
          <p:cNvSpPr txBox="1"/>
          <p:nvPr/>
        </p:nvSpPr>
        <p:spPr>
          <a:xfrm>
            <a:off x="1814475" y="3967300"/>
            <a:ext cx="55152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CREDITS: This presentation template was created by </a:t>
            </a:r>
            <a:r>
              <a:rPr b="1" lang="en">
                <a:solidFill>
                  <a:schemeClr val="dk1"/>
                </a:solidFill>
                <a:uFill>
                  <a:noFill/>
                </a:uFill>
                <a:latin typeface="Manrope"/>
                <a:ea typeface="Manrope"/>
                <a:cs typeface="Manrope"/>
                <a:sym typeface="Manrope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, including icons by</a:t>
            </a:r>
            <a:r>
              <a:rPr b="1" lang="en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</a:t>
            </a:r>
            <a:r>
              <a:rPr b="1" lang="en">
                <a:solidFill>
                  <a:schemeClr val="dk1"/>
                </a:solidFill>
                <a:uFill>
                  <a:noFill/>
                </a:uFill>
                <a:latin typeface="Manrope"/>
                <a:ea typeface="Manrope"/>
                <a:cs typeface="Manrope"/>
                <a:sym typeface="Manrope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, infographics &amp; images by</a:t>
            </a:r>
            <a:r>
              <a:rPr b="1" lang="en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</a:t>
            </a:r>
            <a:r>
              <a:rPr b="1" lang="en">
                <a:solidFill>
                  <a:schemeClr val="dk1"/>
                </a:solidFill>
                <a:uFill>
                  <a:noFill/>
                </a:uFill>
                <a:latin typeface="Manrope"/>
                <a:ea typeface="Manrope"/>
                <a:cs typeface="Manrope"/>
                <a:sym typeface="Manrope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9"/>
          <p:cNvSpPr/>
          <p:nvPr/>
        </p:nvSpPr>
        <p:spPr>
          <a:xfrm rot="-10285629">
            <a:off x="4140874" y="-2015123"/>
            <a:ext cx="9471588" cy="6049060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9"/>
          <p:cNvSpPr/>
          <p:nvPr/>
        </p:nvSpPr>
        <p:spPr>
          <a:xfrm flipH="1">
            <a:off x="6818628" y="2586663"/>
            <a:ext cx="5766771" cy="368296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887C62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29"/>
          <p:cNvSpPr/>
          <p:nvPr/>
        </p:nvSpPr>
        <p:spPr>
          <a:xfrm flipH="1" rot="9748587">
            <a:off x="5601527" y="2021265"/>
            <a:ext cx="8200944" cy="301569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9"/>
          <p:cNvSpPr/>
          <p:nvPr/>
        </p:nvSpPr>
        <p:spPr>
          <a:xfrm flipH="1" rot="4102346">
            <a:off x="-2270967" y="3805847"/>
            <a:ext cx="9416338" cy="601377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9"/>
          <p:cNvSpPr/>
          <p:nvPr/>
        </p:nvSpPr>
        <p:spPr>
          <a:xfrm rot="813319">
            <a:off x="-3580677" y="-14257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9"/>
          <p:cNvSpPr/>
          <p:nvPr/>
        </p:nvSpPr>
        <p:spPr>
          <a:xfrm>
            <a:off x="3065327" y="-4200997"/>
            <a:ext cx="7065492" cy="5396392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0"/>
          <p:cNvSpPr/>
          <p:nvPr/>
        </p:nvSpPr>
        <p:spPr>
          <a:xfrm flipH="1" rot="4102360">
            <a:off x="-2512533" y="4030635"/>
            <a:ext cx="7471578" cy="477174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30"/>
          <p:cNvSpPr/>
          <p:nvPr/>
        </p:nvSpPr>
        <p:spPr>
          <a:xfrm rot="813319">
            <a:off x="-4129602" y="-17370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66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30"/>
          <p:cNvSpPr/>
          <p:nvPr/>
        </p:nvSpPr>
        <p:spPr>
          <a:xfrm flipH="1" rot="3394465">
            <a:off x="5593334" y="2171418"/>
            <a:ext cx="8703343" cy="5558223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2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30"/>
          <p:cNvSpPr/>
          <p:nvPr/>
        </p:nvSpPr>
        <p:spPr>
          <a:xfrm rot="-10285603">
            <a:off x="6336471" y="-2917283"/>
            <a:ext cx="7471761" cy="477186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6B8AF">
              <a:alpha val="2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30"/>
          <p:cNvSpPr/>
          <p:nvPr/>
        </p:nvSpPr>
        <p:spPr>
          <a:xfrm rot="-2238616">
            <a:off x="-4635728" y="470344"/>
            <a:ext cx="7826078" cy="2877850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 rot="813319">
            <a:off x="-704002" y="2342077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4"/>
          <p:cNvSpPr/>
          <p:nvPr/>
        </p:nvSpPr>
        <p:spPr>
          <a:xfrm rot="-5553048">
            <a:off x="-3421688" y="1600648"/>
            <a:ext cx="5990367" cy="5613156"/>
          </a:xfrm>
          <a:custGeom>
            <a:rect b="b" l="l" r="r" t="t"/>
            <a:pathLst>
              <a:path extrusionOk="0" h="87424" w="93299">
                <a:moveTo>
                  <a:pt x="34162" y="1"/>
                </a:moveTo>
                <a:cubicBezTo>
                  <a:pt x="24245" y="1"/>
                  <a:pt x="25039" y="12520"/>
                  <a:pt x="13717" y="17147"/>
                </a:cubicBezTo>
                <a:cubicBezTo>
                  <a:pt x="1" y="22753"/>
                  <a:pt x="25599" y="33483"/>
                  <a:pt x="18923" y="50349"/>
                </a:cubicBezTo>
                <a:cubicBezTo>
                  <a:pt x="13077" y="65115"/>
                  <a:pt x="23069" y="87424"/>
                  <a:pt x="32143" y="87424"/>
                </a:cubicBezTo>
                <a:cubicBezTo>
                  <a:pt x="33432" y="87424"/>
                  <a:pt x="34703" y="86974"/>
                  <a:pt x="35906" y="85988"/>
                </a:cubicBezTo>
                <a:cubicBezTo>
                  <a:pt x="38841" y="83585"/>
                  <a:pt x="41192" y="82952"/>
                  <a:pt x="43240" y="82952"/>
                </a:cubicBezTo>
                <a:cubicBezTo>
                  <a:pt x="45526" y="82952"/>
                  <a:pt x="47435" y="83741"/>
                  <a:pt x="49356" y="83741"/>
                </a:cubicBezTo>
                <a:cubicBezTo>
                  <a:pt x="51391" y="83741"/>
                  <a:pt x="53441" y="82856"/>
                  <a:pt x="55968" y="79208"/>
                </a:cubicBezTo>
                <a:cubicBezTo>
                  <a:pt x="79663" y="45004"/>
                  <a:pt x="87416" y="44135"/>
                  <a:pt x="87416" y="44135"/>
                </a:cubicBezTo>
                <a:cubicBezTo>
                  <a:pt x="93298" y="21497"/>
                  <a:pt x="60858" y="9397"/>
                  <a:pt x="42111" y="1875"/>
                </a:cubicBezTo>
                <a:cubicBezTo>
                  <a:pt x="38838" y="561"/>
                  <a:pt x="36260" y="1"/>
                  <a:pt x="34162" y="1"/>
                </a:cubicBezTo>
                <a:close/>
              </a:path>
            </a:pathLst>
          </a:custGeom>
          <a:solidFill>
            <a:srgbClr val="AC9078">
              <a:alpha val="72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4"/>
          <p:cNvSpPr/>
          <p:nvPr/>
        </p:nvSpPr>
        <p:spPr>
          <a:xfrm flipH="1" rot="-1460553">
            <a:off x="6702382" y="-661835"/>
            <a:ext cx="7471555" cy="4771732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4"/>
          <p:cNvSpPr/>
          <p:nvPr/>
        </p:nvSpPr>
        <p:spPr>
          <a:xfrm rot="3657786">
            <a:off x="7243056" y="893138"/>
            <a:ext cx="4558957" cy="1365879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E6B8AF">
              <a:alpha val="33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4"/>
          <p:cNvSpPr/>
          <p:nvPr/>
        </p:nvSpPr>
        <p:spPr>
          <a:xfrm rot="3624623">
            <a:off x="5761668" y="608449"/>
            <a:ext cx="7826028" cy="2877832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4"/>
          <p:cNvSpPr txBox="1"/>
          <p:nvPr>
            <p:ph type="title"/>
          </p:nvPr>
        </p:nvSpPr>
        <p:spPr>
          <a:xfrm>
            <a:off x="720000" y="437700"/>
            <a:ext cx="77028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720000" y="1095450"/>
            <a:ext cx="7702800" cy="3610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3302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250">
                <a:latin typeface="Manrope"/>
                <a:ea typeface="Manrope"/>
                <a:cs typeface="Manrope"/>
                <a:sym typeface="Manrope"/>
              </a:defRPr>
            </a:lvl1pPr>
            <a:lvl2pPr indent="-3302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>
            <a:off x="-4528356" y="1004988"/>
            <a:ext cx="5766771" cy="368296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887C62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5"/>
          <p:cNvSpPr/>
          <p:nvPr/>
        </p:nvSpPr>
        <p:spPr>
          <a:xfrm flipH="1" rot="-9405665">
            <a:off x="6846081" y="1281156"/>
            <a:ext cx="7310152" cy="6849835"/>
          </a:xfrm>
          <a:custGeom>
            <a:rect b="b" l="l" r="r" t="t"/>
            <a:pathLst>
              <a:path extrusionOk="0" h="87424" w="93299">
                <a:moveTo>
                  <a:pt x="34162" y="1"/>
                </a:moveTo>
                <a:cubicBezTo>
                  <a:pt x="24245" y="1"/>
                  <a:pt x="25039" y="12520"/>
                  <a:pt x="13717" y="17147"/>
                </a:cubicBezTo>
                <a:cubicBezTo>
                  <a:pt x="1" y="22753"/>
                  <a:pt x="25599" y="33483"/>
                  <a:pt x="18923" y="50349"/>
                </a:cubicBezTo>
                <a:cubicBezTo>
                  <a:pt x="13077" y="65115"/>
                  <a:pt x="23069" y="87424"/>
                  <a:pt x="32143" y="87424"/>
                </a:cubicBezTo>
                <a:cubicBezTo>
                  <a:pt x="33432" y="87424"/>
                  <a:pt x="34703" y="86974"/>
                  <a:pt x="35906" y="85988"/>
                </a:cubicBezTo>
                <a:cubicBezTo>
                  <a:pt x="38841" y="83585"/>
                  <a:pt x="41192" y="82952"/>
                  <a:pt x="43240" y="82952"/>
                </a:cubicBezTo>
                <a:cubicBezTo>
                  <a:pt x="45526" y="82952"/>
                  <a:pt x="47435" y="83741"/>
                  <a:pt x="49356" y="83741"/>
                </a:cubicBezTo>
                <a:cubicBezTo>
                  <a:pt x="51391" y="83741"/>
                  <a:pt x="53441" y="82856"/>
                  <a:pt x="55968" y="79208"/>
                </a:cubicBezTo>
                <a:cubicBezTo>
                  <a:pt x="79663" y="45004"/>
                  <a:pt x="87416" y="44135"/>
                  <a:pt x="87416" y="44135"/>
                </a:cubicBezTo>
                <a:cubicBezTo>
                  <a:pt x="93298" y="21497"/>
                  <a:pt x="60858" y="9397"/>
                  <a:pt x="42111" y="1875"/>
                </a:cubicBezTo>
                <a:cubicBezTo>
                  <a:pt x="38838" y="561"/>
                  <a:pt x="36260" y="1"/>
                  <a:pt x="34162" y="1"/>
                </a:cubicBezTo>
                <a:close/>
              </a:path>
            </a:pathLst>
          </a:custGeom>
          <a:solidFill>
            <a:srgbClr val="E6B8AF">
              <a:alpha val="33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5"/>
          <p:cNvSpPr/>
          <p:nvPr/>
        </p:nvSpPr>
        <p:spPr>
          <a:xfrm flipH="1" rot="1478505">
            <a:off x="3709533" y="-1000036"/>
            <a:ext cx="7826136" cy="2877871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5"/>
          <p:cNvSpPr txBox="1"/>
          <p:nvPr>
            <p:ph type="title"/>
          </p:nvPr>
        </p:nvSpPr>
        <p:spPr>
          <a:xfrm flipH="1">
            <a:off x="720000" y="438912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2" type="title"/>
          </p:nvPr>
        </p:nvSpPr>
        <p:spPr>
          <a:xfrm>
            <a:off x="4789925" y="3371526"/>
            <a:ext cx="23253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43" name="Google Shape;43;p5"/>
          <p:cNvSpPr txBox="1"/>
          <p:nvPr>
            <p:ph idx="1" type="subTitle"/>
          </p:nvPr>
        </p:nvSpPr>
        <p:spPr>
          <a:xfrm>
            <a:off x="4789950" y="3879601"/>
            <a:ext cx="23253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3" type="title"/>
          </p:nvPr>
        </p:nvSpPr>
        <p:spPr>
          <a:xfrm>
            <a:off x="2028750" y="3371526"/>
            <a:ext cx="23253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45" name="Google Shape;45;p5"/>
          <p:cNvSpPr txBox="1"/>
          <p:nvPr>
            <p:ph idx="4" type="subTitle"/>
          </p:nvPr>
        </p:nvSpPr>
        <p:spPr>
          <a:xfrm>
            <a:off x="2028775" y="3879601"/>
            <a:ext cx="23253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6" name="Google Shape;46;p5"/>
          <p:cNvSpPr/>
          <p:nvPr/>
        </p:nvSpPr>
        <p:spPr>
          <a:xfrm flipH="1" rot="9524149">
            <a:off x="-6659422" y="-2925302"/>
            <a:ext cx="9471569" cy="604904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5"/>
          <p:cNvSpPr/>
          <p:nvPr/>
        </p:nvSpPr>
        <p:spPr>
          <a:xfrm rot="-9555841">
            <a:off x="-6785773" y="1808506"/>
            <a:ext cx="8200942" cy="3015697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/>
          <p:nvPr/>
        </p:nvSpPr>
        <p:spPr>
          <a:xfrm flipH="1" rot="3394465">
            <a:off x="3077084" y="3433218"/>
            <a:ext cx="8703343" cy="5558223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6"/>
          <p:cNvSpPr/>
          <p:nvPr/>
        </p:nvSpPr>
        <p:spPr>
          <a:xfrm>
            <a:off x="5867027" y="-1243497"/>
            <a:ext cx="7065492" cy="5396392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6"/>
          <p:cNvSpPr/>
          <p:nvPr/>
        </p:nvSpPr>
        <p:spPr>
          <a:xfrm rot="3952094">
            <a:off x="4978836" y="-32116"/>
            <a:ext cx="7826127" cy="287786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6"/>
          <p:cNvSpPr/>
          <p:nvPr/>
        </p:nvSpPr>
        <p:spPr>
          <a:xfrm flipH="1" rot="-649760">
            <a:off x="7075142" y="-713258"/>
            <a:ext cx="4974484" cy="1490372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E6B8AF">
              <a:alpha val="346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6"/>
          <p:cNvSpPr/>
          <p:nvPr/>
        </p:nvSpPr>
        <p:spPr>
          <a:xfrm rot="813319">
            <a:off x="-2477752" y="-30743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6"/>
          <p:cNvSpPr/>
          <p:nvPr/>
        </p:nvSpPr>
        <p:spPr>
          <a:xfrm rot="-10285603">
            <a:off x="-4701904" y="3752842"/>
            <a:ext cx="7471761" cy="477186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6"/>
          <p:cNvSpPr/>
          <p:nvPr/>
        </p:nvSpPr>
        <p:spPr>
          <a:xfrm rot="-7426355">
            <a:off x="-5557542" y="1132830"/>
            <a:ext cx="7826046" cy="287783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6"/>
          <p:cNvSpPr txBox="1"/>
          <p:nvPr>
            <p:ph type="title"/>
          </p:nvPr>
        </p:nvSpPr>
        <p:spPr>
          <a:xfrm flipH="1">
            <a:off x="719925" y="437700"/>
            <a:ext cx="77040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/>
          <p:nvPr/>
        </p:nvSpPr>
        <p:spPr>
          <a:xfrm flipH="1" rot="3394465">
            <a:off x="5041484" y="2286018"/>
            <a:ext cx="8703343" cy="5558223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7"/>
          <p:cNvSpPr/>
          <p:nvPr/>
        </p:nvSpPr>
        <p:spPr>
          <a:xfrm rot="-10285603">
            <a:off x="7150321" y="-2266383"/>
            <a:ext cx="7471761" cy="477186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6B8AF">
              <a:alpha val="2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7"/>
          <p:cNvSpPr/>
          <p:nvPr/>
        </p:nvSpPr>
        <p:spPr>
          <a:xfrm flipH="1" rot="955394">
            <a:off x="1460861" y="-2197712"/>
            <a:ext cx="7826028" cy="2877832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7"/>
          <p:cNvSpPr txBox="1"/>
          <p:nvPr>
            <p:ph idx="1" type="body"/>
          </p:nvPr>
        </p:nvSpPr>
        <p:spPr>
          <a:xfrm>
            <a:off x="4572000" y="1369325"/>
            <a:ext cx="3850500" cy="333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302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 sz="1400"/>
            </a:lvl1pPr>
            <a:lvl2pPr indent="-3302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indent="-323850" lvl="2" marL="1371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■"/>
              <a:defRPr/>
            </a:lvl3pPr>
            <a:lvl4pPr indent="-323850" lvl="3" marL="1828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Font typeface="Nunito Light"/>
              <a:buChar char="●"/>
              <a:defRPr/>
            </a:lvl4pPr>
            <a:lvl5pPr indent="-330200" lvl="4" marL="22860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5pPr>
            <a:lvl6pPr indent="-330200" lvl="5" marL="2743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Nunito Light"/>
              <a:buChar char="■"/>
              <a:defRPr/>
            </a:lvl6pPr>
            <a:lvl7pPr indent="-311150" lvl="6" marL="3200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●"/>
              <a:defRPr/>
            </a:lvl7pPr>
            <a:lvl8pPr indent="-311150" lvl="7" marL="36576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300"/>
              <a:buFont typeface="Nunito Light"/>
              <a:buChar char="○"/>
              <a:defRPr/>
            </a:lvl8pPr>
            <a:lvl9pPr indent="-330200" lvl="8" marL="41148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Font typeface="Nunito Light"/>
              <a:buChar char="■"/>
              <a:defRPr/>
            </a:lvl9pPr>
          </a:lstStyle>
          <a:p/>
        </p:txBody>
      </p:sp>
      <p:sp>
        <p:nvSpPr>
          <p:cNvPr id="62" name="Google Shape;62;p7"/>
          <p:cNvSpPr txBox="1"/>
          <p:nvPr>
            <p:ph type="title"/>
          </p:nvPr>
        </p:nvSpPr>
        <p:spPr>
          <a:xfrm>
            <a:off x="719925" y="437700"/>
            <a:ext cx="77040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/>
          <p:nvPr/>
        </p:nvSpPr>
        <p:spPr>
          <a:xfrm flipH="1" rot="-813319">
            <a:off x="4432698" y="-342427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8"/>
          <p:cNvSpPr/>
          <p:nvPr/>
        </p:nvSpPr>
        <p:spPr>
          <a:xfrm rot="649785">
            <a:off x="-1816445" y="-738425"/>
            <a:ext cx="4558897" cy="1365861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8"/>
          <p:cNvSpPr/>
          <p:nvPr/>
        </p:nvSpPr>
        <p:spPr>
          <a:xfrm flipH="1">
            <a:off x="620870" y="2238100"/>
            <a:ext cx="7471673" cy="477180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8"/>
          <p:cNvSpPr/>
          <p:nvPr/>
        </p:nvSpPr>
        <p:spPr>
          <a:xfrm flipH="1" rot="-8823147">
            <a:off x="5492915" y="2808773"/>
            <a:ext cx="5990392" cy="5613180"/>
          </a:xfrm>
          <a:custGeom>
            <a:rect b="b" l="l" r="r" t="t"/>
            <a:pathLst>
              <a:path extrusionOk="0" h="87424" w="93299">
                <a:moveTo>
                  <a:pt x="34162" y="1"/>
                </a:moveTo>
                <a:cubicBezTo>
                  <a:pt x="24245" y="1"/>
                  <a:pt x="25039" y="12520"/>
                  <a:pt x="13717" y="17147"/>
                </a:cubicBezTo>
                <a:cubicBezTo>
                  <a:pt x="1" y="22753"/>
                  <a:pt x="25599" y="33483"/>
                  <a:pt x="18923" y="50349"/>
                </a:cubicBezTo>
                <a:cubicBezTo>
                  <a:pt x="13077" y="65115"/>
                  <a:pt x="23069" y="87424"/>
                  <a:pt x="32143" y="87424"/>
                </a:cubicBezTo>
                <a:cubicBezTo>
                  <a:pt x="33432" y="87424"/>
                  <a:pt x="34703" y="86974"/>
                  <a:pt x="35906" y="85988"/>
                </a:cubicBezTo>
                <a:cubicBezTo>
                  <a:pt x="38841" y="83585"/>
                  <a:pt x="41192" y="82952"/>
                  <a:pt x="43240" y="82952"/>
                </a:cubicBezTo>
                <a:cubicBezTo>
                  <a:pt x="45526" y="82952"/>
                  <a:pt x="47435" y="83741"/>
                  <a:pt x="49356" y="83741"/>
                </a:cubicBezTo>
                <a:cubicBezTo>
                  <a:pt x="51391" y="83741"/>
                  <a:pt x="53441" y="82856"/>
                  <a:pt x="55968" y="79208"/>
                </a:cubicBezTo>
                <a:cubicBezTo>
                  <a:pt x="79663" y="45004"/>
                  <a:pt x="87416" y="44135"/>
                  <a:pt x="87416" y="44135"/>
                </a:cubicBezTo>
                <a:cubicBezTo>
                  <a:pt x="93298" y="21497"/>
                  <a:pt x="60858" y="9397"/>
                  <a:pt x="42111" y="1875"/>
                </a:cubicBezTo>
                <a:cubicBezTo>
                  <a:pt x="38838" y="561"/>
                  <a:pt x="36260" y="1"/>
                  <a:pt x="34162" y="1"/>
                </a:cubicBezTo>
                <a:close/>
              </a:path>
            </a:pathLst>
          </a:custGeom>
          <a:solidFill>
            <a:srgbClr val="E6B8AF">
              <a:alpha val="335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8"/>
          <p:cNvSpPr/>
          <p:nvPr/>
        </p:nvSpPr>
        <p:spPr>
          <a:xfrm flipH="1">
            <a:off x="-2254122" y="-142500"/>
            <a:ext cx="4935815" cy="3769836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8"/>
          <p:cNvSpPr/>
          <p:nvPr/>
        </p:nvSpPr>
        <p:spPr>
          <a:xfrm flipH="1" rot="-649785">
            <a:off x="3942880" y="4401125"/>
            <a:ext cx="4558897" cy="1365861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AC9078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8"/>
          <p:cNvSpPr/>
          <p:nvPr/>
        </p:nvSpPr>
        <p:spPr>
          <a:xfrm flipH="1" rot="-1244193">
            <a:off x="-2695083" y="-777268"/>
            <a:ext cx="7826096" cy="2877857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8"/>
          <p:cNvSpPr/>
          <p:nvPr/>
        </p:nvSpPr>
        <p:spPr>
          <a:xfrm flipH="1" rot="9555807">
            <a:off x="7511217" y="2297294"/>
            <a:ext cx="7826096" cy="2877857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8"/>
          <p:cNvSpPr txBox="1"/>
          <p:nvPr>
            <p:ph type="title"/>
          </p:nvPr>
        </p:nvSpPr>
        <p:spPr>
          <a:xfrm>
            <a:off x="1796850" y="1301800"/>
            <a:ext cx="5550300" cy="253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9"/>
          <p:cNvSpPr/>
          <p:nvPr/>
        </p:nvSpPr>
        <p:spPr>
          <a:xfrm rot="813319">
            <a:off x="-2477752" y="-30743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9"/>
          <p:cNvSpPr/>
          <p:nvPr/>
        </p:nvSpPr>
        <p:spPr>
          <a:xfrm flipH="1" rot="3394465">
            <a:off x="3077084" y="3433218"/>
            <a:ext cx="8703343" cy="5558223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9"/>
          <p:cNvSpPr/>
          <p:nvPr/>
        </p:nvSpPr>
        <p:spPr>
          <a:xfrm>
            <a:off x="5867027" y="-1243497"/>
            <a:ext cx="7065492" cy="5396392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9"/>
          <p:cNvSpPr/>
          <p:nvPr/>
        </p:nvSpPr>
        <p:spPr>
          <a:xfrm rot="3406877">
            <a:off x="3098060" y="-32126"/>
            <a:ext cx="7826090" cy="2877855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9"/>
          <p:cNvSpPr/>
          <p:nvPr/>
        </p:nvSpPr>
        <p:spPr>
          <a:xfrm flipH="1" rot="-649760">
            <a:off x="7075142" y="-713258"/>
            <a:ext cx="4974484" cy="1490372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E6B8AF">
              <a:alpha val="346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9"/>
          <p:cNvSpPr/>
          <p:nvPr/>
        </p:nvSpPr>
        <p:spPr>
          <a:xfrm rot="-10285603">
            <a:off x="-4701904" y="3752842"/>
            <a:ext cx="7471761" cy="477186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9"/>
          <p:cNvSpPr/>
          <p:nvPr/>
        </p:nvSpPr>
        <p:spPr>
          <a:xfrm rot="-7426355">
            <a:off x="-5557542" y="1132830"/>
            <a:ext cx="7826046" cy="2877838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9"/>
          <p:cNvSpPr txBox="1"/>
          <p:nvPr>
            <p:ph type="title"/>
          </p:nvPr>
        </p:nvSpPr>
        <p:spPr>
          <a:xfrm>
            <a:off x="723300" y="1383125"/>
            <a:ext cx="4510500" cy="92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 sz="5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1" type="subTitle"/>
          </p:nvPr>
        </p:nvSpPr>
        <p:spPr>
          <a:xfrm>
            <a:off x="723300" y="2328475"/>
            <a:ext cx="4359900" cy="14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latin typeface="Manrope"/>
                <a:ea typeface="Manrope"/>
                <a:cs typeface="Manrope"/>
                <a:sym typeface="Manrop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/>
          <p:nvPr/>
        </p:nvSpPr>
        <p:spPr>
          <a:xfrm rot="2839443">
            <a:off x="-336718" y="2752984"/>
            <a:ext cx="6402141" cy="5689181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E7E2D6">
              <a:alpha val="305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0"/>
          <p:cNvSpPr/>
          <p:nvPr/>
        </p:nvSpPr>
        <p:spPr>
          <a:xfrm rot="-10285629">
            <a:off x="4072449" y="-3742073"/>
            <a:ext cx="9471588" cy="6049060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305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0"/>
          <p:cNvSpPr/>
          <p:nvPr/>
        </p:nvSpPr>
        <p:spPr>
          <a:xfrm flipH="1">
            <a:off x="7484803" y="1004988"/>
            <a:ext cx="5766771" cy="368296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887C62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0"/>
          <p:cNvSpPr/>
          <p:nvPr/>
        </p:nvSpPr>
        <p:spPr>
          <a:xfrm flipH="1" rot="9555841">
            <a:off x="6141752" y="1808506"/>
            <a:ext cx="8200942" cy="3015697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0"/>
          <p:cNvSpPr/>
          <p:nvPr/>
        </p:nvSpPr>
        <p:spPr>
          <a:xfrm rot="-1478505">
            <a:off x="-4010126" y="-558136"/>
            <a:ext cx="7826136" cy="2877871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0"/>
          <p:cNvSpPr txBox="1"/>
          <p:nvPr>
            <p:ph type="title"/>
          </p:nvPr>
        </p:nvSpPr>
        <p:spPr>
          <a:xfrm>
            <a:off x="723300" y="1315950"/>
            <a:ext cx="2771700" cy="251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0" name="Google Shape;90;p10"/>
          <p:cNvSpPr/>
          <p:nvPr/>
        </p:nvSpPr>
        <p:spPr>
          <a:xfrm rot="9405665">
            <a:off x="-4305365" y="1281181"/>
            <a:ext cx="7310152" cy="6849835"/>
          </a:xfrm>
          <a:custGeom>
            <a:rect b="b" l="l" r="r" t="t"/>
            <a:pathLst>
              <a:path extrusionOk="0" h="87424" w="93299">
                <a:moveTo>
                  <a:pt x="34162" y="1"/>
                </a:moveTo>
                <a:cubicBezTo>
                  <a:pt x="24245" y="1"/>
                  <a:pt x="25039" y="12520"/>
                  <a:pt x="13717" y="17147"/>
                </a:cubicBezTo>
                <a:cubicBezTo>
                  <a:pt x="1" y="22753"/>
                  <a:pt x="25599" y="33483"/>
                  <a:pt x="18923" y="50349"/>
                </a:cubicBezTo>
                <a:cubicBezTo>
                  <a:pt x="13077" y="65115"/>
                  <a:pt x="23069" y="87424"/>
                  <a:pt x="32143" y="87424"/>
                </a:cubicBezTo>
                <a:cubicBezTo>
                  <a:pt x="33432" y="87424"/>
                  <a:pt x="34703" y="86974"/>
                  <a:pt x="35906" y="85988"/>
                </a:cubicBezTo>
                <a:cubicBezTo>
                  <a:pt x="38841" y="83585"/>
                  <a:pt x="41192" y="82952"/>
                  <a:pt x="43240" y="82952"/>
                </a:cubicBezTo>
                <a:cubicBezTo>
                  <a:pt x="45526" y="82952"/>
                  <a:pt x="47435" y="83741"/>
                  <a:pt x="49356" y="83741"/>
                </a:cubicBezTo>
                <a:cubicBezTo>
                  <a:pt x="51391" y="83741"/>
                  <a:pt x="53441" y="82856"/>
                  <a:pt x="55968" y="79208"/>
                </a:cubicBezTo>
                <a:cubicBezTo>
                  <a:pt x="79663" y="45004"/>
                  <a:pt x="87416" y="44135"/>
                  <a:pt x="87416" y="44135"/>
                </a:cubicBezTo>
                <a:cubicBezTo>
                  <a:pt x="93298" y="21497"/>
                  <a:pt x="60858" y="9397"/>
                  <a:pt x="42111" y="1875"/>
                </a:cubicBezTo>
                <a:cubicBezTo>
                  <a:pt x="38838" y="561"/>
                  <a:pt x="36260" y="1"/>
                  <a:pt x="34162" y="1"/>
                </a:cubicBezTo>
                <a:close/>
              </a:path>
            </a:pathLst>
          </a:custGeom>
          <a:solidFill>
            <a:srgbClr val="E6B8AF">
              <a:alpha val="212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0" Type="http://schemas.openxmlformats.org/officeDocument/2006/relationships/theme" Target="../theme/theme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21075" y="438900"/>
            <a:ext cx="7698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2800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21075" y="1351868"/>
            <a:ext cx="7701900" cy="32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rope"/>
              <a:buChar char="●"/>
              <a:defRPr sz="16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indent="-330200" lvl="1" marL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rope"/>
              <a:buChar char="○"/>
              <a:defRPr sz="16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indent="-330200" lvl="2" marL="1371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rope"/>
              <a:buChar char="■"/>
              <a:defRPr sz="16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indent="-330200" lvl="3" marL="1828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rope"/>
              <a:buChar char="●"/>
              <a:defRPr sz="16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indent="-330200" lvl="4" marL="228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rope"/>
              <a:buChar char="○"/>
              <a:defRPr sz="16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indent="-330200" lvl="5" marL="2743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rope"/>
              <a:buChar char="■"/>
              <a:defRPr sz="16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indent="-330200" lvl="6" marL="3200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rope"/>
              <a:buChar char="●"/>
              <a:defRPr sz="16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indent="-330200" lvl="7" marL="3657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rope"/>
              <a:buChar char="○"/>
              <a:defRPr sz="16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indent="-330200" lvl="8" marL="411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anrope"/>
              <a:buChar char="■"/>
              <a:defRPr sz="16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slide" Target="/ppt/slides/slide3.xml"/><Relationship Id="rId4" Type="http://schemas.openxmlformats.org/officeDocument/2006/relationships/slide" Target="/ppt/slides/slide3.xml"/><Relationship Id="rId9" Type="http://schemas.openxmlformats.org/officeDocument/2006/relationships/slide" Target="/ppt/slides/slide25.xml"/><Relationship Id="rId5" Type="http://schemas.openxmlformats.org/officeDocument/2006/relationships/slide" Target="/ppt/slides/slide7.xml"/><Relationship Id="rId6" Type="http://schemas.openxmlformats.org/officeDocument/2006/relationships/slide" Target="/ppt/slides/slide13.xml"/><Relationship Id="rId7" Type="http://schemas.openxmlformats.org/officeDocument/2006/relationships/slide" Target="/ppt/slides/slide13.xml"/><Relationship Id="rId8" Type="http://schemas.openxmlformats.org/officeDocument/2006/relationships/slide" Target="/ppt/slides/slide17.xml"/><Relationship Id="rId11" Type="http://schemas.openxmlformats.org/officeDocument/2006/relationships/slide" Target="/ppt/slides/slide27.xml"/><Relationship Id="rId10" Type="http://schemas.openxmlformats.org/officeDocument/2006/relationships/slide" Target="/ppt/slides/slide25.xml"/><Relationship Id="rId13" Type="http://schemas.openxmlformats.org/officeDocument/2006/relationships/slide" Target="/ppt/slides/slide11.xml"/><Relationship Id="rId12" Type="http://schemas.openxmlformats.org/officeDocument/2006/relationships/slide" Target="/ppt/slides/slide9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5" Type="http://schemas.openxmlformats.org/officeDocument/2006/relationships/image" Target="../media/image12.png"/><Relationship Id="rId14" Type="http://schemas.openxmlformats.org/officeDocument/2006/relationships/slide" Target="/ppt/slides/slide11.xml"/><Relationship Id="rId16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slide" Target="/ppt/slides/slide3.xml"/><Relationship Id="rId4" Type="http://schemas.openxmlformats.org/officeDocument/2006/relationships/slide" Target="/ppt/slides/slide3.xml"/><Relationship Id="rId9" Type="http://schemas.openxmlformats.org/officeDocument/2006/relationships/slide" Target="/ppt/slides/slide25.xml"/><Relationship Id="rId5" Type="http://schemas.openxmlformats.org/officeDocument/2006/relationships/slide" Target="/ppt/slides/slide7.xml"/><Relationship Id="rId6" Type="http://schemas.openxmlformats.org/officeDocument/2006/relationships/slide" Target="/ppt/slides/slide13.xml"/><Relationship Id="rId7" Type="http://schemas.openxmlformats.org/officeDocument/2006/relationships/slide" Target="/ppt/slides/slide13.xml"/><Relationship Id="rId8" Type="http://schemas.openxmlformats.org/officeDocument/2006/relationships/slide" Target="/ppt/slides/slide17.xml"/><Relationship Id="rId11" Type="http://schemas.openxmlformats.org/officeDocument/2006/relationships/slide" Target="/ppt/slides/slide27.xml"/><Relationship Id="rId10" Type="http://schemas.openxmlformats.org/officeDocument/2006/relationships/slide" Target="/ppt/slides/slide25.xml"/><Relationship Id="rId13" Type="http://schemas.openxmlformats.org/officeDocument/2006/relationships/slide" Target="/ppt/slides/slide11.xml"/><Relationship Id="rId12" Type="http://schemas.openxmlformats.org/officeDocument/2006/relationships/slide" Target="/ppt/slides/slide9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Relationship Id="rId4" Type="http://schemas.openxmlformats.org/officeDocument/2006/relationships/image" Target="../media/image17.png"/><Relationship Id="rId9" Type="http://schemas.openxmlformats.org/officeDocument/2006/relationships/slide" Target="/ppt/slides/slide13.xml"/><Relationship Id="rId5" Type="http://schemas.openxmlformats.org/officeDocument/2006/relationships/slide" Target="/ppt/slides/slide3.xml"/><Relationship Id="rId6" Type="http://schemas.openxmlformats.org/officeDocument/2006/relationships/slide" Target="/ppt/slides/slide3.xml"/><Relationship Id="rId7" Type="http://schemas.openxmlformats.org/officeDocument/2006/relationships/slide" Target="/ppt/slides/slide7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17.xml"/><Relationship Id="rId13" Type="http://schemas.openxmlformats.org/officeDocument/2006/relationships/slide" Target="/ppt/slides/slide27.xml"/><Relationship Id="rId12" Type="http://schemas.openxmlformats.org/officeDocument/2006/relationships/slide" Target="/ppt/slides/slide25.xml"/><Relationship Id="rId15" Type="http://schemas.openxmlformats.org/officeDocument/2006/relationships/slide" Target="/ppt/slides/slide11.xml"/><Relationship Id="rId14" Type="http://schemas.openxmlformats.org/officeDocument/2006/relationships/slide" Target="/ppt/slides/slide9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5.xml"/><Relationship Id="rId3" Type="http://schemas.openxmlformats.org/officeDocument/2006/relationships/slide" Target="/ppt/slides/slide3.xml"/><Relationship Id="rId4" Type="http://schemas.openxmlformats.org/officeDocument/2006/relationships/slide" Target="/ppt/slides/slide3.xml"/><Relationship Id="rId9" Type="http://schemas.openxmlformats.org/officeDocument/2006/relationships/slide" Target="/ppt/slides/slide25.xml"/><Relationship Id="rId5" Type="http://schemas.openxmlformats.org/officeDocument/2006/relationships/slide" Target="/ppt/slides/slide7.xml"/><Relationship Id="rId6" Type="http://schemas.openxmlformats.org/officeDocument/2006/relationships/slide" Target="/ppt/slides/slide13.xml"/><Relationship Id="rId7" Type="http://schemas.openxmlformats.org/officeDocument/2006/relationships/slide" Target="/ppt/slides/slide13.xml"/><Relationship Id="rId8" Type="http://schemas.openxmlformats.org/officeDocument/2006/relationships/slide" Target="/ppt/slides/slide17.xml"/><Relationship Id="rId11" Type="http://schemas.openxmlformats.org/officeDocument/2006/relationships/slide" Target="/ppt/slides/slide27.xml"/><Relationship Id="rId10" Type="http://schemas.openxmlformats.org/officeDocument/2006/relationships/slide" Target="/ppt/slides/slide25.xml"/><Relationship Id="rId13" Type="http://schemas.openxmlformats.org/officeDocument/2006/relationships/slide" Target="/ppt/slides/slide11.xml"/><Relationship Id="rId12" Type="http://schemas.openxmlformats.org/officeDocument/2006/relationships/slide" Target="/ppt/slides/slide9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Relationship Id="rId3" Type="http://schemas.openxmlformats.org/officeDocument/2006/relationships/slide" Target="/ppt/slides/slide3.xml"/><Relationship Id="rId4" Type="http://schemas.openxmlformats.org/officeDocument/2006/relationships/slide" Target="/ppt/slides/slide3.xml"/><Relationship Id="rId9" Type="http://schemas.openxmlformats.org/officeDocument/2006/relationships/slide" Target="/ppt/slides/slide25.xml"/><Relationship Id="rId5" Type="http://schemas.openxmlformats.org/officeDocument/2006/relationships/slide" Target="/ppt/slides/slide7.xml"/><Relationship Id="rId6" Type="http://schemas.openxmlformats.org/officeDocument/2006/relationships/slide" Target="/ppt/slides/slide13.xml"/><Relationship Id="rId7" Type="http://schemas.openxmlformats.org/officeDocument/2006/relationships/slide" Target="/ppt/slides/slide13.xml"/><Relationship Id="rId8" Type="http://schemas.openxmlformats.org/officeDocument/2006/relationships/slide" Target="/ppt/slides/slide17.xml"/><Relationship Id="rId11" Type="http://schemas.openxmlformats.org/officeDocument/2006/relationships/slide" Target="/ppt/slides/slide27.xml"/><Relationship Id="rId10" Type="http://schemas.openxmlformats.org/officeDocument/2006/relationships/slide" Target="/ppt/slides/slide25.xml"/><Relationship Id="rId13" Type="http://schemas.openxmlformats.org/officeDocument/2006/relationships/slide" Target="/ppt/slides/slide11.xml"/><Relationship Id="rId12" Type="http://schemas.openxmlformats.org/officeDocument/2006/relationships/slide" Target="/ppt/slides/slide9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3.xml"/><Relationship Id="rId4" Type="http://schemas.openxmlformats.org/officeDocument/2006/relationships/slide" Target="/ppt/slides/slide3.xml"/><Relationship Id="rId9" Type="http://schemas.openxmlformats.org/officeDocument/2006/relationships/slide" Target="/ppt/slides/slide25.xml"/><Relationship Id="rId5" Type="http://schemas.openxmlformats.org/officeDocument/2006/relationships/slide" Target="/ppt/slides/slide7.xml"/><Relationship Id="rId6" Type="http://schemas.openxmlformats.org/officeDocument/2006/relationships/slide" Target="/ppt/slides/slide13.xml"/><Relationship Id="rId7" Type="http://schemas.openxmlformats.org/officeDocument/2006/relationships/slide" Target="/ppt/slides/slide13.xml"/><Relationship Id="rId8" Type="http://schemas.openxmlformats.org/officeDocument/2006/relationships/slide" Target="/ppt/slides/slide17.xml"/><Relationship Id="rId11" Type="http://schemas.openxmlformats.org/officeDocument/2006/relationships/slide" Target="/ppt/slides/slide27.xml"/><Relationship Id="rId10" Type="http://schemas.openxmlformats.org/officeDocument/2006/relationships/slide" Target="/ppt/slides/slide25.xml"/><Relationship Id="rId13" Type="http://schemas.openxmlformats.org/officeDocument/2006/relationships/image" Target="../media/image11.png"/><Relationship Id="rId12" Type="http://schemas.openxmlformats.org/officeDocument/2006/relationships/slide" Target="/ppt/slides/slide9.xml"/><Relationship Id="rId14" Type="http://schemas.openxmlformats.org/officeDocument/2006/relationships/slide" Target="/ppt/slides/slide11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png"/><Relationship Id="rId4" Type="http://schemas.openxmlformats.org/officeDocument/2006/relationships/image" Target="../media/image22.png"/><Relationship Id="rId9" Type="http://schemas.openxmlformats.org/officeDocument/2006/relationships/slide" Target="/ppt/slides/slide13.xml"/><Relationship Id="rId5" Type="http://schemas.openxmlformats.org/officeDocument/2006/relationships/slide" Target="/ppt/slides/slide3.xml"/><Relationship Id="rId6" Type="http://schemas.openxmlformats.org/officeDocument/2006/relationships/slide" Target="/ppt/slides/slide3.xml"/><Relationship Id="rId7" Type="http://schemas.openxmlformats.org/officeDocument/2006/relationships/slide" Target="/ppt/slides/slide7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17.xml"/><Relationship Id="rId13" Type="http://schemas.openxmlformats.org/officeDocument/2006/relationships/slide" Target="/ppt/slides/slide27.xml"/><Relationship Id="rId12" Type="http://schemas.openxmlformats.org/officeDocument/2006/relationships/slide" Target="/ppt/slides/slide25.xml"/><Relationship Id="rId15" Type="http://schemas.openxmlformats.org/officeDocument/2006/relationships/slide" Target="/ppt/slides/slide11.xml"/><Relationship Id="rId14" Type="http://schemas.openxmlformats.org/officeDocument/2006/relationships/slide" Target="/ppt/slides/slide9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9.png"/><Relationship Id="rId4" Type="http://schemas.openxmlformats.org/officeDocument/2006/relationships/image" Target="../media/image26.png"/><Relationship Id="rId9" Type="http://schemas.openxmlformats.org/officeDocument/2006/relationships/slide" Target="/ppt/slides/slide13.xml"/><Relationship Id="rId5" Type="http://schemas.openxmlformats.org/officeDocument/2006/relationships/slide" Target="/ppt/slides/slide3.xml"/><Relationship Id="rId6" Type="http://schemas.openxmlformats.org/officeDocument/2006/relationships/slide" Target="/ppt/slides/slide3.xml"/><Relationship Id="rId7" Type="http://schemas.openxmlformats.org/officeDocument/2006/relationships/slide" Target="/ppt/slides/slide7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17.xml"/><Relationship Id="rId13" Type="http://schemas.openxmlformats.org/officeDocument/2006/relationships/slide" Target="/ppt/slides/slide27.xml"/><Relationship Id="rId12" Type="http://schemas.openxmlformats.org/officeDocument/2006/relationships/slide" Target="/ppt/slides/slide25.xml"/><Relationship Id="rId15" Type="http://schemas.openxmlformats.org/officeDocument/2006/relationships/slide" Target="/ppt/slides/slide11.xml"/><Relationship Id="rId14" Type="http://schemas.openxmlformats.org/officeDocument/2006/relationships/slide" Target="/ppt/slides/slide9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7.png"/><Relationship Id="rId4" Type="http://schemas.openxmlformats.org/officeDocument/2006/relationships/image" Target="../media/image31.png"/><Relationship Id="rId9" Type="http://schemas.openxmlformats.org/officeDocument/2006/relationships/slide" Target="/ppt/slides/slide13.xml"/><Relationship Id="rId5" Type="http://schemas.openxmlformats.org/officeDocument/2006/relationships/slide" Target="/ppt/slides/slide3.xml"/><Relationship Id="rId6" Type="http://schemas.openxmlformats.org/officeDocument/2006/relationships/slide" Target="/ppt/slides/slide3.xml"/><Relationship Id="rId7" Type="http://schemas.openxmlformats.org/officeDocument/2006/relationships/slide" Target="/ppt/slides/slide7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17.xml"/><Relationship Id="rId13" Type="http://schemas.openxmlformats.org/officeDocument/2006/relationships/slide" Target="/ppt/slides/slide27.xml"/><Relationship Id="rId12" Type="http://schemas.openxmlformats.org/officeDocument/2006/relationships/slide" Target="/ppt/slides/slide25.xml"/><Relationship Id="rId15" Type="http://schemas.openxmlformats.org/officeDocument/2006/relationships/slide" Target="/ppt/slides/slide11.xml"/><Relationship Id="rId14" Type="http://schemas.openxmlformats.org/officeDocument/2006/relationships/slide" Target="/ppt/slides/slide9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0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5" Type="http://schemas.openxmlformats.org/officeDocument/2006/relationships/image" Target="../media/image23.png"/><Relationship Id="rId14" Type="http://schemas.openxmlformats.org/officeDocument/2006/relationships/slide" Target="/ppt/slides/slide11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2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3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slide" Target="/ppt/slides/slide3.xml"/><Relationship Id="rId4" Type="http://schemas.openxmlformats.org/officeDocument/2006/relationships/slide" Target="/ppt/slides/slide3.xml"/><Relationship Id="rId9" Type="http://schemas.openxmlformats.org/officeDocument/2006/relationships/slide" Target="/ppt/slides/slide25.xml"/><Relationship Id="rId5" Type="http://schemas.openxmlformats.org/officeDocument/2006/relationships/slide" Target="/ppt/slides/slide7.xml"/><Relationship Id="rId6" Type="http://schemas.openxmlformats.org/officeDocument/2006/relationships/slide" Target="/ppt/slides/slide13.xml"/><Relationship Id="rId7" Type="http://schemas.openxmlformats.org/officeDocument/2006/relationships/slide" Target="/ppt/slides/slide13.xml"/><Relationship Id="rId8" Type="http://schemas.openxmlformats.org/officeDocument/2006/relationships/slide" Target="/ppt/slides/slide17.xml"/><Relationship Id="rId11" Type="http://schemas.openxmlformats.org/officeDocument/2006/relationships/slide" Target="/ppt/slides/slide27.xml"/><Relationship Id="rId10" Type="http://schemas.openxmlformats.org/officeDocument/2006/relationships/slide" Target="/ppt/slides/slide25.xml"/><Relationship Id="rId13" Type="http://schemas.openxmlformats.org/officeDocument/2006/relationships/slide" Target="/ppt/slides/slide11.xml"/><Relationship Id="rId12" Type="http://schemas.openxmlformats.org/officeDocument/2006/relationships/slide" Target="/ppt/slides/slide9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slide" Target="/ppt/slides/slide3.xml"/><Relationship Id="rId9" Type="http://schemas.openxmlformats.org/officeDocument/2006/relationships/slide" Target="/ppt/slides/slide25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7.xml"/><Relationship Id="rId10" Type="http://schemas.openxmlformats.org/officeDocument/2006/relationships/slide" Target="/ppt/slides/slide25.xml"/><Relationship Id="rId13" Type="http://schemas.openxmlformats.org/officeDocument/2006/relationships/slide" Target="/ppt/slides/slide17.xml"/><Relationship Id="rId12" Type="http://schemas.openxmlformats.org/officeDocument/2006/relationships/slide" Target="/ppt/slides/slide9.xml"/><Relationship Id="rId15" Type="http://schemas.openxmlformats.org/officeDocument/2006/relationships/slide" Target="/ppt/slides/slide11.xml"/><Relationship Id="rId14" Type="http://schemas.openxmlformats.org/officeDocument/2006/relationships/slide" Target="/ppt/slides/slide17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slide" Target="/ppt/slides/slide3.xml"/><Relationship Id="rId9" Type="http://schemas.openxmlformats.org/officeDocument/2006/relationships/slide" Target="/ppt/slides/slide17.xml"/><Relationship Id="rId5" Type="http://schemas.openxmlformats.org/officeDocument/2006/relationships/slide" Target="/ppt/slides/slide3.xml"/><Relationship Id="rId6" Type="http://schemas.openxmlformats.org/officeDocument/2006/relationships/slide" Target="/ppt/slides/slide7.xml"/><Relationship Id="rId7" Type="http://schemas.openxmlformats.org/officeDocument/2006/relationships/slide" Target="/ppt/slides/slide13.xml"/><Relationship Id="rId8" Type="http://schemas.openxmlformats.org/officeDocument/2006/relationships/slide" Target="/ppt/slides/slide13.xml"/><Relationship Id="rId11" Type="http://schemas.openxmlformats.org/officeDocument/2006/relationships/slide" Target="/ppt/slides/slide25.xml"/><Relationship Id="rId10" Type="http://schemas.openxmlformats.org/officeDocument/2006/relationships/slide" Target="/ppt/slides/slide25.xml"/><Relationship Id="rId13" Type="http://schemas.openxmlformats.org/officeDocument/2006/relationships/slide" Target="/ppt/slides/slide9.xml"/><Relationship Id="rId12" Type="http://schemas.openxmlformats.org/officeDocument/2006/relationships/slide" Target="/ppt/slides/slide27.xml"/><Relationship Id="rId14" Type="http://schemas.openxmlformats.org/officeDocument/2006/relationships/slide" Target="/ppt/slides/slide11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9.png"/><Relationship Id="rId9" Type="http://schemas.openxmlformats.org/officeDocument/2006/relationships/slide" Target="/ppt/slides/slide13.xml"/><Relationship Id="rId5" Type="http://schemas.openxmlformats.org/officeDocument/2006/relationships/image" Target="../media/image3.png"/><Relationship Id="rId6" Type="http://schemas.openxmlformats.org/officeDocument/2006/relationships/slide" Target="/ppt/slides/slide3.xml"/><Relationship Id="rId7" Type="http://schemas.openxmlformats.org/officeDocument/2006/relationships/slide" Target="/ppt/slides/slide3.xml"/><Relationship Id="rId8" Type="http://schemas.openxmlformats.org/officeDocument/2006/relationships/slide" Target="/ppt/slides/slide7.xml"/><Relationship Id="rId11" Type="http://schemas.openxmlformats.org/officeDocument/2006/relationships/slide" Target="/ppt/slides/slide17.xml"/><Relationship Id="rId10" Type="http://schemas.openxmlformats.org/officeDocument/2006/relationships/slide" Target="/ppt/slides/slide13.xml"/><Relationship Id="rId13" Type="http://schemas.openxmlformats.org/officeDocument/2006/relationships/slide" Target="/ppt/slides/slide25.xml"/><Relationship Id="rId12" Type="http://schemas.openxmlformats.org/officeDocument/2006/relationships/slide" Target="/ppt/slides/slide25.xml"/><Relationship Id="rId15" Type="http://schemas.openxmlformats.org/officeDocument/2006/relationships/slide" Target="/ppt/slides/slide9.xml"/><Relationship Id="rId14" Type="http://schemas.openxmlformats.org/officeDocument/2006/relationships/slide" Target="/ppt/slides/slide27.xml"/><Relationship Id="rId16" Type="http://schemas.openxmlformats.org/officeDocument/2006/relationships/slide" Target="/ppt/slides/slide1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1"/>
          <p:cNvSpPr/>
          <p:nvPr/>
        </p:nvSpPr>
        <p:spPr>
          <a:xfrm>
            <a:off x="1041758" y="642912"/>
            <a:ext cx="7015200" cy="26973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20" name="Google Shape;320;p31"/>
          <p:cNvSpPr txBox="1"/>
          <p:nvPr/>
        </p:nvSpPr>
        <p:spPr>
          <a:xfrm>
            <a:off x="1312175" y="978000"/>
            <a:ext cx="62766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6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        </a:t>
            </a:r>
            <a:r>
              <a:rPr b="1" lang="en" sz="26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A Mitigation for Black Hole Attack in AODV Routing Protocol </a:t>
            </a:r>
            <a:endParaRPr b="1" sz="26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with Enhancement in Performance</a:t>
            </a:r>
            <a:br>
              <a:rPr b="1" i="0" lang="en" sz="23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</a:br>
            <a:endParaRPr b="1" i="0" sz="26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21" name="Google Shape;321;p31"/>
          <p:cNvSpPr txBox="1"/>
          <p:nvPr/>
        </p:nvSpPr>
        <p:spPr>
          <a:xfrm>
            <a:off x="4980424" y="4072675"/>
            <a:ext cx="20535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  Supervised by:</a:t>
            </a:r>
            <a:endParaRPr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   Dr: Ahmad Awad</a:t>
            </a:r>
            <a:endParaRPr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22" name="Google Shape;322;p31"/>
          <p:cNvSpPr txBox="1"/>
          <p:nvPr/>
        </p:nvSpPr>
        <p:spPr>
          <a:xfrm>
            <a:off x="6634144" y="685800"/>
            <a:ext cx="1157700" cy="6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31"/>
          <p:cNvSpPr txBox="1"/>
          <p:nvPr/>
        </p:nvSpPr>
        <p:spPr>
          <a:xfrm>
            <a:off x="1312175" y="4071171"/>
            <a:ext cx="2618700" cy="98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7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By: Abeer Elian</a:t>
            </a:r>
            <a:endParaRPr b="1" i="0" sz="17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7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     Senin Bazian</a:t>
            </a:r>
            <a:endParaRPr b="1" i="0" sz="17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7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     Rawan Hamad</a:t>
            </a:r>
            <a:endParaRPr b="1" i="0" sz="17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7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24" name="Google Shape;324;p31"/>
          <p:cNvSpPr/>
          <p:nvPr/>
        </p:nvSpPr>
        <p:spPr>
          <a:xfrm rot="139">
            <a:off x="839275" y="446750"/>
            <a:ext cx="7409700" cy="3033300"/>
          </a:xfrm>
          <a:prstGeom prst="parallelogram">
            <a:avLst>
              <a:gd fmla="val 25000" name="adj"/>
            </a:avLst>
          </a:prstGeom>
          <a:noFill/>
          <a:ln cap="flat" cmpd="sng" w="38100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5" name="Google Shape;32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0375" y="2794600"/>
            <a:ext cx="2618700" cy="28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31"/>
          <p:cNvSpPr/>
          <p:nvPr/>
        </p:nvSpPr>
        <p:spPr>
          <a:xfrm rot="128">
            <a:off x="526825" y="132650"/>
            <a:ext cx="8034600" cy="3661500"/>
          </a:xfrm>
          <a:prstGeom prst="parallelogram">
            <a:avLst>
              <a:gd fmla="val 25000" name="adj"/>
            </a:avLst>
          </a:prstGeom>
          <a:noFill/>
          <a:ln cap="flat" cmpd="sng" w="38100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40"/>
          <p:cNvSpPr txBox="1"/>
          <p:nvPr/>
        </p:nvSpPr>
        <p:spPr>
          <a:xfrm>
            <a:off x="1891400" y="1713900"/>
            <a:ext cx="6399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EB Garamond"/>
                <a:ea typeface="EB Garamond"/>
                <a:cs typeface="EB Garamond"/>
                <a:sym typeface="EB Garamond"/>
              </a:rPr>
              <a:t>Removing the unnecessary RREQ packet by comparing the hop count field with a random value. </a:t>
            </a:r>
            <a:endParaRPr sz="18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61" name="Google Shape;561;p40"/>
          <p:cNvSpPr txBox="1"/>
          <p:nvPr/>
        </p:nvSpPr>
        <p:spPr>
          <a:xfrm>
            <a:off x="11362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62" name="Google Shape;562;p40"/>
          <p:cNvSpPr txBox="1"/>
          <p:nvPr/>
        </p:nvSpPr>
        <p:spPr>
          <a:xfrm>
            <a:off x="18774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3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63" name="Google Shape;563;p40"/>
          <p:cNvSpPr txBox="1"/>
          <p:nvPr/>
        </p:nvSpPr>
        <p:spPr>
          <a:xfrm>
            <a:off x="28618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64" name="Google Shape;564;p40"/>
          <p:cNvSpPr txBox="1"/>
          <p:nvPr/>
        </p:nvSpPr>
        <p:spPr>
          <a:xfrm>
            <a:off x="53968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65" name="Google Shape;565;p40"/>
          <p:cNvSpPr txBox="1"/>
          <p:nvPr/>
        </p:nvSpPr>
        <p:spPr>
          <a:xfrm>
            <a:off x="63613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66" name="Google Shape;566;p40"/>
          <p:cNvSpPr txBox="1"/>
          <p:nvPr/>
        </p:nvSpPr>
        <p:spPr>
          <a:xfrm>
            <a:off x="73435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67" name="Google Shape;567;p40"/>
          <p:cNvSpPr txBox="1"/>
          <p:nvPr/>
        </p:nvSpPr>
        <p:spPr>
          <a:xfrm>
            <a:off x="80724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68" name="Google Shape;568;p40"/>
          <p:cNvSpPr txBox="1"/>
          <p:nvPr/>
        </p:nvSpPr>
        <p:spPr>
          <a:xfrm>
            <a:off x="36260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Related work</a:t>
            </a:r>
            <a:endParaRPr b="1" sz="1200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69" name="Google Shape;569;p40"/>
          <p:cNvSpPr txBox="1"/>
          <p:nvPr/>
        </p:nvSpPr>
        <p:spPr>
          <a:xfrm>
            <a:off x="43419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70" name="Google Shape;570;p40"/>
          <p:cNvSpPr txBox="1"/>
          <p:nvPr/>
        </p:nvSpPr>
        <p:spPr>
          <a:xfrm>
            <a:off x="1889675" y="2789950"/>
            <a:ext cx="5786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EB Garamond"/>
                <a:ea typeface="EB Garamond"/>
                <a:cs typeface="EB Garamond"/>
                <a:sym typeface="EB Garamond"/>
              </a:rPr>
              <a:t>Adding an extension called </a:t>
            </a:r>
            <a:r>
              <a:rPr b="1" lang="en" sz="1800">
                <a:latin typeface="EB Garamond"/>
                <a:ea typeface="EB Garamond"/>
                <a:cs typeface="EB Garamond"/>
                <a:sym typeface="EB Garamond"/>
              </a:rPr>
              <a:t>Watchdog</a:t>
            </a:r>
            <a:r>
              <a:rPr lang="en" sz="1800">
                <a:latin typeface="EB Garamond"/>
                <a:ea typeface="EB Garamond"/>
                <a:cs typeface="EB Garamond"/>
                <a:sym typeface="EB Garamond"/>
              </a:rPr>
              <a:t> that identifies the compromised node by monitoring the node if it forwards a RREQ packet to neighbors, if not it’s compromised.</a:t>
            </a:r>
            <a:endParaRPr sz="18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71" name="Google Shape;571;p40"/>
          <p:cNvSpPr txBox="1"/>
          <p:nvPr/>
        </p:nvSpPr>
        <p:spPr>
          <a:xfrm>
            <a:off x="1823900" y="3854350"/>
            <a:ext cx="6399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EB Garamond"/>
                <a:ea typeface="EB Garamond"/>
                <a:cs typeface="EB Garamond"/>
                <a:sym typeface="EB Garamond"/>
              </a:rPr>
              <a:t>Source Node sends a fake RREQ and checks if any node responds back it will be labeled as a malicious node.</a:t>
            </a:r>
            <a:endParaRPr sz="18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72" name="Google Shape;572;p40"/>
          <p:cNvSpPr/>
          <p:nvPr/>
        </p:nvSpPr>
        <p:spPr>
          <a:xfrm>
            <a:off x="952625" y="4030145"/>
            <a:ext cx="556200" cy="4275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p40"/>
          <p:cNvSpPr/>
          <p:nvPr/>
        </p:nvSpPr>
        <p:spPr>
          <a:xfrm>
            <a:off x="1014689" y="3978775"/>
            <a:ext cx="435900" cy="5541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4" name="Google Shape;574;p40"/>
          <p:cNvSpPr txBox="1"/>
          <p:nvPr/>
        </p:nvSpPr>
        <p:spPr>
          <a:xfrm>
            <a:off x="1077105" y="4055146"/>
            <a:ext cx="336000" cy="42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3</a:t>
            </a:r>
            <a:endParaRPr sz="27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75" name="Google Shape;575;p40"/>
          <p:cNvSpPr/>
          <p:nvPr/>
        </p:nvSpPr>
        <p:spPr>
          <a:xfrm>
            <a:off x="1028825" y="2909272"/>
            <a:ext cx="556200" cy="4539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40"/>
          <p:cNvSpPr/>
          <p:nvPr/>
        </p:nvSpPr>
        <p:spPr>
          <a:xfrm>
            <a:off x="1090889" y="2854675"/>
            <a:ext cx="435900" cy="5889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p40"/>
          <p:cNvSpPr txBox="1"/>
          <p:nvPr/>
        </p:nvSpPr>
        <p:spPr>
          <a:xfrm>
            <a:off x="1153305" y="2935843"/>
            <a:ext cx="3360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2</a:t>
            </a:r>
            <a:endParaRPr sz="27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78" name="Google Shape;578;p40"/>
          <p:cNvSpPr/>
          <p:nvPr/>
        </p:nvSpPr>
        <p:spPr>
          <a:xfrm>
            <a:off x="1105025" y="1820346"/>
            <a:ext cx="556200" cy="4272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9" name="Google Shape;579;p40"/>
          <p:cNvSpPr/>
          <p:nvPr/>
        </p:nvSpPr>
        <p:spPr>
          <a:xfrm>
            <a:off x="1167072" y="1768976"/>
            <a:ext cx="435900" cy="5541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0" name="Google Shape;580;p40"/>
          <p:cNvSpPr txBox="1"/>
          <p:nvPr/>
        </p:nvSpPr>
        <p:spPr>
          <a:xfrm>
            <a:off x="1229472" y="1845347"/>
            <a:ext cx="336000" cy="42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1</a:t>
            </a:r>
            <a:endParaRPr sz="27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81" name="Google Shape;581;p40"/>
          <p:cNvSpPr txBox="1"/>
          <p:nvPr/>
        </p:nvSpPr>
        <p:spPr>
          <a:xfrm>
            <a:off x="674575" y="648800"/>
            <a:ext cx="36378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Related Work</a:t>
            </a:r>
            <a:endParaRPr b="1" sz="3600" u="sng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41"/>
          <p:cNvSpPr/>
          <p:nvPr/>
        </p:nvSpPr>
        <p:spPr>
          <a:xfrm>
            <a:off x="3924425" y="992861"/>
            <a:ext cx="1941600" cy="9927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p41"/>
          <p:cNvSpPr/>
          <p:nvPr/>
        </p:nvSpPr>
        <p:spPr>
          <a:xfrm>
            <a:off x="4141080" y="873480"/>
            <a:ext cx="1521600" cy="1287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41"/>
          <p:cNvSpPr txBox="1"/>
          <p:nvPr/>
        </p:nvSpPr>
        <p:spPr>
          <a:xfrm>
            <a:off x="3036775" y="2249000"/>
            <a:ext cx="36378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Contributions</a:t>
            </a:r>
            <a:endParaRPr b="1" sz="4400" u="sng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89" name="Google Shape;589;p41"/>
          <p:cNvSpPr txBox="1"/>
          <p:nvPr/>
        </p:nvSpPr>
        <p:spPr>
          <a:xfrm>
            <a:off x="4358950" y="1248600"/>
            <a:ext cx="10617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48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4</a:t>
            </a:r>
            <a:endParaRPr sz="48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590" name="Google Shape;590;p41"/>
          <p:cNvPicPr preferRelativeResize="0"/>
          <p:nvPr/>
        </p:nvPicPr>
        <p:blipFill rotWithShape="1">
          <a:blip r:embed="rId3">
            <a:alphaModFix/>
          </a:blip>
          <a:srcRect b="-141751" l="-259286" r="309864" t="192329"/>
          <a:stretch/>
        </p:blipFill>
        <p:spPr>
          <a:xfrm>
            <a:off x="152400" y="4191540"/>
            <a:ext cx="352425" cy="352425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Google Shape;591;p41"/>
          <p:cNvSpPr txBox="1"/>
          <p:nvPr/>
        </p:nvSpPr>
        <p:spPr>
          <a:xfrm>
            <a:off x="13648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191919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rgbClr val="191919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rgbClr val="191919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92" name="Google Shape;592;p41"/>
          <p:cNvSpPr txBox="1"/>
          <p:nvPr/>
        </p:nvSpPr>
        <p:spPr>
          <a:xfrm>
            <a:off x="21060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93" name="Google Shape;593;p41"/>
          <p:cNvSpPr txBox="1"/>
          <p:nvPr/>
        </p:nvSpPr>
        <p:spPr>
          <a:xfrm>
            <a:off x="30904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94" name="Google Shape;594;p41"/>
          <p:cNvSpPr txBox="1"/>
          <p:nvPr/>
        </p:nvSpPr>
        <p:spPr>
          <a:xfrm>
            <a:off x="56254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95" name="Google Shape;595;p41"/>
          <p:cNvSpPr txBox="1"/>
          <p:nvPr/>
        </p:nvSpPr>
        <p:spPr>
          <a:xfrm>
            <a:off x="65899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96" name="Google Shape;596;p41"/>
          <p:cNvSpPr txBox="1"/>
          <p:nvPr/>
        </p:nvSpPr>
        <p:spPr>
          <a:xfrm>
            <a:off x="75721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97" name="Google Shape;597;p41"/>
          <p:cNvSpPr txBox="1"/>
          <p:nvPr/>
        </p:nvSpPr>
        <p:spPr>
          <a:xfrm>
            <a:off x="83010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98" name="Google Shape;598;p41"/>
          <p:cNvSpPr txBox="1"/>
          <p:nvPr/>
        </p:nvSpPr>
        <p:spPr>
          <a:xfrm>
            <a:off x="38546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99" name="Google Shape;599;p41"/>
          <p:cNvSpPr txBox="1"/>
          <p:nvPr/>
        </p:nvSpPr>
        <p:spPr>
          <a:xfrm>
            <a:off x="45705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Contributions</a:t>
            </a:r>
            <a:endParaRPr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600" name="Google Shape;600;p41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-107225" y="1991450"/>
            <a:ext cx="3504100" cy="403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1" name="Google Shape;601;p41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485500" y="2393225"/>
            <a:ext cx="604467" cy="55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42"/>
          <p:cNvSpPr txBox="1"/>
          <p:nvPr/>
        </p:nvSpPr>
        <p:spPr>
          <a:xfrm>
            <a:off x="11362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07" name="Google Shape;607;p42"/>
          <p:cNvSpPr txBox="1"/>
          <p:nvPr/>
        </p:nvSpPr>
        <p:spPr>
          <a:xfrm>
            <a:off x="18774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3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08" name="Google Shape;608;p42"/>
          <p:cNvSpPr txBox="1"/>
          <p:nvPr/>
        </p:nvSpPr>
        <p:spPr>
          <a:xfrm>
            <a:off x="28618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09" name="Google Shape;609;p42"/>
          <p:cNvSpPr txBox="1"/>
          <p:nvPr/>
        </p:nvSpPr>
        <p:spPr>
          <a:xfrm>
            <a:off x="53968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10" name="Google Shape;610;p42"/>
          <p:cNvSpPr txBox="1"/>
          <p:nvPr/>
        </p:nvSpPr>
        <p:spPr>
          <a:xfrm>
            <a:off x="63613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11" name="Google Shape;611;p42"/>
          <p:cNvSpPr txBox="1"/>
          <p:nvPr/>
        </p:nvSpPr>
        <p:spPr>
          <a:xfrm>
            <a:off x="73435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12" name="Google Shape;612;p42"/>
          <p:cNvSpPr txBox="1"/>
          <p:nvPr/>
        </p:nvSpPr>
        <p:spPr>
          <a:xfrm>
            <a:off x="80724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13" name="Google Shape;613;p42"/>
          <p:cNvSpPr txBox="1"/>
          <p:nvPr/>
        </p:nvSpPr>
        <p:spPr>
          <a:xfrm>
            <a:off x="36260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14" name="Google Shape;614;p42"/>
          <p:cNvSpPr txBox="1"/>
          <p:nvPr/>
        </p:nvSpPr>
        <p:spPr>
          <a:xfrm>
            <a:off x="43419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Contributions</a:t>
            </a:r>
            <a:endParaRPr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15" name="Google Shape;615;p42"/>
          <p:cNvSpPr/>
          <p:nvPr/>
        </p:nvSpPr>
        <p:spPr>
          <a:xfrm>
            <a:off x="800225" y="1553889"/>
            <a:ext cx="774000" cy="5889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6" name="Google Shape;616;p42"/>
          <p:cNvSpPr/>
          <p:nvPr/>
        </p:nvSpPr>
        <p:spPr>
          <a:xfrm>
            <a:off x="886592" y="1483077"/>
            <a:ext cx="606600" cy="7638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7" name="Google Shape;617;p42"/>
          <p:cNvSpPr txBox="1"/>
          <p:nvPr/>
        </p:nvSpPr>
        <p:spPr>
          <a:xfrm>
            <a:off x="973450" y="1588351"/>
            <a:ext cx="467700" cy="5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1</a:t>
            </a:r>
            <a:endParaRPr sz="27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18" name="Google Shape;618;p42"/>
          <p:cNvSpPr/>
          <p:nvPr/>
        </p:nvSpPr>
        <p:spPr>
          <a:xfrm>
            <a:off x="724025" y="2468289"/>
            <a:ext cx="774000" cy="5889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42"/>
          <p:cNvSpPr/>
          <p:nvPr/>
        </p:nvSpPr>
        <p:spPr>
          <a:xfrm>
            <a:off x="810392" y="2397477"/>
            <a:ext cx="606600" cy="7638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p42"/>
          <p:cNvSpPr txBox="1"/>
          <p:nvPr/>
        </p:nvSpPr>
        <p:spPr>
          <a:xfrm>
            <a:off x="877175" y="2532913"/>
            <a:ext cx="467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2</a:t>
            </a:r>
            <a:endParaRPr sz="27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21" name="Google Shape;621;p42"/>
          <p:cNvSpPr txBox="1"/>
          <p:nvPr/>
        </p:nvSpPr>
        <p:spPr>
          <a:xfrm>
            <a:off x="1582175" y="4073275"/>
            <a:ext cx="6480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EB Garamond"/>
                <a:ea typeface="EB Garamond"/>
                <a:cs typeface="EB Garamond"/>
                <a:sym typeface="EB Garamond"/>
              </a:rPr>
              <a:t>       -The prevention was done by sequence number.</a:t>
            </a:r>
            <a:endParaRPr sz="2000"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EB Garamond"/>
                <a:ea typeface="EB Garamond"/>
                <a:cs typeface="EB Garamond"/>
                <a:sym typeface="EB Garamond"/>
              </a:rPr>
              <a:t>       - The maintenance of performance was done by Drop factor.</a:t>
            </a:r>
            <a:endParaRPr sz="20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22" name="Google Shape;622;p42"/>
          <p:cNvSpPr txBox="1"/>
          <p:nvPr/>
        </p:nvSpPr>
        <p:spPr>
          <a:xfrm>
            <a:off x="1734575" y="1693700"/>
            <a:ext cx="7107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EB Garamond"/>
                <a:ea typeface="EB Garamond"/>
                <a:cs typeface="EB Garamond"/>
                <a:sym typeface="EB Garamond"/>
              </a:rPr>
              <a:t> P</a:t>
            </a:r>
            <a:r>
              <a:rPr b="1" lang="en" sz="2000">
                <a:latin typeface="EB Garamond"/>
                <a:ea typeface="EB Garamond"/>
                <a:cs typeface="EB Garamond"/>
                <a:sym typeface="EB Garamond"/>
              </a:rPr>
              <a:t>roposal to framework working to prevent the black hole attack. </a:t>
            </a:r>
            <a:endParaRPr b="1" sz="20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23" name="Google Shape;623;p42"/>
          <p:cNvSpPr txBox="1"/>
          <p:nvPr/>
        </p:nvSpPr>
        <p:spPr>
          <a:xfrm>
            <a:off x="1839050" y="2553425"/>
            <a:ext cx="4446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EB Garamond"/>
                <a:ea typeface="EB Garamond"/>
                <a:cs typeface="EB Garamond"/>
                <a:sym typeface="EB Garamond"/>
              </a:rPr>
              <a:t>Preserving the performance of AODV.</a:t>
            </a:r>
            <a:endParaRPr b="1" sz="2000"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624" name="Google Shape;624;p42"/>
          <p:cNvSpPr txBox="1"/>
          <p:nvPr/>
        </p:nvSpPr>
        <p:spPr>
          <a:xfrm>
            <a:off x="522175" y="572600"/>
            <a:ext cx="36378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Contributions</a:t>
            </a:r>
            <a:endParaRPr b="1" sz="3700" u="sng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25" name="Google Shape;625;p42"/>
          <p:cNvSpPr/>
          <p:nvPr/>
        </p:nvSpPr>
        <p:spPr>
          <a:xfrm>
            <a:off x="647825" y="3382689"/>
            <a:ext cx="774000" cy="5889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42"/>
          <p:cNvSpPr/>
          <p:nvPr/>
        </p:nvSpPr>
        <p:spPr>
          <a:xfrm>
            <a:off x="734192" y="3311877"/>
            <a:ext cx="606600" cy="7638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7" name="Google Shape;627;p42"/>
          <p:cNvSpPr txBox="1"/>
          <p:nvPr/>
        </p:nvSpPr>
        <p:spPr>
          <a:xfrm>
            <a:off x="821051" y="3449248"/>
            <a:ext cx="467700" cy="40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3</a:t>
            </a:r>
            <a:endParaRPr sz="27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28" name="Google Shape;628;p42"/>
          <p:cNvSpPr txBox="1"/>
          <p:nvPr/>
        </p:nvSpPr>
        <p:spPr>
          <a:xfrm>
            <a:off x="1810775" y="3446850"/>
            <a:ext cx="6861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EB Garamond"/>
                <a:ea typeface="EB Garamond"/>
                <a:cs typeface="EB Garamond"/>
                <a:sym typeface="EB Garamond"/>
              </a:rPr>
              <a:t>The Randomized Energy-Based method.</a:t>
            </a:r>
            <a:endParaRPr>
              <a:latin typeface="Manrope"/>
              <a:ea typeface="Manrope"/>
              <a:cs typeface="Manrope"/>
              <a:sym typeface="Manrop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43"/>
          <p:cNvSpPr/>
          <p:nvPr/>
        </p:nvSpPr>
        <p:spPr>
          <a:xfrm>
            <a:off x="3848150" y="1311949"/>
            <a:ext cx="1941600" cy="9927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4" name="Google Shape;634;p43"/>
          <p:cNvSpPr/>
          <p:nvPr/>
        </p:nvSpPr>
        <p:spPr>
          <a:xfrm>
            <a:off x="4064880" y="1178280"/>
            <a:ext cx="1521600" cy="1287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5" name="Google Shape;635;p43"/>
          <p:cNvSpPr txBox="1"/>
          <p:nvPr/>
        </p:nvSpPr>
        <p:spPr>
          <a:xfrm>
            <a:off x="1026675" y="2678050"/>
            <a:ext cx="83094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600">
                <a:solidFill>
                  <a:schemeClr val="dk1"/>
                </a:solidFill>
              </a:rPr>
            </a:br>
            <a:endParaRPr sz="1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PROPOSED APPROACH</a:t>
            </a:r>
            <a:endParaRPr b="1" sz="4400" u="sng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36" name="Google Shape;636;p43"/>
          <p:cNvSpPr txBox="1"/>
          <p:nvPr/>
        </p:nvSpPr>
        <p:spPr>
          <a:xfrm>
            <a:off x="4127999" y="1553400"/>
            <a:ext cx="14280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50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5</a:t>
            </a:r>
            <a:endParaRPr sz="50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grpSp>
        <p:nvGrpSpPr>
          <p:cNvPr id="637" name="Google Shape;637;p43"/>
          <p:cNvGrpSpPr/>
          <p:nvPr/>
        </p:nvGrpSpPr>
        <p:grpSpPr>
          <a:xfrm>
            <a:off x="950421" y="2702642"/>
            <a:ext cx="947632" cy="797131"/>
            <a:chOff x="4643280" y="2769840"/>
            <a:chExt cx="420478" cy="393121"/>
          </a:xfrm>
        </p:grpSpPr>
        <p:sp>
          <p:nvSpPr>
            <p:cNvPr id="638" name="Google Shape;638;p43"/>
            <p:cNvSpPr/>
            <p:nvPr/>
          </p:nvSpPr>
          <p:spPr>
            <a:xfrm>
              <a:off x="4865760" y="2841480"/>
              <a:ext cx="73441" cy="73441"/>
            </a:xfrm>
            <a:custGeom>
              <a:rect b="b" l="l" r="r" t="t"/>
              <a:pathLst>
                <a:path extrusionOk="0" h="2049" w="2048">
                  <a:moveTo>
                    <a:pt x="1008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607"/>
                    <a:pt x="473" y="2048"/>
                    <a:pt x="1008" y="2048"/>
                  </a:cubicBezTo>
                  <a:cubicBezTo>
                    <a:pt x="1575" y="2048"/>
                    <a:pt x="2048" y="1607"/>
                    <a:pt x="2048" y="1040"/>
                  </a:cubicBezTo>
                  <a:cubicBezTo>
                    <a:pt x="2048" y="473"/>
                    <a:pt x="1575" y="0"/>
                    <a:pt x="1008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43"/>
            <p:cNvSpPr/>
            <p:nvPr/>
          </p:nvSpPr>
          <p:spPr>
            <a:xfrm>
              <a:off x="4791960" y="2769840"/>
              <a:ext cx="220677" cy="220682"/>
            </a:xfrm>
            <a:custGeom>
              <a:rect b="b" l="l" r="r" t="t"/>
              <a:pathLst>
                <a:path extrusionOk="0" h="6145" w="6144">
                  <a:moveTo>
                    <a:pt x="3056" y="1324"/>
                  </a:moveTo>
                  <a:cubicBezTo>
                    <a:pt x="4001" y="1324"/>
                    <a:pt x="4757" y="2080"/>
                    <a:pt x="4757" y="3025"/>
                  </a:cubicBezTo>
                  <a:cubicBezTo>
                    <a:pt x="4757" y="3970"/>
                    <a:pt x="4033" y="4726"/>
                    <a:pt x="3056" y="4726"/>
                  </a:cubicBezTo>
                  <a:cubicBezTo>
                    <a:pt x="2111" y="4726"/>
                    <a:pt x="1386" y="3970"/>
                    <a:pt x="1386" y="3025"/>
                  </a:cubicBezTo>
                  <a:cubicBezTo>
                    <a:pt x="1386" y="2080"/>
                    <a:pt x="2111" y="1324"/>
                    <a:pt x="3056" y="1324"/>
                  </a:cubicBezTo>
                  <a:close/>
                  <a:moveTo>
                    <a:pt x="3056" y="1"/>
                  </a:moveTo>
                  <a:cubicBezTo>
                    <a:pt x="1386" y="1"/>
                    <a:pt x="0" y="1355"/>
                    <a:pt x="0" y="3057"/>
                  </a:cubicBezTo>
                  <a:cubicBezTo>
                    <a:pt x="0" y="4758"/>
                    <a:pt x="1323" y="6144"/>
                    <a:pt x="3056" y="6144"/>
                  </a:cubicBezTo>
                  <a:cubicBezTo>
                    <a:pt x="4757" y="6144"/>
                    <a:pt x="6144" y="4758"/>
                    <a:pt x="6144" y="3057"/>
                  </a:cubicBezTo>
                  <a:cubicBezTo>
                    <a:pt x="6144" y="1355"/>
                    <a:pt x="4757" y="1"/>
                    <a:pt x="3056" y="1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43"/>
            <p:cNvSpPr/>
            <p:nvPr/>
          </p:nvSpPr>
          <p:spPr>
            <a:xfrm>
              <a:off x="4643280" y="2990880"/>
              <a:ext cx="48241" cy="172081"/>
            </a:xfrm>
            <a:custGeom>
              <a:rect b="b" l="l" r="r" t="t"/>
              <a:pathLst>
                <a:path extrusionOk="0" h="4789" w="1355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4442"/>
                  </a:lnTo>
                  <a:cubicBezTo>
                    <a:pt x="0" y="4631"/>
                    <a:pt x="158" y="4789"/>
                    <a:pt x="347" y="4789"/>
                  </a:cubicBezTo>
                  <a:lnTo>
                    <a:pt x="1008" y="4789"/>
                  </a:lnTo>
                  <a:cubicBezTo>
                    <a:pt x="1134" y="4789"/>
                    <a:pt x="1260" y="4757"/>
                    <a:pt x="1355" y="4726"/>
                  </a:cubicBezTo>
                  <a:lnTo>
                    <a:pt x="1355" y="63"/>
                  </a:lnTo>
                  <a:cubicBezTo>
                    <a:pt x="1260" y="32"/>
                    <a:pt x="1134" y="0"/>
                    <a:pt x="1008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43"/>
            <p:cNvSpPr/>
            <p:nvPr/>
          </p:nvSpPr>
          <p:spPr>
            <a:xfrm>
              <a:off x="4717080" y="2990520"/>
              <a:ext cx="346678" cy="172440"/>
            </a:xfrm>
            <a:custGeom>
              <a:rect b="b" l="l" r="r" t="t"/>
              <a:pathLst>
                <a:path extrusionOk="0" h="4802" w="9642">
                  <a:moveTo>
                    <a:pt x="1750" y="1"/>
                  </a:moveTo>
                  <a:cubicBezTo>
                    <a:pt x="1124" y="1"/>
                    <a:pt x="537" y="197"/>
                    <a:pt x="1" y="549"/>
                  </a:cubicBezTo>
                  <a:lnTo>
                    <a:pt x="1" y="4550"/>
                  </a:lnTo>
                  <a:cubicBezTo>
                    <a:pt x="410" y="4707"/>
                    <a:pt x="883" y="4802"/>
                    <a:pt x="1356" y="4802"/>
                  </a:cubicBezTo>
                  <a:lnTo>
                    <a:pt x="5294" y="4802"/>
                  </a:lnTo>
                  <a:cubicBezTo>
                    <a:pt x="5735" y="4802"/>
                    <a:pt x="6144" y="4644"/>
                    <a:pt x="6459" y="4392"/>
                  </a:cubicBezTo>
                  <a:cubicBezTo>
                    <a:pt x="6459" y="4392"/>
                    <a:pt x="8507" y="2502"/>
                    <a:pt x="9169" y="1872"/>
                  </a:cubicBezTo>
                  <a:cubicBezTo>
                    <a:pt x="9169" y="1872"/>
                    <a:pt x="9547" y="1399"/>
                    <a:pt x="9547" y="1021"/>
                  </a:cubicBezTo>
                  <a:cubicBezTo>
                    <a:pt x="9641" y="454"/>
                    <a:pt x="9169" y="13"/>
                    <a:pt x="8602" y="13"/>
                  </a:cubicBezTo>
                  <a:cubicBezTo>
                    <a:pt x="8413" y="13"/>
                    <a:pt x="7751" y="202"/>
                    <a:pt x="6711" y="1777"/>
                  </a:cubicBezTo>
                  <a:cubicBezTo>
                    <a:pt x="6333" y="2376"/>
                    <a:pt x="5766" y="2754"/>
                    <a:pt x="5199" y="2754"/>
                  </a:cubicBezTo>
                  <a:lnTo>
                    <a:pt x="2710" y="2754"/>
                  </a:lnTo>
                  <a:cubicBezTo>
                    <a:pt x="2584" y="2754"/>
                    <a:pt x="2458" y="2849"/>
                    <a:pt x="2395" y="2975"/>
                  </a:cubicBezTo>
                  <a:cubicBezTo>
                    <a:pt x="2333" y="3099"/>
                    <a:pt x="2223" y="3152"/>
                    <a:pt x="2110" y="3152"/>
                  </a:cubicBezTo>
                  <a:cubicBezTo>
                    <a:pt x="1880" y="3152"/>
                    <a:pt x="1638" y="2934"/>
                    <a:pt x="1765" y="2660"/>
                  </a:cubicBezTo>
                  <a:cubicBezTo>
                    <a:pt x="1923" y="2344"/>
                    <a:pt x="2238" y="2092"/>
                    <a:pt x="2616" y="2092"/>
                  </a:cubicBezTo>
                  <a:lnTo>
                    <a:pt x="5231" y="2092"/>
                  </a:lnTo>
                  <a:cubicBezTo>
                    <a:pt x="6081" y="2061"/>
                    <a:pt x="6081" y="706"/>
                    <a:pt x="5136" y="706"/>
                  </a:cubicBezTo>
                  <a:lnTo>
                    <a:pt x="3844" y="706"/>
                  </a:lnTo>
                  <a:cubicBezTo>
                    <a:pt x="3116" y="220"/>
                    <a:pt x="2412" y="1"/>
                    <a:pt x="1750" y="1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642" name="Google Shape;64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6200"/>
            <a:ext cx="2469625" cy="2469625"/>
          </a:xfrm>
          <a:prstGeom prst="rect">
            <a:avLst/>
          </a:prstGeom>
          <a:noFill/>
          <a:ln>
            <a:noFill/>
          </a:ln>
        </p:spPr>
      </p:pic>
      <p:sp>
        <p:nvSpPr>
          <p:cNvPr id="643" name="Google Shape;643;p43"/>
          <p:cNvSpPr txBox="1"/>
          <p:nvPr/>
        </p:nvSpPr>
        <p:spPr>
          <a:xfrm>
            <a:off x="15172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44" name="Google Shape;644;p43"/>
          <p:cNvSpPr txBox="1"/>
          <p:nvPr/>
        </p:nvSpPr>
        <p:spPr>
          <a:xfrm>
            <a:off x="21822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45" name="Google Shape;645;p43"/>
          <p:cNvSpPr txBox="1"/>
          <p:nvPr/>
        </p:nvSpPr>
        <p:spPr>
          <a:xfrm>
            <a:off x="31666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46" name="Google Shape;646;p43"/>
          <p:cNvSpPr txBox="1"/>
          <p:nvPr/>
        </p:nvSpPr>
        <p:spPr>
          <a:xfrm>
            <a:off x="56254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Proposed Approach</a:t>
            </a:r>
            <a:br>
              <a:rPr lang="en" sz="19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endParaRPr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47" name="Google Shape;647;p43"/>
          <p:cNvSpPr txBox="1"/>
          <p:nvPr/>
        </p:nvSpPr>
        <p:spPr>
          <a:xfrm>
            <a:off x="65899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48" name="Google Shape;648;p43"/>
          <p:cNvSpPr txBox="1"/>
          <p:nvPr/>
        </p:nvSpPr>
        <p:spPr>
          <a:xfrm>
            <a:off x="75721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49" name="Google Shape;649;p43"/>
          <p:cNvSpPr txBox="1"/>
          <p:nvPr/>
        </p:nvSpPr>
        <p:spPr>
          <a:xfrm>
            <a:off x="83010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50" name="Google Shape;650;p43"/>
          <p:cNvSpPr txBox="1"/>
          <p:nvPr/>
        </p:nvSpPr>
        <p:spPr>
          <a:xfrm>
            <a:off x="39308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51" name="Google Shape;651;p43"/>
          <p:cNvSpPr txBox="1"/>
          <p:nvPr/>
        </p:nvSpPr>
        <p:spPr>
          <a:xfrm>
            <a:off x="45705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6" name="Google Shape;656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4650" y="778000"/>
            <a:ext cx="4609500" cy="4365500"/>
          </a:xfrm>
          <a:prstGeom prst="rect">
            <a:avLst/>
          </a:prstGeom>
          <a:noFill/>
          <a:ln>
            <a:noFill/>
          </a:ln>
        </p:spPr>
      </p:pic>
      <p:sp>
        <p:nvSpPr>
          <p:cNvPr id="657" name="Google Shape;657;p44"/>
          <p:cNvSpPr/>
          <p:nvPr/>
        </p:nvSpPr>
        <p:spPr>
          <a:xfrm>
            <a:off x="143175" y="765075"/>
            <a:ext cx="4284300" cy="4080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8" name="Google Shape;658;p44"/>
          <p:cNvSpPr/>
          <p:nvPr/>
        </p:nvSpPr>
        <p:spPr>
          <a:xfrm>
            <a:off x="241760" y="685200"/>
            <a:ext cx="4068000" cy="5541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9" name="Google Shape;659;p44"/>
          <p:cNvSpPr txBox="1"/>
          <p:nvPr/>
        </p:nvSpPr>
        <p:spPr>
          <a:xfrm>
            <a:off x="321590" y="758668"/>
            <a:ext cx="4046400" cy="42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The Logic of Black Hole Attack </a:t>
            </a:r>
            <a:endParaRPr b="1" sz="46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660" name="Google Shape;660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575" y="1676400"/>
            <a:ext cx="3584975" cy="3291750"/>
          </a:xfrm>
          <a:prstGeom prst="rect">
            <a:avLst/>
          </a:prstGeom>
          <a:noFill/>
          <a:ln>
            <a:noFill/>
          </a:ln>
        </p:spPr>
      </p:pic>
      <p:sp>
        <p:nvSpPr>
          <p:cNvPr id="661" name="Google Shape;661;p44"/>
          <p:cNvSpPr txBox="1"/>
          <p:nvPr/>
        </p:nvSpPr>
        <p:spPr>
          <a:xfrm>
            <a:off x="13648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62" name="Google Shape;662;p44"/>
          <p:cNvSpPr txBox="1"/>
          <p:nvPr/>
        </p:nvSpPr>
        <p:spPr>
          <a:xfrm>
            <a:off x="21060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63" name="Google Shape;663;p44"/>
          <p:cNvSpPr txBox="1"/>
          <p:nvPr/>
        </p:nvSpPr>
        <p:spPr>
          <a:xfrm>
            <a:off x="30904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64" name="Google Shape;664;p44"/>
          <p:cNvSpPr txBox="1"/>
          <p:nvPr/>
        </p:nvSpPr>
        <p:spPr>
          <a:xfrm>
            <a:off x="56254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Proposed Approach</a:t>
            </a:r>
            <a:br>
              <a:rPr lang="en" sz="19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endParaRPr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65" name="Google Shape;665;p44"/>
          <p:cNvSpPr txBox="1"/>
          <p:nvPr/>
        </p:nvSpPr>
        <p:spPr>
          <a:xfrm>
            <a:off x="65899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66" name="Google Shape;666;p44"/>
          <p:cNvSpPr txBox="1"/>
          <p:nvPr/>
        </p:nvSpPr>
        <p:spPr>
          <a:xfrm>
            <a:off x="75721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67" name="Google Shape;667;p44"/>
          <p:cNvSpPr txBox="1"/>
          <p:nvPr/>
        </p:nvSpPr>
        <p:spPr>
          <a:xfrm>
            <a:off x="83010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68" name="Google Shape;668;p44"/>
          <p:cNvSpPr txBox="1"/>
          <p:nvPr/>
        </p:nvSpPr>
        <p:spPr>
          <a:xfrm>
            <a:off x="38546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69" name="Google Shape;669;p44"/>
          <p:cNvSpPr txBox="1"/>
          <p:nvPr/>
        </p:nvSpPr>
        <p:spPr>
          <a:xfrm>
            <a:off x="45705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5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45"/>
          <p:cNvSpPr/>
          <p:nvPr/>
        </p:nvSpPr>
        <p:spPr>
          <a:xfrm>
            <a:off x="4424500" y="4162925"/>
            <a:ext cx="4395300" cy="5154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5" name="Google Shape;675;p45"/>
          <p:cNvSpPr/>
          <p:nvPr/>
        </p:nvSpPr>
        <p:spPr>
          <a:xfrm>
            <a:off x="4717450" y="4038000"/>
            <a:ext cx="3867900" cy="6999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p45"/>
          <p:cNvSpPr txBox="1"/>
          <p:nvPr/>
        </p:nvSpPr>
        <p:spPr>
          <a:xfrm>
            <a:off x="4842937" y="4122140"/>
            <a:ext cx="4020300" cy="53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Prevention Mechanism</a:t>
            </a:r>
            <a:endParaRPr b="1" sz="47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77" name="Google Shape;677;p45"/>
          <p:cNvSpPr/>
          <p:nvPr/>
        </p:nvSpPr>
        <p:spPr>
          <a:xfrm>
            <a:off x="1231525" y="378500"/>
            <a:ext cx="870000" cy="531600"/>
          </a:xfrm>
          <a:prstGeom prst="ellipse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8" name="Google Shape;678;p45"/>
          <p:cNvSpPr/>
          <p:nvPr/>
        </p:nvSpPr>
        <p:spPr>
          <a:xfrm>
            <a:off x="890975" y="1234450"/>
            <a:ext cx="1641000" cy="531600"/>
          </a:xfrm>
          <a:prstGeom prst="rect">
            <a:avLst/>
          </a:prstGeom>
          <a:solidFill>
            <a:srgbClr val="EEECE1"/>
          </a:solidFill>
          <a:ln cap="flat" cmpd="sng" w="9525">
            <a:solidFill>
              <a:srgbClr val="EA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9" name="Google Shape;679;p45"/>
          <p:cNvSpPr/>
          <p:nvPr/>
        </p:nvSpPr>
        <p:spPr>
          <a:xfrm>
            <a:off x="841450" y="2137600"/>
            <a:ext cx="1641000" cy="1156500"/>
          </a:xfrm>
          <a:prstGeom prst="diamond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0" name="Google Shape;680;p45"/>
          <p:cNvSpPr/>
          <p:nvPr/>
        </p:nvSpPr>
        <p:spPr>
          <a:xfrm>
            <a:off x="1006000" y="3672850"/>
            <a:ext cx="1458300" cy="531600"/>
          </a:xfrm>
          <a:prstGeom prst="rect">
            <a:avLst/>
          </a:prstGeom>
          <a:solidFill>
            <a:srgbClr val="EEECE1"/>
          </a:solidFill>
          <a:ln cap="flat" cmpd="sng" w="9525">
            <a:solidFill>
              <a:srgbClr val="EA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1" name="Google Shape;681;p45"/>
          <p:cNvSpPr/>
          <p:nvPr/>
        </p:nvSpPr>
        <p:spPr>
          <a:xfrm>
            <a:off x="1307725" y="4569500"/>
            <a:ext cx="729000" cy="515400"/>
          </a:xfrm>
          <a:prstGeom prst="ellipse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2" name="Google Shape;682;p45"/>
          <p:cNvSpPr/>
          <p:nvPr/>
        </p:nvSpPr>
        <p:spPr>
          <a:xfrm>
            <a:off x="3720325" y="2297650"/>
            <a:ext cx="1268400" cy="8439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83" name="Google Shape;683;p45"/>
          <p:cNvCxnSpPr/>
          <p:nvPr/>
        </p:nvCxnSpPr>
        <p:spPr>
          <a:xfrm>
            <a:off x="1652500" y="1751450"/>
            <a:ext cx="0" cy="341400"/>
          </a:xfrm>
          <a:prstGeom prst="straightConnector1">
            <a:avLst/>
          </a:prstGeom>
          <a:noFill/>
          <a:ln cap="flat" cmpd="sng" w="19050">
            <a:solidFill>
              <a:srgbClr val="EA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84" name="Google Shape;684;p45"/>
          <p:cNvCxnSpPr/>
          <p:nvPr/>
        </p:nvCxnSpPr>
        <p:spPr>
          <a:xfrm>
            <a:off x="1652500" y="3275450"/>
            <a:ext cx="0" cy="341400"/>
          </a:xfrm>
          <a:prstGeom prst="straightConnector1">
            <a:avLst/>
          </a:prstGeom>
          <a:noFill/>
          <a:ln cap="flat" cmpd="sng" w="19050">
            <a:solidFill>
              <a:srgbClr val="EA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85" name="Google Shape;685;p45"/>
          <p:cNvCxnSpPr/>
          <p:nvPr/>
        </p:nvCxnSpPr>
        <p:spPr>
          <a:xfrm>
            <a:off x="1652500" y="4189850"/>
            <a:ext cx="0" cy="341400"/>
          </a:xfrm>
          <a:prstGeom prst="straightConnector1">
            <a:avLst/>
          </a:prstGeom>
          <a:noFill/>
          <a:ln cap="flat" cmpd="sng" w="19050">
            <a:solidFill>
              <a:srgbClr val="E0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86" name="Google Shape;686;p45"/>
          <p:cNvCxnSpPr/>
          <p:nvPr/>
        </p:nvCxnSpPr>
        <p:spPr>
          <a:xfrm>
            <a:off x="1652500" y="913250"/>
            <a:ext cx="0" cy="341400"/>
          </a:xfrm>
          <a:prstGeom prst="straightConnector1">
            <a:avLst/>
          </a:prstGeom>
          <a:noFill/>
          <a:ln cap="flat" cmpd="sng" w="19050">
            <a:solidFill>
              <a:srgbClr val="EA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87" name="Google Shape;687;p45"/>
          <p:cNvCxnSpPr/>
          <p:nvPr/>
        </p:nvCxnSpPr>
        <p:spPr>
          <a:xfrm>
            <a:off x="2262025" y="2715700"/>
            <a:ext cx="1458300" cy="3900"/>
          </a:xfrm>
          <a:prstGeom prst="straightConnector1">
            <a:avLst/>
          </a:prstGeom>
          <a:noFill/>
          <a:ln cap="flat" cmpd="sng" w="19050">
            <a:solidFill>
              <a:srgbClr val="EA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88" name="Google Shape;688;p45"/>
          <p:cNvCxnSpPr>
            <a:stCxn id="682" idx="2"/>
            <a:endCxn id="680" idx="3"/>
          </p:cNvCxnSpPr>
          <p:nvPr/>
        </p:nvCxnSpPr>
        <p:spPr>
          <a:xfrm rot="5400000">
            <a:off x="3010825" y="2594950"/>
            <a:ext cx="797100" cy="1890300"/>
          </a:xfrm>
          <a:prstGeom prst="bentConnector2">
            <a:avLst/>
          </a:prstGeom>
          <a:noFill/>
          <a:ln cap="flat" cmpd="sng" w="19050">
            <a:solidFill>
              <a:srgbClr val="EA999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89" name="Google Shape;689;p45"/>
          <p:cNvSpPr txBox="1"/>
          <p:nvPr/>
        </p:nvSpPr>
        <p:spPr>
          <a:xfrm>
            <a:off x="1386600" y="462575"/>
            <a:ext cx="72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Start</a:t>
            </a:r>
            <a:endParaRPr b="1"/>
          </a:p>
        </p:txBody>
      </p:sp>
      <p:sp>
        <p:nvSpPr>
          <p:cNvPr id="690" name="Google Shape;690;p45"/>
          <p:cNvSpPr txBox="1"/>
          <p:nvPr/>
        </p:nvSpPr>
        <p:spPr>
          <a:xfrm>
            <a:off x="852275" y="1216050"/>
            <a:ext cx="1718400" cy="6156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RREP-Table is not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         empty</a:t>
            </a:r>
            <a:endParaRPr b="1"/>
          </a:p>
        </p:txBody>
      </p:sp>
      <p:sp>
        <p:nvSpPr>
          <p:cNvPr id="691" name="Google Shape;691;p45"/>
          <p:cNvSpPr txBox="1"/>
          <p:nvPr/>
        </p:nvSpPr>
        <p:spPr>
          <a:xfrm>
            <a:off x="1080875" y="2359050"/>
            <a:ext cx="1718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If </a:t>
            </a:r>
            <a:r>
              <a:rPr b="1" lang="en" sz="1200"/>
              <a:t>(Dest_Seq_No</a:t>
            </a:r>
            <a:endParaRPr b="1"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- </a:t>
            </a:r>
            <a:r>
              <a:rPr b="1" lang="en" sz="1200"/>
              <a:t>Src_Seq_No)</a:t>
            </a:r>
            <a:endParaRPr b="1"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Is Not huge </a:t>
            </a:r>
            <a:endParaRPr b="1" sz="1200"/>
          </a:p>
        </p:txBody>
      </p:sp>
      <p:sp>
        <p:nvSpPr>
          <p:cNvPr id="692" name="Google Shape;692;p45"/>
          <p:cNvSpPr txBox="1"/>
          <p:nvPr/>
        </p:nvSpPr>
        <p:spPr>
          <a:xfrm>
            <a:off x="853200" y="3665650"/>
            <a:ext cx="1718400" cy="6156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Update Routing            Table </a:t>
            </a:r>
            <a:endParaRPr b="1"/>
          </a:p>
        </p:txBody>
      </p:sp>
      <p:sp>
        <p:nvSpPr>
          <p:cNvPr id="693" name="Google Shape;693;p45"/>
          <p:cNvSpPr txBox="1"/>
          <p:nvPr/>
        </p:nvSpPr>
        <p:spPr>
          <a:xfrm>
            <a:off x="1387725" y="4659400"/>
            <a:ext cx="651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End</a:t>
            </a:r>
            <a:endParaRPr b="1"/>
          </a:p>
        </p:txBody>
      </p:sp>
      <p:sp>
        <p:nvSpPr>
          <p:cNvPr id="694" name="Google Shape;694;p45"/>
          <p:cNvSpPr txBox="1"/>
          <p:nvPr/>
        </p:nvSpPr>
        <p:spPr>
          <a:xfrm>
            <a:off x="3595475" y="2359050"/>
            <a:ext cx="1393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 Don’t Update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   Routing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     Table</a:t>
            </a:r>
            <a:endParaRPr b="1"/>
          </a:p>
        </p:txBody>
      </p:sp>
      <p:sp>
        <p:nvSpPr>
          <p:cNvPr id="695" name="Google Shape;695;p45"/>
          <p:cNvSpPr txBox="1"/>
          <p:nvPr/>
        </p:nvSpPr>
        <p:spPr>
          <a:xfrm>
            <a:off x="2528675" y="2206650"/>
            <a:ext cx="171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06666"/>
                </a:solidFill>
              </a:rPr>
              <a:t>False</a:t>
            </a:r>
            <a:endParaRPr b="1">
              <a:solidFill>
                <a:srgbClr val="E06666"/>
              </a:solidFill>
            </a:endParaRPr>
          </a:p>
        </p:txBody>
      </p:sp>
      <p:sp>
        <p:nvSpPr>
          <p:cNvPr id="696" name="Google Shape;696;p45"/>
          <p:cNvSpPr txBox="1"/>
          <p:nvPr/>
        </p:nvSpPr>
        <p:spPr>
          <a:xfrm>
            <a:off x="1766675" y="3197250"/>
            <a:ext cx="171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06666"/>
                </a:solidFill>
              </a:rPr>
              <a:t>True</a:t>
            </a:r>
            <a:endParaRPr b="1">
              <a:solidFill>
                <a:srgbClr val="E06666"/>
              </a:solidFill>
            </a:endParaRPr>
          </a:p>
        </p:txBody>
      </p:sp>
      <p:sp>
        <p:nvSpPr>
          <p:cNvPr id="697" name="Google Shape;697;p45"/>
          <p:cNvSpPr txBox="1"/>
          <p:nvPr/>
        </p:nvSpPr>
        <p:spPr>
          <a:xfrm>
            <a:off x="5909775" y="2697750"/>
            <a:ext cx="2953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0000"/>
                </a:solidFill>
                <a:highlight>
                  <a:schemeClr val="accent6"/>
                </a:highlight>
                <a:latin typeface="EB Garamond"/>
                <a:ea typeface="EB Garamond"/>
                <a:cs typeface="EB Garamond"/>
                <a:sym typeface="EB Garamond"/>
              </a:rPr>
              <a:t>*NOTE:</a:t>
            </a:r>
            <a:r>
              <a:rPr lang="en" sz="1500">
                <a:solidFill>
                  <a:srgbClr val="FF0000"/>
                </a:solidFill>
                <a:highlight>
                  <a:schemeClr val="accent6"/>
                </a:highlight>
                <a:latin typeface="EB Garamond"/>
                <a:ea typeface="EB Garamond"/>
                <a:cs typeface="EB Garamond"/>
                <a:sym typeface="EB Garamond"/>
              </a:rPr>
              <a:t> Applied to Each Node.</a:t>
            </a:r>
            <a:endParaRPr sz="1500">
              <a:solidFill>
                <a:srgbClr val="FF0000"/>
              </a:solidFill>
              <a:highlight>
                <a:schemeClr val="accent6"/>
              </a:highlight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98" name="Google Shape;698;p45"/>
          <p:cNvSpPr txBox="1"/>
          <p:nvPr/>
        </p:nvSpPr>
        <p:spPr>
          <a:xfrm>
            <a:off x="1441080" y="-13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99" name="Google Shape;699;p45"/>
          <p:cNvSpPr txBox="1"/>
          <p:nvPr/>
        </p:nvSpPr>
        <p:spPr>
          <a:xfrm>
            <a:off x="2106000" y="948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3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00" name="Google Shape;700;p45"/>
          <p:cNvSpPr txBox="1"/>
          <p:nvPr/>
        </p:nvSpPr>
        <p:spPr>
          <a:xfrm>
            <a:off x="3090480" y="231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01" name="Google Shape;701;p45"/>
          <p:cNvSpPr txBox="1"/>
          <p:nvPr/>
        </p:nvSpPr>
        <p:spPr>
          <a:xfrm>
            <a:off x="5625480" y="937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Proposed Approach</a:t>
            </a:r>
            <a:br>
              <a:rPr lang="en" sz="19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endParaRPr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02" name="Google Shape;702;p45"/>
          <p:cNvSpPr txBox="1"/>
          <p:nvPr/>
        </p:nvSpPr>
        <p:spPr>
          <a:xfrm>
            <a:off x="6589975" y="340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03" name="Google Shape;703;p45"/>
          <p:cNvSpPr txBox="1"/>
          <p:nvPr/>
        </p:nvSpPr>
        <p:spPr>
          <a:xfrm>
            <a:off x="7572120" y="103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04" name="Google Shape;704;p45"/>
          <p:cNvSpPr txBox="1"/>
          <p:nvPr/>
        </p:nvSpPr>
        <p:spPr>
          <a:xfrm>
            <a:off x="8301005" y="324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05" name="Google Shape;705;p45"/>
          <p:cNvSpPr txBox="1"/>
          <p:nvPr/>
        </p:nvSpPr>
        <p:spPr>
          <a:xfrm>
            <a:off x="3854625" y="-5327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06" name="Google Shape;706;p45"/>
          <p:cNvSpPr txBox="1"/>
          <p:nvPr/>
        </p:nvSpPr>
        <p:spPr>
          <a:xfrm>
            <a:off x="4570550" y="231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46"/>
          <p:cNvSpPr/>
          <p:nvPr/>
        </p:nvSpPr>
        <p:spPr>
          <a:xfrm>
            <a:off x="4009073" y="4391525"/>
            <a:ext cx="5033100" cy="5154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2" name="Google Shape;712;p46"/>
          <p:cNvSpPr/>
          <p:nvPr/>
        </p:nvSpPr>
        <p:spPr>
          <a:xfrm>
            <a:off x="4344527" y="4266600"/>
            <a:ext cx="4429200" cy="6999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3" name="Google Shape;713;p46"/>
          <p:cNvSpPr txBox="1"/>
          <p:nvPr/>
        </p:nvSpPr>
        <p:spPr>
          <a:xfrm>
            <a:off x="4107221" y="4503140"/>
            <a:ext cx="4603500" cy="53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Randomized Energy-Based Mechanism to preserve the performance</a:t>
            </a:r>
            <a:endParaRPr b="1" sz="4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14" name="Google Shape;714;p46"/>
          <p:cNvSpPr/>
          <p:nvPr/>
        </p:nvSpPr>
        <p:spPr>
          <a:xfrm>
            <a:off x="1688725" y="378500"/>
            <a:ext cx="870000" cy="531600"/>
          </a:xfrm>
          <a:prstGeom prst="ellipse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5" name="Google Shape;715;p46"/>
          <p:cNvSpPr/>
          <p:nvPr/>
        </p:nvSpPr>
        <p:spPr>
          <a:xfrm>
            <a:off x="654300" y="1218550"/>
            <a:ext cx="2899500" cy="7971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6" name="Google Shape;716;p46"/>
          <p:cNvSpPr/>
          <p:nvPr/>
        </p:nvSpPr>
        <p:spPr>
          <a:xfrm>
            <a:off x="1298650" y="2366200"/>
            <a:ext cx="1641000" cy="1156500"/>
          </a:xfrm>
          <a:prstGeom prst="diamond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7" name="Google Shape;717;p46"/>
          <p:cNvSpPr/>
          <p:nvPr/>
        </p:nvSpPr>
        <p:spPr>
          <a:xfrm>
            <a:off x="1463200" y="3825250"/>
            <a:ext cx="1458300" cy="5316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8" name="Google Shape;718;p46"/>
          <p:cNvSpPr/>
          <p:nvPr/>
        </p:nvSpPr>
        <p:spPr>
          <a:xfrm>
            <a:off x="1764925" y="4645700"/>
            <a:ext cx="729000" cy="515400"/>
          </a:xfrm>
          <a:prstGeom prst="ellipse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9" name="Google Shape;719;p46"/>
          <p:cNvSpPr/>
          <p:nvPr/>
        </p:nvSpPr>
        <p:spPr>
          <a:xfrm>
            <a:off x="4244775" y="2628350"/>
            <a:ext cx="1268400" cy="6414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20" name="Google Shape;720;p46"/>
          <p:cNvCxnSpPr>
            <a:endCxn id="716" idx="0"/>
          </p:cNvCxnSpPr>
          <p:nvPr/>
        </p:nvCxnSpPr>
        <p:spPr>
          <a:xfrm>
            <a:off x="2109550" y="1980100"/>
            <a:ext cx="9600" cy="386100"/>
          </a:xfrm>
          <a:prstGeom prst="straightConnector1">
            <a:avLst/>
          </a:prstGeom>
          <a:noFill/>
          <a:ln cap="flat" cmpd="sng" w="19050">
            <a:solidFill>
              <a:srgbClr val="EA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21" name="Google Shape;721;p46"/>
          <p:cNvCxnSpPr/>
          <p:nvPr/>
        </p:nvCxnSpPr>
        <p:spPr>
          <a:xfrm flipH="1">
            <a:off x="2100400" y="3427850"/>
            <a:ext cx="9300" cy="438600"/>
          </a:xfrm>
          <a:prstGeom prst="straightConnector1">
            <a:avLst/>
          </a:prstGeom>
          <a:noFill/>
          <a:ln cap="flat" cmpd="sng" w="19050">
            <a:solidFill>
              <a:srgbClr val="EA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22" name="Google Shape;722;p46"/>
          <p:cNvCxnSpPr/>
          <p:nvPr/>
        </p:nvCxnSpPr>
        <p:spPr>
          <a:xfrm>
            <a:off x="2109700" y="4266050"/>
            <a:ext cx="0" cy="341400"/>
          </a:xfrm>
          <a:prstGeom prst="straightConnector1">
            <a:avLst/>
          </a:prstGeom>
          <a:noFill/>
          <a:ln cap="flat" cmpd="sng" w="19050">
            <a:solidFill>
              <a:srgbClr val="EA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23" name="Google Shape;723;p46"/>
          <p:cNvCxnSpPr/>
          <p:nvPr/>
        </p:nvCxnSpPr>
        <p:spPr>
          <a:xfrm>
            <a:off x="2109700" y="913250"/>
            <a:ext cx="0" cy="341400"/>
          </a:xfrm>
          <a:prstGeom prst="straightConnector1">
            <a:avLst/>
          </a:prstGeom>
          <a:noFill/>
          <a:ln cap="flat" cmpd="sng" w="19050">
            <a:solidFill>
              <a:srgbClr val="EA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24" name="Google Shape;724;p46"/>
          <p:cNvCxnSpPr>
            <a:endCxn id="719" idx="1"/>
          </p:cNvCxnSpPr>
          <p:nvPr/>
        </p:nvCxnSpPr>
        <p:spPr>
          <a:xfrm>
            <a:off x="2786475" y="2945150"/>
            <a:ext cx="1458300" cy="3900"/>
          </a:xfrm>
          <a:prstGeom prst="straightConnector1">
            <a:avLst/>
          </a:prstGeom>
          <a:noFill/>
          <a:ln cap="flat" cmpd="sng" w="19050">
            <a:solidFill>
              <a:srgbClr val="EA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25" name="Google Shape;725;p46"/>
          <p:cNvCxnSpPr>
            <a:stCxn id="719" idx="2"/>
            <a:endCxn id="717" idx="3"/>
          </p:cNvCxnSpPr>
          <p:nvPr/>
        </p:nvCxnSpPr>
        <p:spPr>
          <a:xfrm rot="5400000">
            <a:off x="3489525" y="2701700"/>
            <a:ext cx="821400" cy="1957500"/>
          </a:xfrm>
          <a:prstGeom prst="bentConnector2">
            <a:avLst/>
          </a:prstGeom>
          <a:noFill/>
          <a:ln cap="flat" cmpd="sng" w="19050">
            <a:solidFill>
              <a:srgbClr val="EA999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26" name="Google Shape;726;p46"/>
          <p:cNvSpPr txBox="1"/>
          <p:nvPr/>
        </p:nvSpPr>
        <p:spPr>
          <a:xfrm>
            <a:off x="1843800" y="462575"/>
            <a:ext cx="72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Start</a:t>
            </a:r>
            <a:endParaRPr b="1"/>
          </a:p>
        </p:txBody>
      </p:sp>
      <p:sp>
        <p:nvSpPr>
          <p:cNvPr id="727" name="Google Shape;727;p46"/>
          <p:cNvSpPr txBox="1"/>
          <p:nvPr/>
        </p:nvSpPr>
        <p:spPr>
          <a:xfrm>
            <a:off x="726650" y="1119050"/>
            <a:ext cx="27804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//Define Variables</a:t>
            </a:r>
            <a:endParaRPr b="1" sz="1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Drop_Factor=Remaining_Energy/Total_Energy;Random_Value=Random.No;</a:t>
            </a:r>
            <a:endParaRPr b="1" sz="1300"/>
          </a:p>
        </p:txBody>
      </p:sp>
      <p:sp>
        <p:nvSpPr>
          <p:cNvPr id="728" name="Google Shape;728;p46"/>
          <p:cNvSpPr txBox="1"/>
          <p:nvPr/>
        </p:nvSpPr>
        <p:spPr>
          <a:xfrm>
            <a:off x="1270225" y="2684100"/>
            <a:ext cx="1718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Random_Value &gt; Drop Factor</a:t>
            </a:r>
            <a:endParaRPr b="1" sz="1100"/>
          </a:p>
        </p:txBody>
      </p:sp>
      <p:sp>
        <p:nvSpPr>
          <p:cNvPr id="729" name="Google Shape;729;p46"/>
          <p:cNvSpPr txBox="1"/>
          <p:nvPr/>
        </p:nvSpPr>
        <p:spPr>
          <a:xfrm>
            <a:off x="1310400" y="3818050"/>
            <a:ext cx="1578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 Forward RREQ</a:t>
            </a:r>
            <a:endParaRPr b="1" sz="1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 packet</a:t>
            </a:r>
            <a:endParaRPr b="1" sz="1300"/>
          </a:p>
        </p:txBody>
      </p:sp>
      <p:sp>
        <p:nvSpPr>
          <p:cNvPr id="730" name="Google Shape;730;p46"/>
          <p:cNvSpPr txBox="1"/>
          <p:nvPr/>
        </p:nvSpPr>
        <p:spPr>
          <a:xfrm>
            <a:off x="1842875" y="4721250"/>
            <a:ext cx="64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End</a:t>
            </a:r>
            <a:endParaRPr b="1"/>
          </a:p>
        </p:txBody>
      </p:sp>
      <p:sp>
        <p:nvSpPr>
          <p:cNvPr id="731" name="Google Shape;731;p46"/>
          <p:cNvSpPr txBox="1"/>
          <p:nvPr/>
        </p:nvSpPr>
        <p:spPr>
          <a:xfrm>
            <a:off x="4043725" y="2613550"/>
            <a:ext cx="1718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Drop </a:t>
            </a:r>
            <a:endParaRPr b="1"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RREQ_packet</a:t>
            </a:r>
            <a:endParaRPr b="1" sz="1200"/>
          </a:p>
        </p:txBody>
      </p:sp>
      <p:sp>
        <p:nvSpPr>
          <p:cNvPr id="732" name="Google Shape;732;p46"/>
          <p:cNvSpPr txBox="1"/>
          <p:nvPr/>
        </p:nvSpPr>
        <p:spPr>
          <a:xfrm>
            <a:off x="3083575" y="2575200"/>
            <a:ext cx="72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06666"/>
                </a:solidFill>
              </a:rPr>
              <a:t>False</a:t>
            </a:r>
            <a:endParaRPr b="1">
              <a:solidFill>
                <a:srgbClr val="E06666"/>
              </a:solidFill>
            </a:endParaRPr>
          </a:p>
        </p:txBody>
      </p:sp>
      <p:sp>
        <p:nvSpPr>
          <p:cNvPr id="733" name="Google Shape;733;p46"/>
          <p:cNvSpPr txBox="1"/>
          <p:nvPr/>
        </p:nvSpPr>
        <p:spPr>
          <a:xfrm>
            <a:off x="2223875" y="3349650"/>
            <a:ext cx="171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06666"/>
                </a:solidFill>
              </a:rPr>
              <a:t>True</a:t>
            </a:r>
            <a:endParaRPr b="1">
              <a:solidFill>
                <a:srgbClr val="E06666"/>
              </a:solidFill>
            </a:endParaRPr>
          </a:p>
        </p:txBody>
      </p:sp>
      <p:sp>
        <p:nvSpPr>
          <p:cNvPr id="734" name="Google Shape;734;p46"/>
          <p:cNvSpPr txBox="1"/>
          <p:nvPr/>
        </p:nvSpPr>
        <p:spPr>
          <a:xfrm>
            <a:off x="1441080" y="-13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35" name="Google Shape;735;p46"/>
          <p:cNvSpPr txBox="1"/>
          <p:nvPr/>
        </p:nvSpPr>
        <p:spPr>
          <a:xfrm>
            <a:off x="2182200" y="948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3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36" name="Google Shape;736;p46"/>
          <p:cNvSpPr txBox="1"/>
          <p:nvPr/>
        </p:nvSpPr>
        <p:spPr>
          <a:xfrm>
            <a:off x="3166680" y="231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37" name="Google Shape;737;p46"/>
          <p:cNvSpPr txBox="1"/>
          <p:nvPr/>
        </p:nvSpPr>
        <p:spPr>
          <a:xfrm>
            <a:off x="5701680" y="937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Proposed Approach</a:t>
            </a:r>
            <a:br>
              <a:rPr lang="en" sz="19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endParaRPr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38" name="Google Shape;738;p46"/>
          <p:cNvSpPr txBox="1"/>
          <p:nvPr/>
        </p:nvSpPr>
        <p:spPr>
          <a:xfrm>
            <a:off x="6666175" y="340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39" name="Google Shape;739;p46"/>
          <p:cNvSpPr txBox="1"/>
          <p:nvPr/>
        </p:nvSpPr>
        <p:spPr>
          <a:xfrm>
            <a:off x="7648320" y="103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40" name="Google Shape;740;p46"/>
          <p:cNvSpPr txBox="1"/>
          <p:nvPr/>
        </p:nvSpPr>
        <p:spPr>
          <a:xfrm>
            <a:off x="8377205" y="324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41" name="Google Shape;741;p46"/>
          <p:cNvSpPr txBox="1"/>
          <p:nvPr/>
        </p:nvSpPr>
        <p:spPr>
          <a:xfrm>
            <a:off x="3930825" y="-5327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42" name="Google Shape;742;p46"/>
          <p:cNvSpPr txBox="1"/>
          <p:nvPr/>
        </p:nvSpPr>
        <p:spPr>
          <a:xfrm>
            <a:off x="4646750" y="231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47"/>
          <p:cNvSpPr/>
          <p:nvPr/>
        </p:nvSpPr>
        <p:spPr>
          <a:xfrm>
            <a:off x="3924350" y="1083349"/>
            <a:ext cx="1941600" cy="9966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48" name="Google Shape;748;p47"/>
          <p:cNvSpPr/>
          <p:nvPr/>
        </p:nvSpPr>
        <p:spPr>
          <a:xfrm>
            <a:off x="4141080" y="949680"/>
            <a:ext cx="1521600" cy="1287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9" name="Google Shape;749;p47"/>
          <p:cNvSpPr txBox="1"/>
          <p:nvPr/>
        </p:nvSpPr>
        <p:spPr>
          <a:xfrm>
            <a:off x="2126875" y="2525650"/>
            <a:ext cx="55332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800">
                <a:solidFill>
                  <a:schemeClr val="dk1"/>
                </a:solidFill>
              </a:rPr>
            </a:b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500" u="sng">
                <a:latin typeface="EB Garamond"/>
                <a:ea typeface="EB Garamond"/>
                <a:cs typeface="EB Garamond"/>
                <a:sym typeface="EB Garamond"/>
              </a:rPr>
              <a:t>Experimental Results</a:t>
            </a:r>
            <a:endParaRPr b="1" sz="4500" u="sng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750" name="Google Shape;750;p47"/>
          <p:cNvSpPr txBox="1"/>
          <p:nvPr/>
        </p:nvSpPr>
        <p:spPr>
          <a:xfrm>
            <a:off x="4384625" y="1324800"/>
            <a:ext cx="10338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50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6</a:t>
            </a:r>
            <a:endParaRPr sz="50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51" name="Google Shape;751;p47"/>
          <p:cNvSpPr/>
          <p:nvPr/>
        </p:nvSpPr>
        <p:spPr>
          <a:xfrm>
            <a:off x="1499750" y="2832124"/>
            <a:ext cx="765522" cy="841191"/>
          </a:xfrm>
          <a:custGeom>
            <a:rect b="b" l="l" r="r" t="t"/>
            <a:pathLst>
              <a:path extrusionOk="0" h="11646" w="12074">
                <a:moveTo>
                  <a:pt x="10001" y="2714"/>
                </a:moveTo>
                <a:cubicBezTo>
                  <a:pt x="10213" y="2714"/>
                  <a:pt x="10440" y="2904"/>
                  <a:pt x="10341" y="3182"/>
                </a:cubicBezTo>
                <a:lnTo>
                  <a:pt x="9332" y="5923"/>
                </a:lnTo>
                <a:cubicBezTo>
                  <a:pt x="9269" y="6065"/>
                  <a:pt x="9143" y="6136"/>
                  <a:pt x="9017" y="6136"/>
                </a:cubicBezTo>
                <a:cubicBezTo>
                  <a:pt x="8891" y="6136"/>
                  <a:pt x="8765" y="6065"/>
                  <a:pt x="8702" y="5923"/>
                </a:cubicBezTo>
                <a:lnTo>
                  <a:pt x="7978" y="4033"/>
                </a:lnTo>
                <a:lnTo>
                  <a:pt x="7285" y="5923"/>
                </a:lnTo>
                <a:cubicBezTo>
                  <a:pt x="7222" y="6065"/>
                  <a:pt x="7080" y="6136"/>
                  <a:pt x="6946" y="6136"/>
                </a:cubicBezTo>
                <a:cubicBezTo>
                  <a:pt x="6812" y="6136"/>
                  <a:pt x="6686" y="6065"/>
                  <a:pt x="6655" y="5923"/>
                </a:cubicBezTo>
                <a:lnTo>
                  <a:pt x="5615" y="3182"/>
                </a:lnTo>
                <a:cubicBezTo>
                  <a:pt x="5516" y="2904"/>
                  <a:pt x="5729" y="2714"/>
                  <a:pt x="5941" y="2714"/>
                </a:cubicBezTo>
                <a:cubicBezTo>
                  <a:pt x="6064" y="2714"/>
                  <a:pt x="6187" y="2779"/>
                  <a:pt x="6245" y="2930"/>
                </a:cubicBezTo>
                <a:lnTo>
                  <a:pt x="6970" y="4820"/>
                </a:lnTo>
                <a:lnTo>
                  <a:pt x="7663" y="2930"/>
                </a:lnTo>
                <a:cubicBezTo>
                  <a:pt x="7726" y="2804"/>
                  <a:pt x="7867" y="2741"/>
                  <a:pt x="8001" y="2741"/>
                </a:cubicBezTo>
                <a:cubicBezTo>
                  <a:pt x="8135" y="2741"/>
                  <a:pt x="8261" y="2804"/>
                  <a:pt x="8293" y="2930"/>
                </a:cubicBezTo>
                <a:lnTo>
                  <a:pt x="9017" y="4820"/>
                </a:lnTo>
                <a:lnTo>
                  <a:pt x="9711" y="2930"/>
                </a:lnTo>
                <a:cubicBezTo>
                  <a:pt x="9757" y="2779"/>
                  <a:pt x="9877" y="2714"/>
                  <a:pt x="10001" y="2714"/>
                </a:cubicBezTo>
                <a:close/>
                <a:moveTo>
                  <a:pt x="7946" y="0"/>
                </a:moveTo>
                <a:cubicBezTo>
                  <a:pt x="5678" y="0"/>
                  <a:pt x="3851" y="1827"/>
                  <a:pt x="3851" y="4096"/>
                </a:cubicBezTo>
                <a:cubicBezTo>
                  <a:pt x="3851" y="5104"/>
                  <a:pt x="4197" y="6018"/>
                  <a:pt x="4827" y="6711"/>
                </a:cubicBezTo>
                <a:lnTo>
                  <a:pt x="4134" y="7435"/>
                </a:lnTo>
                <a:cubicBezTo>
                  <a:pt x="3981" y="7364"/>
                  <a:pt x="3827" y="7329"/>
                  <a:pt x="3678" y="7329"/>
                </a:cubicBezTo>
                <a:cubicBezTo>
                  <a:pt x="3431" y="7329"/>
                  <a:pt x="3197" y="7427"/>
                  <a:pt x="3000" y="7624"/>
                </a:cubicBezTo>
                <a:lnTo>
                  <a:pt x="732" y="9861"/>
                </a:lnTo>
                <a:cubicBezTo>
                  <a:pt x="0" y="10593"/>
                  <a:pt x="722" y="11645"/>
                  <a:pt x="1524" y="11645"/>
                </a:cubicBezTo>
                <a:cubicBezTo>
                  <a:pt x="1758" y="11645"/>
                  <a:pt x="1999" y="11555"/>
                  <a:pt x="2212" y="11342"/>
                </a:cubicBezTo>
                <a:lnTo>
                  <a:pt x="4449" y="9074"/>
                </a:lnTo>
                <a:cubicBezTo>
                  <a:pt x="4764" y="8759"/>
                  <a:pt x="4796" y="8286"/>
                  <a:pt x="4638" y="7939"/>
                </a:cubicBezTo>
                <a:lnTo>
                  <a:pt x="5363" y="7246"/>
                </a:lnTo>
                <a:cubicBezTo>
                  <a:pt x="6056" y="7813"/>
                  <a:pt x="7001" y="8223"/>
                  <a:pt x="7978" y="8223"/>
                </a:cubicBezTo>
                <a:cubicBezTo>
                  <a:pt x="10278" y="8223"/>
                  <a:pt x="12073" y="6364"/>
                  <a:pt x="12073" y="4127"/>
                </a:cubicBezTo>
                <a:cubicBezTo>
                  <a:pt x="12073" y="1796"/>
                  <a:pt x="10246" y="0"/>
                  <a:pt x="7946" y="0"/>
                </a:cubicBezTo>
                <a:close/>
              </a:path>
            </a:pathLst>
          </a:cu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52" name="Google Shape;752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44100" y="-144725"/>
            <a:ext cx="2964500" cy="2964500"/>
          </a:xfrm>
          <a:prstGeom prst="rect">
            <a:avLst/>
          </a:prstGeom>
          <a:noFill/>
          <a:ln>
            <a:noFill/>
          </a:ln>
        </p:spPr>
      </p:pic>
      <p:sp>
        <p:nvSpPr>
          <p:cNvPr id="753" name="Google Shape;753;p47"/>
          <p:cNvSpPr txBox="1"/>
          <p:nvPr/>
        </p:nvSpPr>
        <p:spPr>
          <a:xfrm>
            <a:off x="14410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54" name="Google Shape;754;p47"/>
          <p:cNvSpPr txBox="1"/>
          <p:nvPr/>
        </p:nvSpPr>
        <p:spPr>
          <a:xfrm>
            <a:off x="21822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55" name="Google Shape;755;p47"/>
          <p:cNvSpPr txBox="1"/>
          <p:nvPr/>
        </p:nvSpPr>
        <p:spPr>
          <a:xfrm>
            <a:off x="31666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56" name="Google Shape;756;p47"/>
          <p:cNvSpPr txBox="1"/>
          <p:nvPr/>
        </p:nvSpPr>
        <p:spPr>
          <a:xfrm>
            <a:off x="57016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57" name="Google Shape;757;p47"/>
          <p:cNvSpPr txBox="1"/>
          <p:nvPr/>
        </p:nvSpPr>
        <p:spPr>
          <a:xfrm>
            <a:off x="66661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Experimental Result</a:t>
            </a:r>
            <a:endParaRPr sz="12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58" name="Google Shape;758;p47"/>
          <p:cNvSpPr txBox="1"/>
          <p:nvPr/>
        </p:nvSpPr>
        <p:spPr>
          <a:xfrm>
            <a:off x="76483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59" name="Google Shape;759;p47"/>
          <p:cNvSpPr txBox="1"/>
          <p:nvPr/>
        </p:nvSpPr>
        <p:spPr>
          <a:xfrm>
            <a:off x="83772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60" name="Google Shape;760;p47"/>
          <p:cNvSpPr txBox="1"/>
          <p:nvPr/>
        </p:nvSpPr>
        <p:spPr>
          <a:xfrm>
            <a:off x="39308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61" name="Google Shape;761;p47"/>
          <p:cNvSpPr txBox="1"/>
          <p:nvPr/>
        </p:nvSpPr>
        <p:spPr>
          <a:xfrm>
            <a:off x="46467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48"/>
          <p:cNvSpPr/>
          <p:nvPr/>
        </p:nvSpPr>
        <p:spPr>
          <a:xfrm flipH="1">
            <a:off x="6096978" y="2926263"/>
            <a:ext cx="5766771" cy="368296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887C62">
              <a:alpha val="12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7" name="Google Shape;767;p48"/>
          <p:cNvSpPr/>
          <p:nvPr/>
        </p:nvSpPr>
        <p:spPr>
          <a:xfrm flipH="1" rot="8921821">
            <a:off x="2549101" y="3961919"/>
            <a:ext cx="8201049" cy="3015736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8" name="Google Shape;768;p48"/>
          <p:cNvSpPr/>
          <p:nvPr/>
        </p:nvSpPr>
        <p:spPr>
          <a:xfrm>
            <a:off x="1278500" y="4239125"/>
            <a:ext cx="6859200" cy="5154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9" name="Google Shape;769;p48"/>
          <p:cNvSpPr/>
          <p:nvPr/>
        </p:nvSpPr>
        <p:spPr>
          <a:xfrm>
            <a:off x="1505325" y="4108200"/>
            <a:ext cx="6443100" cy="728400"/>
          </a:xfrm>
          <a:prstGeom prst="parallelogram">
            <a:avLst>
              <a:gd fmla="val 41215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The Attacker Sent out high Sequence Number</a:t>
            </a:r>
            <a:endParaRPr b="1" sz="24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770" name="Google Shape;770;p48"/>
          <p:cNvPicPr preferRelativeResize="0"/>
          <p:nvPr/>
        </p:nvPicPr>
        <p:blipFill rotWithShape="1">
          <a:blip r:embed="rId3">
            <a:alphaModFix/>
          </a:blip>
          <a:srcRect b="9" l="0" r="0" t="9279"/>
          <a:stretch/>
        </p:blipFill>
        <p:spPr>
          <a:xfrm>
            <a:off x="1278500" y="1255575"/>
            <a:ext cx="6923650" cy="23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71" name="Google Shape;771;p48"/>
          <p:cNvSpPr/>
          <p:nvPr/>
        </p:nvSpPr>
        <p:spPr>
          <a:xfrm>
            <a:off x="1144350" y="2433225"/>
            <a:ext cx="1940400" cy="1216500"/>
          </a:xfrm>
          <a:prstGeom prst="rect">
            <a:avLst/>
          </a:prstGeom>
          <a:noFill/>
          <a:ln cap="flat" cmpd="sng" w="1143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2" name="Google Shape;772;p48"/>
          <p:cNvSpPr/>
          <p:nvPr/>
        </p:nvSpPr>
        <p:spPr>
          <a:xfrm>
            <a:off x="5744625" y="2433225"/>
            <a:ext cx="1940400" cy="1216500"/>
          </a:xfrm>
          <a:prstGeom prst="rect">
            <a:avLst/>
          </a:prstGeom>
          <a:noFill/>
          <a:ln cap="flat" cmpd="sng" w="1143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773" name="Google Shape;773;p48"/>
          <p:cNvSpPr txBox="1"/>
          <p:nvPr/>
        </p:nvSpPr>
        <p:spPr>
          <a:xfrm>
            <a:off x="13648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74" name="Google Shape;774;p48"/>
          <p:cNvSpPr txBox="1"/>
          <p:nvPr/>
        </p:nvSpPr>
        <p:spPr>
          <a:xfrm>
            <a:off x="21060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75" name="Google Shape;775;p48"/>
          <p:cNvSpPr txBox="1"/>
          <p:nvPr/>
        </p:nvSpPr>
        <p:spPr>
          <a:xfrm>
            <a:off x="30904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76" name="Google Shape;776;p48"/>
          <p:cNvSpPr txBox="1"/>
          <p:nvPr/>
        </p:nvSpPr>
        <p:spPr>
          <a:xfrm>
            <a:off x="55492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77" name="Google Shape;777;p48"/>
          <p:cNvSpPr txBox="1"/>
          <p:nvPr/>
        </p:nvSpPr>
        <p:spPr>
          <a:xfrm>
            <a:off x="65137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Experimental Result</a:t>
            </a:r>
            <a:endParaRPr sz="12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78" name="Google Shape;778;p48"/>
          <p:cNvSpPr txBox="1"/>
          <p:nvPr/>
        </p:nvSpPr>
        <p:spPr>
          <a:xfrm>
            <a:off x="74959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79" name="Google Shape;779;p48"/>
          <p:cNvSpPr txBox="1"/>
          <p:nvPr/>
        </p:nvSpPr>
        <p:spPr>
          <a:xfrm>
            <a:off x="82248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80" name="Google Shape;780;p48"/>
          <p:cNvSpPr txBox="1"/>
          <p:nvPr/>
        </p:nvSpPr>
        <p:spPr>
          <a:xfrm>
            <a:off x="38546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81" name="Google Shape;781;p48"/>
          <p:cNvSpPr txBox="1"/>
          <p:nvPr/>
        </p:nvSpPr>
        <p:spPr>
          <a:xfrm>
            <a:off x="44943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82" name="Google Shape;782;p48"/>
          <p:cNvSpPr txBox="1"/>
          <p:nvPr/>
        </p:nvSpPr>
        <p:spPr>
          <a:xfrm>
            <a:off x="6458300" y="1971513"/>
            <a:ext cx="167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0000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783" name="Google Shape;783;p48"/>
          <p:cNvSpPr/>
          <p:nvPr/>
        </p:nvSpPr>
        <p:spPr>
          <a:xfrm>
            <a:off x="6282200" y="1880600"/>
            <a:ext cx="1855500" cy="5049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  <a:latin typeface="Manrope"/>
                <a:ea typeface="Manrope"/>
                <a:cs typeface="Manrope"/>
                <a:sym typeface="Manrope"/>
              </a:rPr>
              <a:t>Huge Seq.No !!</a:t>
            </a:r>
            <a:endParaRPr b="1" sz="1800">
              <a:solidFill>
                <a:srgbClr val="FF0000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49"/>
          <p:cNvSpPr/>
          <p:nvPr/>
        </p:nvSpPr>
        <p:spPr>
          <a:xfrm>
            <a:off x="990150" y="866175"/>
            <a:ext cx="4174200" cy="4323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9" name="Google Shape;789;p49"/>
          <p:cNvSpPr/>
          <p:nvPr/>
        </p:nvSpPr>
        <p:spPr>
          <a:xfrm>
            <a:off x="1227251" y="761400"/>
            <a:ext cx="3660300" cy="6414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0" name="Google Shape;790;p49"/>
          <p:cNvSpPr txBox="1"/>
          <p:nvPr/>
        </p:nvSpPr>
        <p:spPr>
          <a:xfrm>
            <a:off x="990156" y="931752"/>
            <a:ext cx="38049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Mitigation of Black Hole Attack</a:t>
            </a:r>
            <a:endParaRPr b="1" sz="18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FFFF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791" name="Google Shape;791;p49"/>
          <p:cNvPicPr preferRelativeResize="0"/>
          <p:nvPr/>
        </p:nvPicPr>
        <p:blipFill rotWithShape="1">
          <a:blip r:embed="rId3">
            <a:alphaModFix/>
          </a:blip>
          <a:srcRect b="0" l="0" r="0" t="5829"/>
          <a:stretch/>
        </p:blipFill>
        <p:spPr>
          <a:xfrm>
            <a:off x="1600225" y="1605425"/>
            <a:ext cx="6019801" cy="3345000"/>
          </a:xfrm>
          <a:prstGeom prst="rect">
            <a:avLst/>
          </a:prstGeom>
          <a:noFill/>
          <a:ln>
            <a:noFill/>
          </a:ln>
        </p:spPr>
      </p:pic>
      <p:sp>
        <p:nvSpPr>
          <p:cNvPr id="792" name="Google Shape;792;p49"/>
          <p:cNvSpPr/>
          <p:nvPr/>
        </p:nvSpPr>
        <p:spPr>
          <a:xfrm>
            <a:off x="1586650" y="2433225"/>
            <a:ext cx="1937700" cy="5541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3" name="Google Shape;793;p49"/>
          <p:cNvSpPr/>
          <p:nvPr/>
        </p:nvSpPr>
        <p:spPr>
          <a:xfrm>
            <a:off x="5472850" y="2433225"/>
            <a:ext cx="1859100" cy="5541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4" name="Google Shape;794;p49"/>
          <p:cNvSpPr txBox="1"/>
          <p:nvPr/>
        </p:nvSpPr>
        <p:spPr>
          <a:xfrm>
            <a:off x="11362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191919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rgbClr val="191919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rgbClr val="191919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95" name="Google Shape;795;p49"/>
          <p:cNvSpPr txBox="1"/>
          <p:nvPr/>
        </p:nvSpPr>
        <p:spPr>
          <a:xfrm>
            <a:off x="18774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96" name="Google Shape;796;p49"/>
          <p:cNvSpPr txBox="1"/>
          <p:nvPr/>
        </p:nvSpPr>
        <p:spPr>
          <a:xfrm>
            <a:off x="28618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97" name="Google Shape;797;p49"/>
          <p:cNvSpPr txBox="1"/>
          <p:nvPr/>
        </p:nvSpPr>
        <p:spPr>
          <a:xfrm>
            <a:off x="53968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98" name="Google Shape;798;p49"/>
          <p:cNvSpPr txBox="1"/>
          <p:nvPr/>
        </p:nvSpPr>
        <p:spPr>
          <a:xfrm>
            <a:off x="63613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Experimental Result</a:t>
            </a:r>
            <a:endParaRPr sz="12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99" name="Google Shape;799;p49"/>
          <p:cNvSpPr txBox="1"/>
          <p:nvPr/>
        </p:nvSpPr>
        <p:spPr>
          <a:xfrm>
            <a:off x="73435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00" name="Google Shape;800;p49"/>
          <p:cNvSpPr txBox="1"/>
          <p:nvPr/>
        </p:nvSpPr>
        <p:spPr>
          <a:xfrm>
            <a:off x="80724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01" name="Google Shape;801;p49"/>
          <p:cNvSpPr txBox="1"/>
          <p:nvPr/>
        </p:nvSpPr>
        <p:spPr>
          <a:xfrm>
            <a:off x="36260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02" name="Google Shape;802;p49"/>
          <p:cNvSpPr txBox="1"/>
          <p:nvPr/>
        </p:nvSpPr>
        <p:spPr>
          <a:xfrm>
            <a:off x="43419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03" name="Google Shape;803;p49"/>
          <p:cNvSpPr txBox="1"/>
          <p:nvPr/>
        </p:nvSpPr>
        <p:spPr>
          <a:xfrm>
            <a:off x="6106500" y="2033025"/>
            <a:ext cx="6764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F0000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804" name="Google Shape;804;p49"/>
          <p:cNvSpPr/>
          <p:nvPr/>
        </p:nvSpPr>
        <p:spPr>
          <a:xfrm>
            <a:off x="6764050" y="1587375"/>
            <a:ext cx="2207700" cy="445800"/>
          </a:xfrm>
          <a:prstGeom prst="wedgeRectCallout">
            <a:avLst>
              <a:gd fmla="val -28723" name="adj1"/>
              <a:gd fmla="val 118125" name="adj2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  <a:latin typeface="Manrope"/>
                <a:ea typeface="Manrope"/>
                <a:cs typeface="Manrope"/>
                <a:sym typeface="Manrope"/>
              </a:rPr>
              <a:t>Normal vs Fake </a:t>
            </a:r>
            <a:endParaRPr b="1" sz="1600">
              <a:solidFill>
                <a:srgbClr val="FF0000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2"/>
          <p:cNvSpPr txBox="1"/>
          <p:nvPr/>
        </p:nvSpPr>
        <p:spPr>
          <a:xfrm>
            <a:off x="1309217" y="1410238"/>
            <a:ext cx="2242500" cy="5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Introduction</a:t>
            </a:r>
            <a:endParaRPr sz="21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32" name="Google Shape;332;p32"/>
          <p:cNvSpPr txBox="1"/>
          <p:nvPr/>
        </p:nvSpPr>
        <p:spPr>
          <a:xfrm>
            <a:off x="4793796" y="1572970"/>
            <a:ext cx="3227100" cy="53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Proposed Approach</a:t>
            </a:r>
            <a:br>
              <a:rPr lang="en" sz="1800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</a:br>
            <a:endParaRPr sz="21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33" name="Google Shape;333;p32"/>
          <p:cNvSpPr txBox="1"/>
          <p:nvPr/>
        </p:nvSpPr>
        <p:spPr>
          <a:xfrm>
            <a:off x="1366251" y="2284605"/>
            <a:ext cx="1704300" cy="5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Problems</a:t>
            </a:r>
            <a:endParaRPr sz="21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34" name="Google Shape;334;p32"/>
          <p:cNvSpPr txBox="1"/>
          <p:nvPr/>
        </p:nvSpPr>
        <p:spPr>
          <a:xfrm>
            <a:off x="5046557" y="2301646"/>
            <a:ext cx="30066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latin typeface="EB Garamond"/>
                <a:ea typeface="EB Garamond"/>
                <a:cs typeface="EB Garamond"/>
                <a:sym typeface="EB Garamond"/>
              </a:rPr>
              <a:t>Experimental</a:t>
            </a:r>
            <a:r>
              <a:rPr b="1" lang="en" sz="21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 Results</a:t>
            </a:r>
            <a:br>
              <a:rPr lang="en" sz="1800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</a:br>
            <a:r>
              <a:rPr lang="en" sz="1800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  </a:t>
            </a:r>
            <a:endParaRPr sz="21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35" name="Google Shape;335;p32"/>
          <p:cNvSpPr txBox="1"/>
          <p:nvPr/>
        </p:nvSpPr>
        <p:spPr>
          <a:xfrm>
            <a:off x="608877" y="424625"/>
            <a:ext cx="39069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 u="sng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TABLE OF CONTENTS </a:t>
            </a:r>
            <a:endParaRPr sz="2800" u="sng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36" name="Google Shape;336;p32"/>
          <p:cNvSpPr txBox="1"/>
          <p:nvPr/>
        </p:nvSpPr>
        <p:spPr>
          <a:xfrm>
            <a:off x="5284549" y="4156943"/>
            <a:ext cx="18288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Future Works</a:t>
            </a:r>
            <a:br>
              <a:rPr lang="en" sz="1800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</a:br>
            <a:endParaRPr sz="21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37" name="Google Shape;337;p32"/>
          <p:cNvSpPr/>
          <p:nvPr/>
        </p:nvSpPr>
        <p:spPr>
          <a:xfrm>
            <a:off x="4114319" y="3962250"/>
            <a:ext cx="934800" cy="5559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38" name="Google Shape;338;p32"/>
          <p:cNvSpPr/>
          <p:nvPr/>
        </p:nvSpPr>
        <p:spPr>
          <a:xfrm>
            <a:off x="4180919" y="3941383"/>
            <a:ext cx="774000" cy="606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39" name="Google Shape;339;p32"/>
          <p:cNvSpPr txBox="1"/>
          <p:nvPr/>
        </p:nvSpPr>
        <p:spPr>
          <a:xfrm>
            <a:off x="4038000" y="4046098"/>
            <a:ext cx="10617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2200">
                <a:latin typeface="EB Garamond"/>
                <a:ea typeface="EB Garamond"/>
                <a:cs typeface="EB Garamond"/>
                <a:sym typeface="EB Garamond"/>
              </a:rPr>
              <a:t>8</a:t>
            </a:r>
            <a:endParaRPr sz="22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40" name="Google Shape;340;p32"/>
          <p:cNvSpPr/>
          <p:nvPr/>
        </p:nvSpPr>
        <p:spPr>
          <a:xfrm>
            <a:off x="4125670" y="1434815"/>
            <a:ext cx="934800" cy="5367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41" name="Google Shape;341;p32"/>
          <p:cNvSpPr/>
          <p:nvPr/>
        </p:nvSpPr>
        <p:spPr>
          <a:xfrm>
            <a:off x="4192270" y="1414672"/>
            <a:ext cx="774000" cy="585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42" name="Google Shape;342;p32"/>
          <p:cNvSpPr txBox="1"/>
          <p:nvPr/>
        </p:nvSpPr>
        <p:spPr>
          <a:xfrm>
            <a:off x="4085700" y="1502885"/>
            <a:ext cx="10617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2200">
                <a:latin typeface="EB Garamond"/>
                <a:ea typeface="EB Garamond"/>
                <a:cs typeface="EB Garamond"/>
                <a:sym typeface="EB Garamond"/>
              </a:rPr>
              <a:t>5</a:t>
            </a:r>
            <a:endParaRPr sz="22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43" name="Google Shape;343;p32"/>
          <p:cNvSpPr/>
          <p:nvPr/>
        </p:nvSpPr>
        <p:spPr>
          <a:xfrm>
            <a:off x="527296" y="1448878"/>
            <a:ext cx="934800" cy="5607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44" name="Google Shape;344;p32"/>
          <p:cNvSpPr/>
          <p:nvPr/>
        </p:nvSpPr>
        <p:spPr>
          <a:xfrm>
            <a:off x="593896" y="1427836"/>
            <a:ext cx="774000" cy="6117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45" name="Google Shape;345;p32"/>
          <p:cNvSpPr txBox="1"/>
          <p:nvPr/>
        </p:nvSpPr>
        <p:spPr>
          <a:xfrm>
            <a:off x="450975" y="1495170"/>
            <a:ext cx="10617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01</a:t>
            </a:r>
            <a:endParaRPr sz="22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46" name="Google Shape;346;p32"/>
          <p:cNvSpPr/>
          <p:nvPr/>
        </p:nvSpPr>
        <p:spPr>
          <a:xfrm>
            <a:off x="527296" y="2287412"/>
            <a:ext cx="934800" cy="5607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47" name="Google Shape;347;p32"/>
          <p:cNvSpPr/>
          <p:nvPr/>
        </p:nvSpPr>
        <p:spPr>
          <a:xfrm>
            <a:off x="593896" y="2266370"/>
            <a:ext cx="774000" cy="6117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48" name="Google Shape;348;p32"/>
          <p:cNvSpPr txBox="1"/>
          <p:nvPr/>
        </p:nvSpPr>
        <p:spPr>
          <a:xfrm>
            <a:off x="450975" y="2371962"/>
            <a:ext cx="10617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02</a:t>
            </a:r>
            <a:endParaRPr sz="22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49" name="Google Shape;349;p32"/>
          <p:cNvSpPr/>
          <p:nvPr/>
        </p:nvSpPr>
        <p:spPr>
          <a:xfrm>
            <a:off x="4075979" y="2311380"/>
            <a:ext cx="934800" cy="5559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50" name="Google Shape;350;p32"/>
          <p:cNvSpPr/>
          <p:nvPr/>
        </p:nvSpPr>
        <p:spPr>
          <a:xfrm>
            <a:off x="4142579" y="2290513"/>
            <a:ext cx="774000" cy="606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51" name="Google Shape;351;p32"/>
          <p:cNvSpPr txBox="1"/>
          <p:nvPr/>
        </p:nvSpPr>
        <p:spPr>
          <a:xfrm>
            <a:off x="4035659" y="2395228"/>
            <a:ext cx="10617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2200">
                <a:latin typeface="EB Garamond"/>
                <a:ea typeface="EB Garamond"/>
                <a:cs typeface="EB Garamond"/>
                <a:sym typeface="EB Garamond"/>
              </a:rPr>
              <a:t>6</a:t>
            </a:r>
            <a:endParaRPr sz="22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52" name="Google Shape;352;p32"/>
          <p:cNvSpPr txBox="1"/>
          <p:nvPr/>
        </p:nvSpPr>
        <p:spPr>
          <a:xfrm>
            <a:off x="5282074" y="3309275"/>
            <a:ext cx="18288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Conclusion</a:t>
            </a:r>
            <a:br>
              <a:rPr lang="en" sz="1800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</a:br>
            <a:endParaRPr sz="21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53" name="Google Shape;353;p32"/>
          <p:cNvSpPr/>
          <p:nvPr/>
        </p:nvSpPr>
        <p:spPr>
          <a:xfrm>
            <a:off x="4035644" y="3114581"/>
            <a:ext cx="934800" cy="5559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54" name="Google Shape;354;p32"/>
          <p:cNvSpPr/>
          <p:nvPr/>
        </p:nvSpPr>
        <p:spPr>
          <a:xfrm>
            <a:off x="4102244" y="3093714"/>
            <a:ext cx="774000" cy="606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55" name="Google Shape;355;p32"/>
          <p:cNvSpPr txBox="1"/>
          <p:nvPr/>
        </p:nvSpPr>
        <p:spPr>
          <a:xfrm>
            <a:off x="4199000" y="3198425"/>
            <a:ext cx="5934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2200">
                <a:latin typeface="EB Garamond"/>
                <a:ea typeface="EB Garamond"/>
                <a:cs typeface="EB Garamond"/>
                <a:sym typeface="EB Garamond"/>
              </a:rPr>
              <a:t>7</a:t>
            </a:r>
            <a:endParaRPr sz="22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56" name="Google Shape;356;p32"/>
          <p:cNvSpPr txBox="1"/>
          <p:nvPr/>
        </p:nvSpPr>
        <p:spPr>
          <a:xfrm>
            <a:off x="15172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57" name="Google Shape;357;p32"/>
          <p:cNvSpPr txBox="1"/>
          <p:nvPr/>
        </p:nvSpPr>
        <p:spPr>
          <a:xfrm>
            <a:off x="21822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3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58" name="Google Shape;358;p32"/>
          <p:cNvSpPr txBox="1"/>
          <p:nvPr/>
        </p:nvSpPr>
        <p:spPr>
          <a:xfrm>
            <a:off x="31666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59" name="Google Shape;359;p32"/>
          <p:cNvSpPr txBox="1"/>
          <p:nvPr/>
        </p:nvSpPr>
        <p:spPr>
          <a:xfrm>
            <a:off x="56254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60" name="Google Shape;360;p32"/>
          <p:cNvSpPr txBox="1"/>
          <p:nvPr/>
        </p:nvSpPr>
        <p:spPr>
          <a:xfrm>
            <a:off x="65899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61" name="Google Shape;361;p32"/>
          <p:cNvSpPr txBox="1"/>
          <p:nvPr/>
        </p:nvSpPr>
        <p:spPr>
          <a:xfrm>
            <a:off x="75721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62" name="Google Shape;362;p32"/>
          <p:cNvSpPr txBox="1"/>
          <p:nvPr/>
        </p:nvSpPr>
        <p:spPr>
          <a:xfrm>
            <a:off x="83010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63" name="Google Shape;363;p32"/>
          <p:cNvSpPr txBox="1"/>
          <p:nvPr/>
        </p:nvSpPr>
        <p:spPr>
          <a:xfrm>
            <a:off x="39308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64" name="Google Shape;364;p32"/>
          <p:cNvSpPr txBox="1"/>
          <p:nvPr/>
        </p:nvSpPr>
        <p:spPr>
          <a:xfrm>
            <a:off x="1622299" y="3217000"/>
            <a:ext cx="1704300" cy="5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latin typeface="EB Garamond"/>
                <a:ea typeface="EB Garamond"/>
                <a:cs typeface="EB Garamond"/>
                <a:sym typeface="EB Garamond"/>
              </a:rPr>
              <a:t>Related work</a:t>
            </a:r>
            <a:endParaRPr b="1" sz="2100"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65" name="Google Shape;365;p32"/>
          <p:cNvSpPr/>
          <p:nvPr/>
        </p:nvSpPr>
        <p:spPr>
          <a:xfrm>
            <a:off x="450970" y="3119644"/>
            <a:ext cx="934800" cy="5607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66" name="Google Shape;366;p32"/>
          <p:cNvSpPr/>
          <p:nvPr/>
        </p:nvSpPr>
        <p:spPr>
          <a:xfrm>
            <a:off x="517570" y="3098602"/>
            <a:ext cx="774000" cy="6117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67" name="Google Shape;367;p32"/>
          <p:cNvSpPr txBox="1"/>
          <p:nvPr/>
        </p:nvSpPr>
        <p:spPr>
          <a:xfrm>
            <a:off x="374650" y="3204194"/>
            <a:ext cx="10617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2200">
                <a:latin typeface="EB Garamond"/>
                <a:ea typeface="EB Garamond"/>
                <a:cs typeface="EB Garamond"/>
                <a:sym typeface="EB Garamond"/>
              </a:rPr>
              <a:t>3</a:t>
            </a:r>
            <a:endParaRPr sz="22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368" name="Google Shape;368;p32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958650" y="2977200"/>
            <a:ext cx="2242500" cy="224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32"/>
          <p:cNvSpPr txBox="1"/>
          <p:nvPr/>
        </p:nvSpPr>
        <p:spPr>
          <a:xfrm>
            <a:off x="1622295" y="4049218"/>
            <a:ext cx="2007600" cy="5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latin typeface="EB Garamond"/>
                <a:ea typeface="EB Garamond"/>
                <a:cs typeface="EB Garamond"/>
                <a:sym typeface="EB Garamond"/>
              </a:rPr>
              <a:t>Contributions</a:t>
            </a:r>
            <a:endParaRPr b="1" sz="2100"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70" name="Google Shape;370;p32"/>
          <p:cNvSpPr/>
          <p:nvPr/>
        </p:nvSpPr>
        <p:spPr>
          <a:xfrm>
            <a:off x="450970" y="3951860"/>
            <a:ext cx="934800" cy="5607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71" name="Google Shape;371;p32"/>
          <p:cNvSpPr/>
          <p:nvPr/>
        </p:nvSpPr>
        <p:spPr>
          <a:xfrm>
            <a:off x="517570" y="3930818"/>
            <a:ext cx="774000" cy="6117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72" name="Google Shape;372;p32"/>
          <p:cNvSpPr txBox="1"/>
          <p:nvPr/>
        </p:nvSpPr>
        <p:spPr>
          <a:xfrm>
            <a:off x="374650" y="4036410"/>
            <a:ext cx="10617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2200">
                <a:latin typeface="EB Garamond"/>
                <a:ea typeface="EB Garamond"/>
                <a:cs typeface="EB Garamond"/>
                <a:sym typeface="EB Garamond"/>
              </a:rPr>
              <a:t>4</a:t>
            </a:r>
            <a:endParaRPr sz="22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73" name="Google Shape;373;p32"/>
          <p:cNvSpPr txBox="1"/>
          <p:nvPr/>
        </p:nvSpPr>
        <p:spPr>
          <a:xfrm>
            <a:off x="45705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50"/>
          <p:cNvSpPr/>
          <p:nvPr/>
        </p:nvSpPr>
        <p:spPr>
          <a:xfrm flipH="1" rot="-359004">
            <a:off x="6947673" y="-1708071"/>
            <a:ext cx="8440667" cy="8440025"/>
          </a:xfrm>
          <a:custGeom>
            <a:rect b="b" l="l" r="r" t="t"/>
            <a:pathLst>
              <a:path extrusionOk="0" h="122671" w="122671">
                <a:moveTo>
                  <a:pt x="61288" y="15890"/>
                </a:moveTo>
                <a:cubicBezTo>
                  <a:pt x="74134" y="15890"/>
                  <a:pt x="87890" y="17837"/>
                  <a:pt x="98492" y="25582"/>
                </a:cubicBezTo>
                <a:cubicBezTo>
                  <a:pt x="106392" y="31355"/>
                  <a:pt x="107052" y="41356"/>
                  <a:pt x="105729" y="50292"/>
                </a:cubicBezTo>
                <a:cubicBezTo>
                  <a:pt x="104207" y="60560"/>
                  <a:pt x="103318" y="70931"/>
                  <a:pt x="101429" y="81148"/>
                </a:cubicBezTo>
                <a:cubicBezTo>
                  <a:pt x="99916" y="89314"/>
                  <a:pt x="96431" y="97128"/>
                  <a:pt x="88124" y="99955"/>
                </a:cubicBezTo>
                <a:cubicBezTo>
                  <a:pt x="84437" y="101209"/>
                  <a:pt x="80540" y="101601"/>
                  <a:pt x="76602" y="101601"/>
                </a:cubicBezTo>
                <a:cubicBezTo>
                  <a:pt x="71796" y="101601"/>
                  <a:pt x="66926" y="101018"/>
                  <a:pt x="62297" y="100710"/>
                </a:cubicBezTo>
                <a:cubicBezTo>
                  <a:pt x="51217" y="99976"/>
                  <a:pt x="40203" y="98506"/>
                  <a:pt x="29211" y="96964"/>
                </a:cubicBezTo>
                <a:cubicBezTo>
                  <a:pt x="16647" y="95202"/>
                  <a:pt x="10610" y="89119"/>
                  <a:pt x="11276" y="76081"/>
                </a:cubicBezTo>
                <a:cubicBezTo>
                  <a:pt x="11770" y="66433"/>
                  <a:pt x="13452" y="56900"/>
                  <a:pt x="15516" y="47476"/>
                </a:cubicBezTo>
                <a:cubicBezTo>
                  <a:pt x="17086" y="40308"/>
                  <a:pt x="17867" y="30029"/>
                  <a:pt x="23464" y="24632"/>
                </a:cubicBezTo>
                <a:cubicBezTo>
                  <a:pt x="31878" y="16520"/>
                  <a:pt x="46079" y="16024"/>
                  <a:pt x="57526" y="15914"/>
                </a:cubicBezTo>
                <a:cubicBezTo>
                  <a:pt x="58439" y="15906"/>
                  <a:pt x="59335" y="15900"/>
                  <a:pt x="60210" y="15894"/>
                </a:cubicBezTo>
                <a:cubicBezTo>
                  <a:pt x="60569" y="15891"/>
                  <a:pt x="60928" y="15890"/>
                  <a:pt x="61288" y="15890"/>
                </a:cubicBezTo>
                <a:close/>
                <a:moveTo>
                  <a:pt x="0" y="0"/>
                </a:moveTo>
                <a:lnTo>
                  <a:pt x="0" y="122670"/>
                </a:lnTo>
                <a:lnTo>
                  <a:pt x="122671" y="122670"/>
                </a:lnTo>
                <a:lnTo>
                  <a:pt x="122671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0" name="Google Shape;810;p50"/>
          <p:cNvSpPr/>
          <p:nvPr/>
        </p:nvSpPr>
        <p:spPr>
          <a:xfrm>
            <a:off x="6807427" y="-3174897"/>
            <a:ext cx="7065492" cy="5396392"/>
          </a:xfrm>
          <a:custGeom>
            <a:rect b="b" l="l" r="r" t="t"/>
            <a:pathLst>
              <a:path extrusionOk="0" h="29633" w="38799">
                <a:moveTo>
                  <a:pt x="24862" y="1"/>
                </a:moveTo>
                <a:cubicBezTo>
                  <a:pt x="17606" y="1"/>
                  <a:pt x="2522" y="6530"/>
                  <a:pt x="2408" y="6818"/>
                </a:cubicBezTo>
                <a:cubicBezTo>
                  <a:pt x="0" y="12908"/>
                  <a:pt x="709" y="23105"/>
                  <a:pt x="5362" y="28314"/>
                </a:cubicBezTo>
                <a:cubicBezTo>
                  <a:pt x="6190" y="29241"/>
                  <a:pt x="7638" y="29632"/>
                  <a:pt x="9471" y="29632"/>
                </a:cubicBezTo>
                <a:cubicBezTo>
                  <a:pt x="17936" y="29632"/>
                  <a:pt x="34625" y="21288"/>
                  <a:pt x="36508" y="18846"/>
                </a:cubicBezTo>
                <a:cubicBezTo>
                  <a:pt x="38798" y="15872"/>
                  <a:pt x="32779" y="1993"/>
                  <a:pt x="26923" y="249"/>
                </a:cubicBezTo>
                <a:cubicBezTo>
                  <a:pt x="26348" y="78"/>
                  <a:pt x="25651" y="1"/>
                  <a:pt x="24862" y="1"/>
                </a:cubicBezTo>
                <a:close/>
              </a:path>
            </a:pathLst>
          </a:custGeom>
          <a:solidFill>
            <a:srgbClr val="E6B8AF">
              <a:alpha val="2549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1" name="Google Shape;811;p50"/>
          <p:cNvSpPr/>
          <p:nvPr/>
        </p:nvSpPr>
        <p:spPr>
          <a:xfrm rot="-1016915">
            <a:off x="5151673" y="-2308287"/>
            <a:ext cx="7826174" cy="2877885"/>
          </a:xfrm>
          <a:custGeom>
            <a:rect b="b" l="l" r="r" t="t"/>
            <a:pathLst>
              <a:path extrusionOk="0" fill="none" h="28195" w="76674">
                <a:moveTo>
                  <a:pt x="76673" y="0"/>
                </a:moveTo>
                <a:cubicBezTo>
                  <a:pt x="76673" y="0"/>
                  <a:pt x="67374" y="14124"/>
                  <a:pt x="60786" y="16430"/>
                </a:cubicBezTo>
                <a:cubicBezTo>
                  <a:pt x="52981" y="19160"/>
                  <a:pt x="39856" y="7047"/>
                  <a:pt x="24779" y="17621"/>
                </a:cubicBezTo>
                <a:cubicBezTo>
                  <a:pt x="9706" y="28195"/>
                  <a:pt x="1302" y="23045"/>
                  <a:pt x="1" y="9868"/>
                </a:cubicBezTo>
              </a:path>
            </a:pathLst>
          </a:custGeom>
          <a:noFill/>
          <a:ln cap="flat" cmpd="sng" w="28575">
            <a:solidFill>
              <a:schemeClr val="accent3"/>
            </a:solidFill>
            <a:prstDash val="solid"/>
            <a:miter lim="3253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2" name="Google Shape;812;p50"/>
          <p:cNvSpPr/>
          <p:nvPr/>
        </p:nvSpPr>
        <p:spPr>
          <a:xfrm flipH="1" rot="4533645">
            <a:off x="2956813" y="5149086"/>
            <a:ext cx="8703289" cy="5558213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3" name="Google Shape;813;p50"/>
          <p:cNvSpPr/>
          <p:nvPr/>
        </p:nvSpPr>
        <p:spPr>
          <a:xfrm>
            <a:off x="2232901" y="3934325"/>
            <a:ext cx="5082900" cy="5154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14" name="Google Shape;814;p50"/>
          <p:cNvSpPr/>
          <p:nvPr/>
        </p:nvSpPr>
        <p:spPr>
          <a:xfrm>
            <a:off x="2623440" y="3809400"/>
            <a:ext cx="4390800" cy="7647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5" name="Google Shape;815;p50"/>
          <p:cNvSpPr txBox="1"/>
          <p:nvPr/>
        </p:nvSpPr>
        <p:spPr>
          <a:xfrm>
            <a:off x="2385000" y="3926040"/>
            <a:ext cx="4563600" cy="53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Randomized Energy-Based Mechanism</a:t>
            </a:r>
            <a:endParaRPr b="1" sz="4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816" name="Google Shape;816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8275" y="1299400"/>
            <a:ext cx="7230776" cy="2029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7" name="Google Shape;817;p50"/>
          <p:cNvCxnSpPr/>
          <p:nvPr/>
        </p:nvCxnSpPr>
        <p:spPr>
          <a:xfrm>
            <a:off x="943750" y="1907325"/>
            <a:ext cx="13854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18" name="Google Shape;818;p50"/>
          <p:cNvSpPr txBox="1"/>
          <p:nvPr/>
        </p:nvSpPr>
        <p:spPr>
          <a:xfrm>
            <a:off x="361375" y="698550"/>
            <a:ext cx="138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EB Garamond"/>
              <a:ea typeface="EB Garamond"/>
              <a:cs typeface="EB Garamond"/>
              <a:sym typeface="EB Garamond"/>
            </a:endParaRPr>
          </a:p>
        </p:txBody>
      </p:sp>
      <p:cxnSp>
        <p:nvCxnSpPr>
          <p:cNvPr id="819" name="Google Shape;819;p50"/>
          <p:cNvCxnSpPr/>
          <p:nvPr/>
        </p:nvCxnSpPr>
        <p:spPr>
          <a:xfrm>
            <a:off x="3392950" y="1935325"/>
            <a:ext cx="1891200" cy="120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20" name="Google Shape;820;p50"/>
          <p:cNvSpPr txBox="1"/>
          <p:nvPr/>
        </p:nvSpPr>
        <p:spPr>
          <a:xfrm>
            <a:off x="12886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21" name="Google Shape;821;p50"/>
          <p:cNvSpPr txBox="1"/>
          <p:nvPr/>
        </p:nvSpPr>
        <p:spPr>
          <a:xfrm>
            <a:off x="20298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22" name="Google Shape;822;p50"/>
          <p:cNvSpPr txBox="1"/>
          <p:nvPr/>
        </p:nvSpPr>
        <p:spPr>
          <a:xfrm>
            <a:off x="30142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23" name="Google Shape;823;p50"/>
          <p:cNvSpPr txBox="1"/>
          <p:nvPr/>
        </p:nvSpPr>
        <p:spPr>
          <a:xfrm>
            <a:off x="55492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24" name="Google Shape;824;p50"/>
          <p:cNvSpPr txBox="1"/>
          <p:nvPr/>
        </p:nvSpPr>
        <p:spPr>
          <a:xfrm>
            <a:off x="65137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Experimental Result</a:t>
            </a:r>
            <a:endParaRPr sz="12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25" name="Google Shape;825;p50"/>
          <p:cNvSpPr txBox="1"/>
          <p:nvPr/>
        </p:nvSpPr>
        <p:spPr>
          <a:xfrm>
            <a:off x="74959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26" name="Google Shape;826;p50"/>
          <p:cNvSpPr txBox="1"/>
          <p:nvPr/>
        </p:nvSpPr>
        <p:spPr>
          <a:xfrm>
            <a:off x="82248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27" name="Google Shape;827;p50"/>
          <p:cNvSpPr txBox="1"/>
          <p:nvPr/>
        </p:nvSpPr>
        <p:spPr>
          <a:xfrm>
            <a:off x="37784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28" name="Google Shape;828;p50"/>
          <p:cNvSpPr txBox="1"/>
          <p:nvPr/>
        </p:nvSpPr>
        <p:spPr>
          <a:xfrm>
            <a:off x="44943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29" name="Google Shape;829;p50"/>
          <p:cNvSpPr/>
          <p:nvPr/>
        </p:nvSpPr>
        <p:spPr>
          <a:xfrm>
            <a:off x="1831125" y="653150"/>
            <a:ext cx="1561800" cy="554100"/>
          </a:xfrm>
          <a:prstGeom prst="cloudCallout">
            <a:avLst>
              <a:gd fmla="val -20833" name="adj1"/>
              <a:gd fmla="val 62500" name="adj2"/>
            </a:avLst>
          </a:prstGeom>
          <a:solidFill>
            <a:schemeClr val="accent4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</a:rPr>
              <a:t>Random Value</a:t>
            </a:r>
            <a:endParaRPr b="1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30" name="Google Shape;830;p50"/>
          <p:cNvSpPr/>
          <p:nvPr/>
        </p:nvSpPr>
        <p:spPr>
          <a:xfrm>
            <a:off x="6834675" y="1539550"/>
            <a:ext cx="431700" cy="163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1" name="Google Shape;831;p50"/>
          <p:cNvSpPr txBox="1"/>
          <p:nvPr/>
        </p:nvSpPr>
        <p:spPr>
          <a:xfrm>
            <a:off x="7208075" y="1421050"/>
            <a:ext cx="1609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FF0000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832" name="Google Shape;832;p50"/>
          <p:cNvSpPr/>
          <p:nvPr/>
        </p:nvSpPr>
        <p:spPr>
          <a:xfrm>
            <a:off x="8159050" y="2221500"/>
            <a:ext cx="531000" cy="12663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833" name="Google Shape;833;p50"/>
          <p:cNvSpPr txBox="1"/>
          <p:nvPr/>
        </p:nvSpPr>
        <p:spPr>
          <a:xfrm>
            <a:off x="6513775" y="3276325"/>
            <a:ext cx="1761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F0000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834" name="Google Shape;834;p50"/>
          <p:cNvSpPr/>
          <p:nvPr/>
        </p:nvSpPr>
        <p:spPr>
          <a:xfrm>
            <a:off x="7320125" y="1440850"/>
            <a:ext cx="1385400" cy="3759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F0000"/>
                </a:solidFill>
                <a:latin typeface="Manrope"/>
                <a:ea typeface="Manrope"/>
                <a:cs typeface="Manrope"/>
                <a:sym typeface="Manrope"/>
              </a:rPr>
              <a:t>Drop RREQ </a:t>
            </a:r>
            <a:endParaRPr b="1" sz="1500">
              <a:solidFill>
                <a:srgbClr val="FF0000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835" name="Google Shape;835;p50"/>
          <p:cNvSpPr/>
          <p:nvPr/>
        </p:nvSpPr>
        <p:spPr>
          <a:xfrm>
            <a:off x="6274675" y="3381100"/>
            <a:ext cx="1761300" cy="3759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  <a:latin typeface="Manrope"/>
                <a:ea typeface="Manrope"/>
                <a:cs typeface="Manrope"/>
                <a:sym typeface="Manrope"/>
              </a:rPr>
              <a:t>Forward RREQ </a:t>
            </a:r>
            <a:endParaRPr b="1" sz="1600">
              <a:solidFill>
                <a:srgbClr val="FF0000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9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51"/>
          <p:cNvSpPr/>
          <p:nvPr/>
        </p:nvSpPr>
        <p:spPr>
          <a:xfrm>
            <a:off x="417353" y="4315325"/>
            <a:ext cx="3793500" cy="5154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1" name="Google Shape;841;p51"/>
          <p:cNvSpPr/>
          <p:nvPr/>
        </p:nvSpPr>
        <p:spPr>
          <a:xfrm>
            <a:off x="596400" y="4190400"/>
            <a:ext cx="3379500" cy="7647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2" name="Google Shape;842;p51"/>
          <p:cNvSpPr txBox="1"/>
          <p:nvPr/>
        </p:nvSpPr>
        <p:spPr>
          <a:xfrm>
            <a:off x="403800" y="4307050"/>
            <a:ext cx="3699600" cy="53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The Attack </a:t>
            </a:r>
            <a:endParaRPr b="1" sz="30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843" name="Google Shape;843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275" y="654300"/>
            <a:ext cx="4240350" cy="338370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44" name="Google Shape;844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5350" y="669775"/>
            <a:ext cx="4240350" cy="336822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45" name="Google Shape;845;p51"/>
          <p:cNvSpPr/>
          <p:nvPr/>
        </p:nvSpPr>
        <p:spPr>
          <a:xfrm>
            <a:off x="4913153" y="4315325"/>
            <a:ext cx="3793500" cy="5154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6" name="Google Shape;846;p51"/>
          <p:cNvSpPr/>
          <p:nvPr/>
        </p:nvSpPr>
        <p:spPr>
          <a:xfrm>
            <a:off x="5092200" y="4190400"/>
            <a:ext cx="3379500" cy="7647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7" name="Google Shape;847;p51"/>
          <p:cNvSpPr txBox="1"/>
          <p:nvPr/>
        </p:nvSpPr>
        <p:spPr>
          <a:xfrm>
            <a:off x="5016000" y="4307050"/>
            <a:ext cx="3507000" cy="53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The Prevention</a:t>
            </a:r>
            <a:endParaRPr b="1" sz="30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48" name="Google Shape;848;p51"/>
          <p:cNvSpPr txBox="1"/>
          <p:nvPr/>
        </p:nvSpPr>
        <p:spPr>
          <a:xfrm>
            <a:off x="1288680" y="-13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49" name="Google Shape;849;p51"/>
          <p:cNvSpPr txBox="1"/>
          <p:nvPr/>
        </p:nvSpPr>
        <p:spPr>
          <a:xfrm>
            <a:off x="2029800" y="948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50" name="Google Shape;850;p51"/>
          <p:cNvSpPr txBox="1"/>
          <p:nvPr/>
        </p:nvSpPr>
        <p:spPr>
          <a:xfrm>
            <a:off x="3014280" y="231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51" name="Google Shape;851;p51"/>
          <p:cNvSpPr txBox="1"/>
          <p:nvPr/>
        </p:nvSpPr>
        <p:spPr>
          <a:xfrm>
            <a:off x="5549280" y="937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52" name="Google Shape;852;p51"/>
          <p:cNvSpPr txBox="1"/>
          <p:nvPr/>
        </p:nvSpPr>
        <p:spPr>
          <a:xfrm>
            <a:off x="6513775" y="340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Experimental Result</a:t>
            </a:r>
            <a:endParaRPr sz="12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53" name="Google Shape;853;p51"/>
          <p:cNvSpPr txBox="1"/>
          <p:nvPr/>
        </p:nvSpPr>
        <p:spPr>
          <a:xfrm>
            <a:off x="7495920" y="103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54" name="Google Shape;854;p51"/>
          <p:cNvSpPr txBox="1"/>
          <p:nvPr/>
        </p:nvSpPr>
        <p:spPr>
          <a:xfrm>
            <a:off x="8224805" y="324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55" name="Google Shape;855;p51"/>
          <p:cNvSpPr txBox="1"/>
          <p:nvPr/>
        </p:nvSpPr>
        <p:spPr>
          <a:xfrm>
            <a:off x="3778425" y="-5327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56" name="Google Shape;856;p51"/>
          <p:cNvSpPr txBox="1"/>
          <p:nvPr/>
        </p:nvSpPr>
        <p:spPr>
          <a:xfrm>
            <a:off x="4494350" y="231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5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52"/>
          <p:cNvSpPr/>
          <p:nvPr/>
        </p:nvSpPr>
        <p:spPr>
          <a:xfrm>
            <a:off x="88050" y="692854"/>
            <a:ext cx="4356900" cy="4104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62" name="Google Shape;862;p52"/>
          <p:cNvSpPr/>
          <p:nvPr/>
        </p:nvSpPr>
        <p:spPr>
          <a:xfrm>
            <a:off x="293672" y="593330"/>
            <a:ext cx="3881400" cy="6090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63" name="Google Shape;863;p52"/>
          <p:cNvSpPr txBox="1"/>
          <p:nvPr/>
        </p:nvSpPr>
        <p:spPr>
          <a:xfrm>
            <a:off x="491142" y="627075"/>
            <a:ext cx="3689700" cy="5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 PERFORMANCE METRICS</a:t>
            </a:r>
            <a:endParaRPr b="1" sz="30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864" name="Google Shape;86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050" y="1782750"/>
            <a:ext cx="4562525" cy="86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5" name="Google Shape;865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5075" y="859575"/>
            <a:ext cx="4694249" cy="4283925"/>
          </a:xfrm>
          <a:prstGeom prst="rect">
            <a:avLst/>
          </a:prstGeom>
          <a:noFill/>
          <a:ln>
            <a:noFill/>
          </a:ln>
        </p:spPr>
      </p:pic>
      <p:sp>
        <p:nvSpPr>
          <p:cNvPr id="866" name="Google Shape;866;p52"/>
          <p:cNvSpPr txBox="1"/>
          <p:nvPr/>
        </p:nvSpPr>
        <p:spPr>
          <a:xfrm>
            <a:off x="321300" y="1309050"/>
            <a:ext cx="1578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EB Garamond"/>
                <a:ea typeface="EB Garamond"/>
                <a:cs typeface="EB Garamond"/>
                <a:sym typeface="EB Garamond"/>
              </a:rPr>
              <a:t>1-Throughput</a:t>
            </a:r>
            <a:endParaRPr b="1" sz="1600">
              <a:latin typeface="EB Garamond"/>
              <a:ea typeface="EB Garamond"/>
              <a:cs typeface="EB Garamond"/>
              <a:sym typeface="EB Garamond"/>
            </a:endParaRPr>
          </a:p>
        </p:txBody>
      </p:sp>
      <p:cxnSp>
        <p:nvCxnSpPr>
          <p:cNvPr id="867" name="Google Shape;867;p52"/>
          <p:cNvCxnSpPr/>
          <p:nvPr/>
        </p:nvCxnSpPr>
        <p:spPr>
          <a:xfrm rot="10800000">
            <a:off x="-12100" y="4340625"/>
            <a:ext cx="473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68" name="Google Shape;868;p52"/>
          <p:cNvSpPr txBox="1"/>
          <p:nvPr/>
        </p:nvSpPr>
        <p:spPr>
          <a:xfrm>
            <a:off x="-12100" y="4303150"/>
            <a:ext cx="47340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69" name="Google Shape;869;p52"/>
          <p:cNvSpPr txBox="1"/>
          <p:nvPr/>
        </p:nvSpPr>
        <p:spPr>
          <a:xfrm>
            <a:off x="13648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70" name="Google Shape;870;p52"/>
          <p:cNvSpPr txBox="1"/>
          <p:nvPr/>
        </p:nvSpPr>
        <p:spPr>
          <a:xfrm>
            <a:off x="21060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71" name="Google Shape;871;p52"/>
          <p:cNvSpPr txBox="1"/>
          <p:nvPr/>
        </p:nvSpPr>
        <p:spPr>
          <a:xfrm>
            <a:off x="30904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72" name="Google Shape;872;p52"/>
          <p:cNvSpPr txBox="1"/>
          <p:nvPr/>
        </p:nvSpPr>
        <p:spPr>
          <a:xfrm>
            <a:off x="56254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73" name="Google Shape;873;p52"/>
          <p:cNvSpPr txBox="1"/>
          <p:nvPr/>
        </p:nvSpPr>
        <p:spPr>
          <a:xfrm>
            <a:off x="65899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Experimental Result</a:t>
            </a:r>
            <a:endParaRPr sz="12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74" name="Google Shape;874;p52"/>
          <p:cNvSpPr txBox="1"/>
          <p:nvPr/>
        </p:nvSpPr>
        <p:spPr>
          <a:xfrm>
            <a:off x="75721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75" name="Google Shape;875;p52"/>
          <p:cNvSpPr txBox="1"/>
          <p:nvPr/>
        </p:nvSpPr>
        <p:spPr>
          <a:xfrm>
            <a:off x="83010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76" name="Google Shape;876;p52"/>
          <p:cNvSpPr txBox="1"/>
          <p:nvPr/>
        </p:nvSpPr>
        <p:spPr>
          <a:xfrm>
            <a:off x="38546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77" name="Google Shape;877;p52"/>
          <p:cNvSpPr txBox="1"/>
          <p:nvPr/>
        </p:nvSpPr>
        <p:spPr>
          <a:xfrm>
            <a:off x="45705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5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78" name="Google Shape;878;p52"/>
          <p:cNvSpPr txBox="1"/>
          <p:nvPr/>
        </p:nvSpPr>
        <p:spPr>
          <a:xfrm>
            <a:off x="9144000" y="908850"/>
            <a:ext cx="671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879" name="Google Shape;879;p52"/>
          <p:cNvSpPr txBox="1"/>
          <p:nvPr/>
        </p:nvSpPr>
        <p:spPr>
          <a:xfrm>
            <a:off x="88050" y="2687250"/>
            <a:ext cx="30000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500">
              <a:solidFill>
                <a:srgbClr val="00FF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80" name="Google Shape;880;p52"/>
          <p:cNvSpPr/>
          <p:nvPr/>
        </p:nvSpPr>
        <p:spPr>
          <a:xfrm>
            <a:off x="293675" y="2713407"/>
            <a:ext cx="4151400" cy="1368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70BB3"/>
                </a:solidFill>
                <a:latin typeface="EB Garamond"/>
                <a:ea typeface="EB Garamond"/>
                <a:cs typeface="EB Garamond"/>
                <a:sym typeface="EB Garamond"/>
              </a:rPr>
              <a:t>Original AODV routing </a:t>
            </a:r>
            <a:endParaRPr b="1" sz="1600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</a:rPr>
              <a:t>BlackholeAODV (BH).</a:t>
            </a:r>
            <a:endParaRPr b="1" sz="1600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FF00"/>
                </a:solidFill>
                <a:latin typeface="EB Garamond"/>
                <a:ea typeface="EB Garamond"/>
                <a:cs typeface="EB Garamond"/>
                <a:sym typeface="EB Garamond"/>
              </a:rPr>
              <a:t>Prevented Blackhole AODV (Prv).</a:t>
            </a:r>
            <a:endParaRPr b="1" sz="1600">
              <a:solidFill>
                <a:srgbClr val="FFFF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FF00"/>
                </a:solidFill>
                <a:latin typeface="EB Garamond"/>
                <a:ea typeface="EB Garamond"/>
                <a:cs typeface="EB Garamond"/>
                <a:sym typeface="EB Garamond"/>
              </a:rPr>
              <a:t>Prevented Blackhole on Randomized Energy-Based AODV (R-AODV).</a:t>
            </a:r>
            <a:endParaRPr b="1" sz="900">
              <a:solidFill>
                <a:srgbClr val="00FF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53"/>
          <p:cNvSpPr txBox="1"/>
          <p:nvPr/>
        </p:nvSpPr>
        <p:spPr>
          <a:xfrm>
            <a:off x="473700" y="714625"/>
            <a:ext cx="3657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EB Garamond"/>
                <a:ea typeface="EB Garamond"/>
                <a:cs typeface="EB Garamond"/>
                <a:sym typeface="EB Garamond"/>
              </a:rPr>
              <a:t>2-Packet Delivery Ratio (PDR)</a:t>
            </a:r>
            <a:endParaRPr b="1" sz="2000"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886" name="Google Shape;886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1283425"/>
            <a:ext cx="3657600" cy="86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7" name="Google Shape;887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4275" y="863340"/>
            <a:ext cx="4971524" cy="42801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88" name="Google Shape;888;p53"/>
          <p:cNvCxnSpPr/>
          <p:nvPr/>
        </p:nvCxnSpPr>
        <p:spPr>
          <a:xfrm rot="10800000">
            <a:off x="-12100" y="4340625"/>
            <a:ext cx="473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89" name="Google Shape;889;p53"/>
          <p:cNvSpPr txBox="1"/>
          <p:nvPr/>
        </p:nvSpPr>
        <p:spPr>
          <a:xfrm>
            <a:off x="-12100" y="4303150"/>
            <a:ext cx="47340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90" name="Google Shape;890;p53"/>
          <p:cNvSpPr txBox="1"/>
          <p:nvPr/>
        </p:nvSpPr>
        <p:spPr>
          <a:xfrm>
            <a:off x="1530026" y="63000"/>
            <a:ext cx="8685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91" name="Google Shape;891;p53"/>
          <p:cNvSpPr txBox="1"/>
          <p:nvPr/>
        </p:nvSpPr>
        <p:spPr>
          <a:xfrm>
            <a:off x="21060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92" name="Google Shape;892;p53"/>
          <p:cNvSpPr txBox="1"/>
          <p:nvPr/>
        </p:nvSpPr>
        <p:spPr>
          <a:xfrm>
            <a:off x="30904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93" name="Google Shape;893;p53"/>
          <p:cNvSpPr txBox="1"/>
          <p:nvPr/>
        </p:nvSpPr>
        <p:spPr>
          <a:xfrm>
            <a:off x="56254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94" name="Google Shape;894;p53"/>
          <p:cNvSpPr txBox="1"/>
          <p:nvPr/>
        </p:nvSpPr>
        <p:spPr>
          <a:xfrm>
            <a:off x="65899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Experimental Result</a:t>
            </a:r>
            <a:endParaRPr sz="12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95" name="Google Shape;895;p53"/>
          <p:cNvSpPr txBox="1"/>
          <p:nvPr/>
        </p:nvSpPr>
        <p:spPr>
          <a:xfrm>
            <a:off x="75721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96" name="Google Shape;896;p53"/>
          <p:cNvSpPr txBox="1"/>
          <p:nvPr/>
        </p:nvSpPr>
        <p:spPr>
          <a:xfrm>
            <a:off x="8408401" y="108625"/>
            <a:ext cx="7740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97" name="Google Shape;897;p53"/>
          <p:cNvSpPr txBox="1"/>
          <p:nvPr/>
        </p:nvSpPr>
        <p:spPr>
          <a:xfrm>
            <a:off x="38546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98" name="Google Shape;898;p53"/>
          <p:cNvSpPr txBox="1"/>
          <p:nvPr/>
        </p:nvSpPr>
        <p:spPr>
          <a:xfrm>
            <a:off x="45705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5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99" name="Google Shape;899;p53"/>
          <p:cNvSpPr txBox="1"/>
          <p:nvPr/>
        </p:nvSpPr>
        <p:spPr>
          <a:xfrm>
            <a:off x="221600" y="2425975"/>
            <a:ext cx="30000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500">
              <a:solidFill>
                <a:srgbClr val="00FF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00" name="Google Shape;900;p53"/>
          <p:cNvSpPr/>
          <p:nvPr/>
        </p:nvSpPr>
        <p:spPr>
          <a:xfrm>
            <a:off x="473700" y="2344325"/>
            <a:ext cx="3657600" cy="17196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70BB3"/>
                </a:solidFill>
                <a:latin typeface="EB Garamond"/>
                <a:ea typeface="EB Garamond"/>
                <a:cs typeface="EB Garamond"/>
                <a:sym typeface="EB Garamond"/>
              </a:rPr>
              <a:t>Original AODV routing </a:t>
            </a:r>
            <a:endParaRPr b="1" sz="1600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</a:rPr>
              <a:t>BlackholeAODV (BH).</a:t>
            </a:r>
            <a:endParaRPr b="1" sz="1600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FF00"/>
                </a:solidFill>
                <a:latin typeface="EB Garamond"/>
                <a:ea typeface="EB Garamond"/>
                <a:cs typeface="EB Garamond"/>
                <a:sym typeface="EB Garamond"/>
              </a:rPr>
              <a:t>Prevented Blackhole AODV (Prv).</a:t>
            </a:r>
            <a:endParaRPr b="1" sz="1600">
              <a:solidFill>
                <a:srgbClr val="FFFF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FF00"/>
                </a:solidFill>
                <a:latin typeface="EB Garamond"/>
                <a:ea typeface="EB Garamond"/>
                <a:cs typeface="EB Garamond"/>
                <a:sym typeface="EB Garamond"/>
              </a:rPr>
              <a:t>Prevented Blackhole on Randomized Energy-Based AODV (R-AODV).</a:t>
            </a:r>
            <a:endParaRPr b="1" sz="900">
              <a:solidFill>
                <a:srgbClr val="00FF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4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5" name="Google Shape;905;p54"/>
          <p:cNvCxnSpPr/>
          <p:nvPr/>
        </p:nvCxnSpPr>
        <p:spPr>
          <a:xfrm rot="10800000">
            <a:off x="-12100" y="4340625"/>
            <a:ext cx="4734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06" name="Google Shape;906;p54"/>
          <p:cNvSpPr txBox="1"/>
          <p:nvPr/>
        </p:nvSpPr>
        <p:spPr>
          <a:xfrm>
            <a:off x="-12100" y="2565325"/>
            <a:ext cx="41364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500">
              <a:solidFill>
                <a:srgbClr val="00FF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07" name="Google Shape;907;p54"/>
          <p:cNvSpPr txBox="1"/>
          <p:nvPr/>
        </p:nvSpPr>
        <p:spPr>
          <a:xfrm>
            <a:off x="473700" y="714625"/>
            <a:ext cx="1578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latin typeface="EB Garamond"/>
                <a:ea typeface="EB Garamond"/>
                <a:cs typeface="EB Garamond"/>
                <a:sym typeface="EB Garamond"/>
              </a:rPr>
              <a:t>3</a:t>
            </a:r>
            <a:r>
              <a:rPr b="1" lang="en" sz="2100">
                <a:latin typeface="EB Garamond"/>
                <a:ea typeface="EB Garamond"/>
                <a:cs typeface="EB Garamond"/>
                <a:sym typeface="EB Garamond"/>
              </a:rPr>
              <a:t>-Delay</a:t>
            </a:r>
            <a:endParaRPr b="1" sz="2100"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908" name="Google Shape;908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7000" y="734549"/>
            <a:ext cx="4880800" cy="4413701"/>
          </a:xfrm>
          <a:prstGeom prst="rect">
            <a:avLst/>
          </a:prstGeom>
          <a:noFill/>
          <a:ln>
            <a:noFill/>
          </a:ln>
        </p:spPr>
      </p:pic>
      <p:sp>
        <p:nvSpPr>
          <p:cNvPr id="909" name="Google Shape;909;p54"/>
          <p:cNvSpPr txBox="1"/>
          <p:nvPr/>
        </p:nvSpPr>
        <p:spPr>
          <a:xfrm>
            <a:off x="13648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10" name="Google Shape;910;p54"/>
          <p:cNvSpPr txBox="1"/>
          <p:nvPr/>
        </p:nvSpPr>
        <p:spPr>
          <a:xfrm>
            <a:off x="21060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11" name="Google Shape;911;p54"/>
          <p:cNvSpPr txBox="1"/>
          <p:nvPr/>
        </p:nvSpPr>
        <p:spPr>
          <a:xfrm>
            <a:off x="30904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12" name="Google Shape;912;p54"/>
          <p:cNvSpPr txBox="1"/>
          <p:nvPr/>
        </p:nvSpPr>
        <p:spPr>
          <a:xfrm>
            <a:off x="56254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13" name="Google Shape;913;p54"/>
          <p:cNvSpPr txBox="1"/>
          <p:nvPr/>
        </p:nvSpPr>
        <p:spPr>
          <a:xfrm>
            <a:off x="65899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Experimental Result</a:t>
            </a:r>
            <a:endParaRPr sz="12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14" name="Google Shape;914;p54"/>
          <p:cNvSpPr txBox="1"/>
          <p:nvPr/>
        </p:nvSpPr>
        <p:spPr>
          <a:xfrm>
            <a:off x="75721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15" name="Google Shape;915;p54"/>
          <p:cNvSpPr txBox="1"/>
          <p:nvPr/>
        </p:nvSpPr>
        <p:spPr>
          <a:xfrm>
            <a:off x="83010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16" name="Google Shape;916;p54"/>
          <p:cNvSpPr txBox="1"/>
          <p:nvPr/>
        </p:nvSpPr>
        <p:spPr>
          <a:xfrm>
            <a:off x="38546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17" name="Google Shape;917;p54"/>
          <p:cNvSpPr txBox="1"/>
          <p:nvPr/>
        </p:nvSpPr>
        <p:spPr>
          <a:xfrm>
            <a:off x="45705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918" name="Google Shape;918;p54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152400" y="1283425"/>
            <a:ext cx="3971875" cy="752300"/>
          </a:xfrm>
          <a:prstGeom prst="rect">
            <a:avLst/>
          </a:prstGeom>
          <a:noFill/>
          <a:ln>
            <a:noFill/>
          </a:ln>
        </p:spPr>
      </p:pic>
      <p:sp>
        <p:nvSpPr>
          <p:cNvPr id="919" name="Google Shape;919;p54"/>
          <p:cNvSpPr/>
          <p:nvPr/>
        </p:nvSpPr>
        <p:spPr>
          <a:xfrm>
            <a:off x="-2500" y="2332475"/>
            <a:ext cx="4189500" cy="16098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70BB3"/>
                </a:solidFill>
                <a:latin typeface="EB Garamond"/>
                <a:ea typeface="EB Garamond"/>
                <a:cs typeface="EB Garamond"/>
                <a:sym typeface="EB Garamond"/>
              </a:rPr>
              <a:t>Original AODV routing </a:t>
            </a:r>
            <a:endParaRPr b="1" sz="1600">
              <a:solidFill>
                <a:srgbClr val="070BB3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</a:rPr>
              <a:t>BlackholeAODV (BH).</a:t>
            </a:r>
            <a:endParaRPr b="1" sz="1600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FF00"/>
                </a:solidFill>
                <a:latin typeface="EB Garamond"/>
                <a:ea typeface="EB Garamond"/>
                <a:cs typeface="EB Garamond"/>
                <a:sym typeface="EB Garamond"/>
              </a:rPr>
              <a:t>Prevented Blackhole AODV (Prv).</a:t>
            </a:r>
            <a:endParaRPr b="1" sz="1600">
              <a:solidFill>
                <a:srgbClr val="FFFF00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FF00"/>
                </a:solidFill>
                <a:latin typeface="EB Garamond"/>
                <a:ea typeface="EB Garamond"/>
                <a:cs typeface="EB Garamond"/>
                <a:sym typeface="EB Garamond"/>
              </a:rPr>
              <a:t>Prevented Blackhole on Randomized Energy-Based AODV (R-AODV).</a:t>
            </a:r>
            <a:endParaRPr b="1" sz="1600">
              <a:solidFill>
                <a:srgbClr val="00FF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3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55"/>
          <p:cNvSpPr/>
          <p:nvPr/>
        </p:nvSpPr>
        <p:spPr>
          <a:xfrm>
            <a:off x="3924360" y="1159560"/>
            <a:ext cx="1941600" cy="8676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5" name="Google Shape;925;p55"/>
          <p:cNvSpPr/>
          <p:nvPr/>
        </p:nvSpPr>
        <p:spPr>
          <a:xfrm>
            <a:off x="4141080" y="949680"/>
            <a:ext cx="1521600" cy="1287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6" name="Google Shape;926;p55"/>
          <p:cNvSpPr txBox="1"/>
          <p:nvPr/>
        </p:nvSpPr>
        <p:spPr>
          <a:xfrm>
            <a:off x="1361875" y="2525650"/>
            <a:ext cx="76695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800"/>
            </a:br>
            <a:endParaRPr sz="12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 u="sng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CONCLUSION</a:t>
            </a:r>
            <a:endParaRPr b="1" sz="6000" u="sng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927" name="Google Shape;927;p55"/>
          <p:cNvSpPr txBox="1"/>
          <p:nvPr/>
        </p:nvSpPr>
        <p:spPr>
          <a:xfrm>
            <a:off x="2715205" y="3259965"/>
            <a:ext cx="43599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6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8" name="Google Shape;928;p55"/>
          <p:cNvSpPr txBox="1"/>
          <p:nvPr/>
        </p:nvSpPr>
        <p:spPr>
          <a:xfrm>
            <a:off x="4262222" y="1324800"/>
            <a:ext cx="12177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50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7</a:t>
            </a:r>
            <a:endParaRPr sz="50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grpSp>
        <p:nvGrpSpPr>
          <p:cNvPr id="929" name="Google Shape;929;p55"/>
          <p:cNvGrpSpPr/>
          <p:nvPr/>
        </p:nvGrpSpPr>
        <p:grpSpPr>
          <a:xfrm>
            <a:off x="2182057" y="2778380"/>
            <a:ext cx="747537" cy="841188"/>
            <a:chOff x="3070440" y="3312000"/>
            <a:chExt cx="426239" cy="417961"/>
          </a:xfrm>
        </p:grpSpPr>
        <p:sp>
          <p:nvSpPr>
            <p:cNvPr id="930" name="Google Shape;930;p55"/>
            <p:cNvSpPr/>
            <p:nvPr/>
          </p:nvSpPr>
          <p:spPr>
            <a:xfrm>
              <a:off x="3439080" y="3434400"/>
              <a:ext cx="57599" cy="23401"/>
            </a:xfrm>
            <a:custGeom>
              <a:rect b="b" l="l" r="r" t="t"/>
              <a:pathLst>
                <a:path extrusionOk="0" h="663" w="1608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55"/>
            <p:cNvSpPr/>
            <p:nvPr/>
          </p:nvSpPr>
          <p:spPr>
            <a:xfrm>
              <a:off x="3070440" y="3434400"/>
              <a:ext cx="56519" cy="23401"/>
            </a:xfrm>
            <a:custGeom>
              <a:rect b="b" l="l" r="r" t="t"/>
              <a:pathLst>
                <a:path extrusionOk="0" h="663" w="1576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55"/>
            <p:cNvSpPr/>
            <p:nvPr/>
          </p:nvSpPr>
          <p:spPr>
            <a:xfrm>
              <a:off x="3414960" y="3335760"/>
              <a:ext cx="56521" cy="37439"/>
            </a:xfrm>
            <a:custGeom>
              <a:rect b="b" l="l" r="r" t="t"/>
              <a:pathLst>
                <a:path extrusionOk="0" h="1055" w="1581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55"/>
            <p:cNvSpPr/>
            <p:nvPr/>
          </p:nvSpPr>
          <p:spPr>
            <a:xfrm>
              <a:off x="3095280" y="3520440"/>
              <a:ext cx="56878" cy="37081"/>
            </a:xfrm>
            <a:custGeom>
              <a:rect b="b" l="l" r="r" t="t"/>
              <a:pathLst>
                <a:path extrusionOk="0" h="1043" w="1588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55"/>
            <p:cNvSpPr/>
            <p:nvPr/>
          </p:nvSpPr>
          <p:spPr>
            <a:xfrm>
              <a:off x="3413880" y="3520080"/>
              <a:ext cx="57599" cy="37439"/>
            </a:xfrm>
            <a:custGeom>
              <a:rect b="b" l="l" r="r" t="t"/>
              <a:pathLst>
                <a:path extrusionOk="0" h="1055" w="1608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55"/>
            <p:cNvSpPr/>
            <p:nvPr/>
          </p:nvSpPr>
          <p:spPr>
            <a:xfrm>
              <a:off x="3094200" y="3335760"/>
              <a:ext cx="57599" cy="37439"/>
            </a:xfrm>
            <a:custGeom>
              <a:rect b="b" l="l" r="r" t="t"/>
              <a:pathLst>
                <a:path extrusionOk="0" h="1055" w="1608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55"/>
            <p:cNvSpPr/>
            <p:nvPr/>
          </p:nvSpPr>
          <p:spPr>
            <a:xfrm>
              <a:off x="3240360" y="3416040"/>
              <a:ext cx="85681" cy="110882"/>
            </a:xfrm>
            <a:custGeom>
              <a:rect b="b" l="l" r="r" t="t"/>
              <a:pathLst>
                <a:path extrusionOk="0" h="3088" w="2395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7" name="Google Shape;937;p55"/>
            <p:cNvSpPr/>
            <p:nvPr/>
          </p:nvSpPr>
          <p:spPr>
            <a:xfrm>
              <a:off x="3222360" y="3632760"/>
              <a:ext cx="122040" cy="97201"/>
            </a:xfrm>
            <a:custGeom>
              <a:rect b="b" l="l" r="r" t="t"/>
              <a:pathLst>
                <a:path extrusionOk="0" h="2710" w="3403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55"/>
            <p:cNvSpPr/>
            <p:nvPr/>
          </p:nvSpPr>
          <p:spPr>
            <a:xfrm>
              <a:off x="3139560" y="3312000"/>
              <a:ext cx="278648" cy="294481"/>
            </a:xfrm>
            <a:custGeom>
              <a:rect b="b" l="l" r="r" t="t"/>
              <a:pathLst>
                <a:path extrusionOk="0" h="8188" w="7751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939" name="Google Shape;939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8600"/>
            <a:ext cx="2474875" cy="2345310"/>
          </a:xfrm>
          <a:prstGeom prst="rect">
            <a:avLst/>
          </a:prstGeom>
          <a:noFill/>
          <a:ln>
            <a:noFill/>
          </a:ln>
        </p:spPr>
      </p:pic>
      <p:sp>
        <p:nvSpPr>
          <p:cNvPr id="940" name="Google Shape;940;p55"/>
          <p:cNvSpPr txBox="1"/>
          <p:nvPr/>
        </p:nvSpPr>
        <p:spPr>
          <a:xfrm>
            <a:off x="1441080" y="-13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41" name="Google Shape;941;p55"/>
          <p:cNvSpPr txBox="1"/>
          <p:nvPr/>
        </p:nvSpPr>
        <p:spPr>
          <a:xfrm>
            <a:off x="2106000" y="948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42" name="Google Shape;942;p55"/>
          <p:cNvSpPr txBox="1"/>
          <p:nvPr/>
        </p:nvSpPr>
        <p:spPr>
          <a:xfrm>
            <a:off x="3090480" y="231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43" name="Google Shape;943;p55"/>
          <p:cNvSpPr txBox="1"/>
          <p:nvPr/>
        </p:nvSpPr>
        <p:spPr>
          <a:xfrm>
            <a:off x="5625480" y="937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44" name="Google Shape;944;p55"/>
          <p:cNvSpPr txBox="1"/>
          <p:nvPr/>
        </p:nvSpPr>
        <p:spPr>
          <a:xfrm>
            <a:off x="6589975" y="340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45" name="Google Shape;945;p55"/>
          <p:cNvSpPr txBox="1"/>
          <p:nvPr/>
        </p:nvSpPr>
        <p:spPr>
          <a:xfrm>
            <a:off x="7572120" y="103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Conclusion</a:t>
            </a:r>
            <a:br>
              <a:rPr b="1" lang="en" sz="21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endParaRPr b="1"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46" name="Google Shape;946;p55"/>
          <p:cNvSpPr txBox="1"/>
          <p:nvPr/>
        </p:nvSpPr>
        <p:spPr>
          <a:xfrm>
            <a:off x="8301005" y="324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47" name="Google Shape;947;p55"/>
          <p:cNvSpPr txBox="1"/>
          <p:nvPr/>
        </p:nvSpPr>
        <p:spPr>
          <a:xfrm>
            <a:off x="3854625" y="-5327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48" name="Google Shape;948;p55"/>
          <p:cNvSpPr txBox="1"/>
          <p:nvPr/>
        </p:nvSpPr>
        <p:spPr>
          <a:xfrm>
            <a:off x="4570550" y="231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2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Google Shape;953;p56"/>
          <p:cNvSpPr/>
          <p:nvPr/>
        </p:nvSpPr>
        <p:spPr>
          <a:xfrm rot="-5942400">
            <a:off x="-3040348" y="-1381746"/>
            <a:ext cx="7606237" cy="7605679"/>
          </a:xfrm>
          <a:custGeom>
            <a:rect b="b" l="l" r="r" t="t"/>
            <a:pathLst>
              <a:path extrusionOk="0" h="122671" w="122671">
                <a:moveTo>
                  <a:pt x="61288" y="15890"/>
                </a:moveTo>
                <a:cubicBezTo>
                  <a:pt x="74134" y="15890"/>
                  <a:pt x="87890" y="17837"/>
                  <a:pt x="98492" y="25582"/>
                </a:cubicBezTo>
                <a:cubicBezTo>
                  <a:pt x="106392" y="31355"/>
                  <a:pt x="107052" y="41356"/>
                  <a:pt x="105729" y="50292"/>
                </a:cubicBezTo>
                <a:cubicBezTo>
                  <a:pt x="104207" y="60560"/>
                  <a:pt x="103318" y="70931"/>
                  <a:pt x="101429" y="81148"/>
                </a:cubicBezTo>
                <a:cubicBezTo>
                  <a:pt x="99916" y="89314"/>
                  <a:pt x="96431" y="97128"/>
                  <a:pt x="88124" y="99955"/>
                </a:cubicBezTo>
                <a:cubicBezTo>
                  <a:pt x="84437" y="101209"/>
                  <a:pt x="80540" y="101601"/>
                  <a:pt x="76602" y="101601"/>
                </a:cubicBezTo>
                <a:cubicBezTo>
                  <a:pt x="71796" y="101601"/>
                  <a:pt x="66926" y="101018"/>
                  <a:pt x="62297" y="100710"/>
                </a:cubicBezTo>
                <a:cubicBezTo>
                  <a:pt x="51217" y="99976"/>
                  <a:pt x="40203" y="98506"/>
                  <a:pt x="29211" y="96964"/>
                </a:cubicBezTo>
                <a:cubicBezTo>
                  <a:pt x="16647" y="95202"/>
                  <a:pt x="10610" y="89119"/>
                  <a:pt x="11276" y="76081"/>
                </a:cubicBezTo>
                <a:cubicBezTo>
                  <a:pt x="11770" y="66433"/>
                  <a:pt x="13452" y="56900"/>
                  <a:pt x="15516" y="47476"/>
                </a:cubicBezTo>
                <a:cubicBezTo>
                  <a:pt x="17086" y="40308"/>
                  <a:pt x="17867" y="30029"/>
                  <a:pt x="23464" y="24632"/>
                </a:cubicBezTo>
                <a:cubicBezTo>
                  <a:pt x="31878" y="16520"/>
                  <a:pt x="46079" y="16024"/>
                  <a:pt x="57526" y="15914"/>
                </a:cubicBezTo>
                <a:cubicBezTo>
                  <a:pt x="58439" y="15906"/>
                  <a:pt x="59335" y="15900"/>
                  <a:pt x="60210" y="15894"/>
                </a:cubicBezTo>
                <a:cubicBezTo>
                  <a:pt x="60569" y="15891"/>
                  <a:pt x="60928" y="15890"/>
                  <a:pt x="61288" y="15890"/>
                </a:cubicBezTo>
                <a:close/>
                <a:moveTo>
                  <a:pt x="0" y="0"/>
                </a:moveTo>
                <a:lnTo>
                  <a:pt x="0" y="122670"/>
                </a:lnTo>
                <a:lnTo>
                  <a:pt x="122671" y="122670"/>
                </a:lnTo>
                <a:lnTo>
                  <a:pt x="122671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4" name="Google Shape;954;p56"/>
          <p:cNvSpPr/>
          <p:nvPr/>
        </p:nvSpPr>
        <p:spPr>
          <a:xfrm flipH="1" rot="4102346">
            <a:off x="-2341717" y="5192547"/>
            <a:ext cx="9416338" cy="6013774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5" name="Google Shape;955;p56"/>
          <p:cNvSpPr/>
          <p:nvPr/>
        </p:nvSpPr>
        <p:spPr>
          <a:xfrm rot="813319">
            <a:off x="-1133315" y="-3847998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6" name="Google Shape;956;p56"/>
          <p:cNvSpPr/>
          <p:nvPr/>
        </p:nvSpPr>
        <p:spPr>
          <a:xfrm flipH="1" rot="-649760">
            <a:off x="-4004258" y="3693917"/>
            <a:ext cx="4974484" cy="1490372"/>
          </a:xfrm>
          <a:custGeom>
            <a:rect b="b" l="l" r="r" t="t"/>
            <a:pathLst>
              <a:path extrusionOk="0" h="14730" w="49165">
                <a:moveTo>
                  <a:pt x="10042" y="1"/>
                </a:moveTo>
                <a:cubicBezTo>
                  <a:pt x="7738" y="1"/>
                  <a:pt x="5495" y="326"/>
                  <a:pt x="4009" y="1712"/>
                </a:cubicBezTo>
                <a:cubicBezTo>
                  <a:pt x="1833" y="3743"/>
                  <a:pt x="1312" y="7198"/>
                  <a:pt x="759" y="9976"/>
                </a:cubicBezTo>
                <a:cubicBezTo>
                  <a:pt x="1" y="13802"/>
                  <a:pt x="5815" y="14642"/>
                  <a:pt x="11014" y="14723"/>
                </a:cubicBezTo>
                <a:cubicBezTo>
                  <a:pt x="11312" y="14728"/>
                  <a:pt x="11609" y="14730"/>
                  <a:pt x="11901" y="14730"/>
                </a:cubicBezTo>
                <a:cubicBezTo>
                  <a:pt x="14717" y="14730"/>
                  <a:pt x="17219" y="14537"/>
                  <a:pt x="18198" y="14531"/>
                </a:cubicBezTo>
                <a:cubicBezTo>
                  <a:pt x="20643" y="14515"/>
                  <a:pt x="23088" y="14508"/>
                  <a:pt x="25533" y="14508"/>
                </a:cubicBezTo>
                <a:cubicBezTo>
                  <a:pt x="31860" y="14508"/>
                  <a:pt x="38186" y="14553"/>
                  <a:pt x="44512" y="14593"/>
                </a:cubicBezTo>
                <a:cubicBezTo>
                  <a:pt x="44551" y="14593"/>
                  <a:pt x="44589" y="14594"/>
                  <a:pt x="44628" y="14594"/>
                </a:cubicBezTo>
                <a:cubicBezTo>
                  <a:pt x="45065" y="14594"/>
                  <a:pt x="45520" y="14568"/>
                  <a:pt x="45879" y="14323"/>
                </a:cubicBezTo>
                <a:cubicBezTo>
                  <a:pt x="46214" y="14095"/>
                  <a:pt x="46403" y="13708"/>
                  <a:pt x="46569" y="13337"/>
                </a:cubicBezTo>
                <a:cubicBezTo>
                  <a:pt x="47681" y="10865"/>
                  <a:pt x="49165" y="7692"/>
                  <a:pt x="48504" y="4911"/>
                </a:cubicBezTo>
                <a:cubicBezTo>
                  <a:pt x="47559" y="915"/>
                  <a:pt x="42091" y="691"/>
                  <a:pt x="37832" y="691"/>
                </a:cubicBezTo>
                <a:cubicBezTo>
                  <a:pt x="37295" y="691"/>
                  <a:pt x="36777" y="694"/>
                  <a:pt x="36289" y="694"/>
                </a:cubicBezTo>
                <a:cubicBezTo>
                  <a:pt x="35639" y="694"/>
                  <a:pt x="35044" y="688"/>
                  <a:pt x="34531" y="658"/>
                </a:cubicBezTo>
                <a:cubicBezTo>
                  <a:pt x="29340" y="361"/>
                  <a:pt x="24149" y="242"/>
                  <a:pt x="18952" y="242"/>
                </a:cubicBezTo>
                <a:cubicBezTo>
                  <a:pt x="17950" y="242"/>
                  <a:pt x="16949" y="246"/>
                  <a:pt x="15946" y="255"/>
                </a:cubicBezTo>
                <a:cubicBezTo>
                  <a:pt x="15904" y="255"/>
                  <a:pt x="15862" y="255"/>
                  <a:pt x="15819" y="255"/>
                </a:cubicBezTo>
                <a:cubicBezTo>
                  <a:pt x="14168" y="255"/>
                  <a:pt x="12081" y="1"/>
                  <a:pt x="10042" y="1"/>
                </a:cubicBezTo>
                <a:close/>
              </a:path>
            </a:pathLst>
          </a:custGeom>
          <a:solidFill>
            <a:srgbClr val="E6B8AF">
              <a:alpha val="346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7" name="Google Shape;957;p56"/>
          <p:cNvSpPr txBox="1"/>
          <p:nvPr/>
        </p:nvSpPr>
        <p:spPr>
          <a:xfrm>
            <a:off x="174950" y="686850"/>
            <a:ext cx="4693200" cy="4071900"/>
          </a:xfrm>
          <a:prstGeom prst="rect">
            <a:avLst/>
          </a:prstGeom>
          <a:noFill/>
          <a:ln cap="flat" cmpd="sng" w="9525">
            <a:solidFill>
              <a:srgbClr val="E6B8A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W</a:t>
            </a:r>
            <a:r>
              <a:rPr b="1" lang="en" sz="1600"/>
              <a:t>e reviewed the methods and its implementations. </a:t>
            </a:r>
            <a:endParaRPr b="1"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We have presented the congestion control mechanisms for black hole attack prevented in AODV ad hoc.</a:t>
            </a:r>
            <a:endParaRPr b="1"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/>
              <a:t>In addition, we presented a set of simulation studies to compare their performance to the original AODV. </a:t>
            </a:r>
            <a:endParaRPr b="1" sz="2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58" name="Google Shape;958;p56"/>
          <p:cNvSpPr/>
          <p:nvPr/>
        </p:nvSpPr>
        <p:spPr>
          <a:xfrm>
            <a:off x="4963500" y="934050"/>
            <a:ext cx="3824700" cy="2714100"/>
          </a:xfrm>
          <a:prstGeom prst="roundRect">
            <a:avLst>
              <a:gd fmla="val 16667" name="adj"/>
            </a:avLst>
          </a:prstGeom>
          <a:solidFill>
            <a:srgbClr val="B96E6E">
              <a:alpha val="625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9" name="Google Shape;959;p56"/>
          <p:cNvSpPr/>
          <p:nvPr/>
        </p:nvSpPr>
        <p:spPr>
          <a:xfrm>
            <a:off x="6500650" y="3649925"/>
            <a:ext cx="733500" cy="530100"/>
          </a:xfrm>
          <a:prstGeom prst="rect">
            <a:avLst/>
          </a:prstGeom>
          <a:solidFill>
            <a:srgbClr val="B96E6E">
              <a:alpha val="625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0" name="Google Shape;960;p56"/>
          <p:cNvSpPr/>
          <p:nvPr/>
        </p:nvSpPr>
        <p:spPr>
          <a:xfrm>
            <a:off x="6075125" y="4151925"/>
            <a:ext cx="1626300" cy="120600"/>
          </a:xfrm>
          <a:prstGeom prst="rect">
            <a:avLst/>
          </a:prstGeom>
          <a:solidFill>
            <a:srgbClr val="B96E6E">
              <a:alpha val="625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1" name="Google Shape;961;p56"/>
          <p:cNvSpPr/>
          <p:nvPr/>
        </p:nvSpPr>
        <p:spPr>
          <a:xfrm>
            <a:off x="5014850" y="4240175"/>
            <a:ext cx="3824700" cy="240900"/>
          </a:xfrm>
          <a:prstGeom prst="rect">
            <a:avLst/>
          </a:prstGeom>
          <a:solidFill>
            <a:srgbClr val="B96E6E">
              <a:alpha val="625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62" name="Google Shape;962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2688" y="1150113"/>
            <a:ext cx="3429000" cy="2222850"/>
          </a:xfrm>
          <a:prstGeom prst="rect">
            <a:avLst/>
          </a:prstGeom>
          <a:noFill/>
          <a:ln>
            <a:noFill/>
          </a:ln>
        </p:spPr>
      </p:pic>
      <p:sp>
        <p:nvSpPr>
          <p:cNvPr id="963" name="Google Shape;963;p56"/>
          <p:cNvSpPr/>
          <p:nvPr/>
        </p:nvSpPr>
        <p:spPr>
          <a:xfrm>
            <a:off x="6783100" y="3421150"/>
            <a:ext cx="168600" cy="180600"/>
          </a:xfrm>
          <a:prstGeom prst="ellipse">
            <a:avLst/>
          </a:prstGeom>
          <a:solidFill>
            <a:srgbClr val="9E5353">
              <a:alpha val="625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4" name="Google Shape;964;p56"/>
          <p:cNvSpPr txBox="1"/>
          <p:nvPr/>
        </p:nvSpPr>
        <p:spPr>
          <a:xfrm>
            <a:off x="13648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65" name="Google Shape;965;p56"/>
          <p:cNvSpPr txBox="1"/>
          <p:nvPr/>
        </p:nvSpPr>
        <p:spPr>
          <a:xfrm>
            <a:off x="21060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66" name="Google Shape;966;p56"/>
          <p:cNvSpPr txBox="1"/>
          <p:nvPr/>
        </p:nvSpPr>
        <p:spPr>
          <a:xfrm>
            <a:off x="30904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67" name="Google Shape;967;p56"/>
          <p:cNvSpPr txBox="1"/>
          <p:nvPr/>
        </p:nvSpPr>
        <p:spPr>
          <a:xfrm>
            <a:off x="56254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68" name="Google Shape;968;p56"/>
          <p:cNvSpPr txBox="1"/>
          <p:nvPr/>
        </p:nvSpPr>
        <p:spPr>
          <a:xfrm>
            <a:off x="65899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69" name="Google Shape;969;p56"/>
          <p:cNvSpPr txBox="1"/>
          <p:nvPr/>
        </p:nvSpPr>
        <p:spPr>
          <a:xfrm>
            <a:off x="75721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Conclusion</a:t>
            </a:r>
            <a:br>
              <a:rPr b="1" lang="en" sz="21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endParaRPr b="1"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70" name="Google Shape;970;p56"/>
          <p:cNvSpPr txBox="1"/>
          <p:nvPr/>
        </p:nvSpPr>
        <p:spPr>
          <a:xfrm>
            <a:off x="83010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71" name="Google Shape;971;p56"/>
          <p:cNvSpPr txBox="1"/>
          <p:nvPr/>
        </p:nvSpPr>
        <p:spPr>
          <a:xfrm>
            <a:off x="38546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72" name="Google Shape;972;p56"/>
          <p:cNvSpPr txBox="1"/>
          <p:nvPr/>
        </p:nvSpPr>
        <p:spPr>
          <a:xfrm>
            <a:off x="45705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6" name="Shape 9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Google Shape;977;p57"/>
          <p:cNvSpPr/>
          <p:nvPr/>
        </p:nvSpPr>
        <p:spPr>
          <a:xfrm>
            <a:off x="3924360" y="1159560"/>
            <a:ext cx="1941600" cy="8676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8" name="Google Shape;978;p57"/>
          <p:cNvSpPr/>
          <p:nvPr/>
        </p:nvSpPr>
        <p:spPr>
          <a:xfrm>
            <a:off x="4141080" y="949680"/>
            <a:ext cx="1521600" cy="1287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9" name="Google Shape;979;p57"/>
          <p:cNvSpPr txBox="1"/>
          <p:nvPr/>
        </p:nvSpPr>
        <p:spPr>
          <a:xfrm>
            <a:off x="1514275" y="2525650"/>
            <a:ext cx="76695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800"/>
            </a:br>
            <a:endParaRPr sz="12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FUTURE WORKS</a:t>
            </a:r>
            <a:endParaRPr b="1" sz="6000" u="sng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80" name="Google Shape;980;p57"/>
          <p:cNvSpPr txBox="1"/>
          <p:nvPr/>
        </p:nvSpPr>
        <p:spPr>
          <a:xfrm>
            <a:off x="2715480" y="3326040"/>
            <a:ext cx="43599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6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1" name="Google Shape;981;p57"/>
          <p:cNvSpPr txBox="1"/>
          <p:nvPr/>
        </p:nvSpPr>
        <p:spPr>
          <a:xfrm>
            <a:off x="4386721" y="1324800"/>
            <a:ext cx="9204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100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51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8</a:t>
            </a:r>
            <a:endParaRPr sz="51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grpSp>
        <p:nvGrpSpPr>
          <p:cNvPr id="982" name="Google Shape;982;p57"/>
          <p:cNvGrpSpPr/>
          <p:nvPr/>
        </p:nvGrpSpPr>
        <p:grpSpPr>
          <a:xfrm>
            <a:off x="1222498" y="2819595"/>
            <a:ext cx="817033" cy="796780"/>
            <a:chOff x="2471760" y="1689120"/>
            <a:chExt cx="423728" cy="419402"/>
          </a:xfrm>
        </p:grpSpPr>
        <p:sp>
          <p:nvSpPr>
            <p:cNvPr id="983" name="Google Shape;983;p57"/>
            <p:cNvSpPr/>
            <p:nvPr/>
          </p:nvSpPr>
          <p:spPr>
            <a:xfrm>
              <a:off x="2496600" y="1690200"/>
              <a:ext cx="123119" cy="120962"/>
            </a:xfrm>
            <a:custGeom>
              <a:rect b="b" l="l" r="r" t="t"/>
              <a:pathLst>
                <a:path extrusionOk="0" h="3372" w="3435">
                  <a:moveTo>
                    <a:pt x="1734" y="0"/>
                  </a:moveTo>
                  <a:cubicBezTo>
                    <a:pt x="788" y="0"/>
                    <a:pt x="32" y="756"/>
                    <a:pt x="32" y="1702"/>
                  </a:cubicBezTo>
                  <a:cubicBezTo>
                    <a:pt x="1" y="2678"/>
                    <a:pt x="820" y="3371"/>
                    <a:pt x="1702" y="3371"/>
                  </a:cubicBezTo>
                  <a:cubicBezTo>
                    <a:pt x="2269" y="3371"/>
                    <a:pt x="2899" y="3025"/>
                    <a:pt x="3214" y="2426"/>
                  </a:cubicBezTo>
                  <a:cubicBezTo>
                    <a:pt x="3340" y="2206"/>
                    <a:pt x="3435" y="1922"/>
                    <a:pt x="3435" y="1702"/>
                  </a:cubicBezTo>
                  <a:cubicBezTo>
                    <a:pt x="3435" y="756"/>
                    <a:pt x="2679" y="0"/>
                    <a:pt x="1734" y="0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57"/>
            <p:cNvSpPr/>
            <p:nvPr/>
          </p:nvSpPr>
          <p:spPr>
            <a:xfrm>
              <a:off x="2694240" y="1764000"/>
              <a:ext cx="97203" cy="97201"/>
            </a:xfrm>
            <a:custGeom>
              <a:rect b="b" l="l" r="r" t="t"/>
              <a:pathLst>
                <a:path extrusionOk="0" h="2710" w="2711">
                  <a:moveTo>
                    <a:pt x="1009" y="0"/>
                  </a:moveTo>
                  <a:cubicBezTo>
                    <a:pt x="410" y="158"/>
                    <a:pt x="1" y="662"/>
                    <a:pt x="1" y="1323"/>
                  </a:cubicBezTo>
                  <a:cubicBezTo>
                    <a:pt x="1" y="2079"/>
                    <a:pt x="631" y="2710"/>
                    <a:pt x="1355" y="2710"/>
                  </a:cubicBezTo>
                  <a:cubicBezTo>
                    <a:pt x="1985" y="2710"/>
                    <a:pt x="2553" y="2268"/>
                    <a:pt x="2710" y="1701"/>
                  </a:cubicBezTo>
                  <a:lnTo>
                    <a:pt x="1355" y="1701"/>
                  </a:lnTo>
                  <a:cubicBezTo>
                    <a:pt x="1166" y="1701"/>
                    <a:pt x="1009" y="1544"/>
                    <a:pt x="1009" y="1323"/>
                  </a:cubicBezTo>
                  <a:lnTo>
                    <a:pt x="1009" y="0"/>
                  </a:ln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57"/>
            <p:cNvSpPr/>
            <p:nvPr/>
          </p:nvSpPr>
          <p:spPr>
            <a:xfrm>
              <a:off x="2754360" y="1765080"/>
              <a:ext cx="36001" cy="34919"/>
            </a:xfrm>
            <a:custGeom>
              <a:rect b="b" l="l" r="r" t="t"/>
              <a:pathLst>
                <a:path extrusionOk="0" h="978" w="1009">
                  <a:moveTo>
                    <a:pt x="0" y="1"/>
                  </a:moveTo>
                  <a:lnTo>
                    <a:pt x="0" y="977"/>
                  </a:lnTo>
                  <a:lnTo>
                    <a:pt x="1009" y="977"/>
                  </a:lnTo>
                  <a:cubicBezTo>
                    <a:pt x="883" y="473"/>
                    <a:pt x="473" y="127"/>
                    <a:pt x="0" y="1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57"/>
            <p:cNvSpPr/>
            <p:nvPr/>
          </p:nvSpPr>
          <p:spPr>
            <a:xfrm>
              <a:off x="2471760" y="1814040"/>
              <a:ext cx="171003" cy="294482"/>
            </a:xfrm>
            <a:custGeom>
              <a:rect b="b" l="l" r="r" t="t"/>
              <a:pathLst>
                <a:path extrusionOk="0" h="8192" w="4758">
                  <a:moveTo>
                    <a:pt x="694" y="0"/>
                  </a:moveTo>
                  <a:cubicBezTo>
                    <a:pt x="253" y="410"/>
                    <a:pt x="1" y="1008"/>
                    <a:pt x="1" y="1670"/>
                  </a:cubicBezTo>
                  <a:lnTo>
                    <a:pt x="1" y="3718"/>
                  </a:lnTo>
                  <a:cubicBezTo>
                    <a:pt x="1" y="4159"/>
                    <a:pt x="253" y="4569"/>
                    <a:pt x="662" y="4726"/>
                  </a:cubicBezTo>
                  <a:lnTo>
                    <a:pt x="662" y="7152"/>
                  </a:lnTo>
                  <a:cubicBezTo>
                    <a:pt x="662" y="7687"/>
                    <a:pt x="1135" y="8192"/>
                    <a:pt x="1670" y="8192"/>
                  </a:cubicBezTo>
                  <a:lnTo>
                    <a:pt x="3057" y="8192"/>
                  </a:lnTo>
                  <a:cubicBezTo>
                    <a:pt x="3624" y="8192"/>
                    <a:pt x="4096" y="7719"/>
                    <a:pt x="4096" y="7152"/>
                  </a:cubicBezTo>
                  <a:lnTo>
                    <a:pt x="4096" y="4726"/>
                  </a:lnTo>
                  <a:cubicBezTo>
                    <a:pt x="4474" y="4569"/>
                    <a:pt x="4758" y="4190"/>
                    <a:pt x="4758" y="3718"/>
                  </a:cubicBezTo>
                  <a:lnTo>
                    <a:pt x="4758" y="1670"/>
                  </a:lnTo>
                  <a:cubicBezTo>
                    <a:pt x="4758" y="1008"/>
                    <a:pt x="4474" y="410"/>
                    <a:pt x="4033" y="0"/>
                  </a:cubicBezTo>
                  <a:cubicBezTo>
                    <a:pt x="3718" y="347"/>
                    <a:pt x="3246" y="567"/>
                    <a:pt x="2742" y="662"/>
                  </a:cubicBez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cubicBezTo>
                    <a:pt x="2175" y="2741"/>
                    <a:pt x="2017" y="2584"/>
                    <a:pt x="2017" y="2395"/>
                  </a:cubicBezTo>
                  <a:lnTo>
                    <a:pt x="2017" y="662"/>
                  </a:lnTo>
                  <a:cubicBezTo>
                    <a:pt x="1513" y="567"/>
                    <a:pt x="1040" y="347"/>
                    <a:pt x="694" y="0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57"/>
            <p:cNvSpPr/>
            <p:nvPr/>
          </p:nvSpPr>
          <p:spPr>
            <a:xfrm>
              <a:off x="2616840" y="1689120"/>
              <a:ext cx="278648" cy="269645"/>
            </a:xfrm>
            <a:custGeom>
              <a:rect b="b" l="l" r="r" t="t"/>
              <a:pathLst>
                <a:path extrusionOk="0" h="7499" w="7751">
                  <a:moveTo>
                    <a:pt x="3497" y="1355"/>
                  </a:moveTo>
                  <a:cubicBezTo>
                    <a:pt x="4663" y="1355"/>
                    <a:pt x="5577" y="2269"/>
                    <a:pt x="5577" y="3403"/>
                  </a:cubicBezTo>
                  <a:cubicBezTo>
                    <a:pt x="5577" y="4569"/>
                    <a:pt x="4600" y="5451"/>
                    <a:pt x="3497" y="5451"/>
                  </a:cubicBezTo>
                  <a:cubicBezTo>
                    <a:pt x="2363" y="5451"/>
                    <a:pt x="1450" y="4569"/>
                    <a:pt x="1450" y="3403"/>
                  </a:cubicBezTo>
                  <a:cubicBezTo>
                    <a:pt x="1450" y="2269"/>
                    <a:pt x="2363" y="1355"/>
                    <a:pt x="3497" y="1355"/>
                  </a:cubicBezTo>
                  <a:close/>
                  <a:moveTo>
                    <a:pt x="0" y="1"/>
                  </a:moveTo>
                  <a:cubicBezTo>
                    <a:pt x="441" y="410"/>
                    <a:pt x="725" y="1009"/>
                    <a:pt x="725" y="1671"/>
                  </a:cubicBezTo>
                  <a:cubicBezTo>
                    <a:pt x="725" y="2112"/>
                    <a:pt x="599" y="2521"/>
                    <a:pt x="410" y="2868"/>
                  </a:cubicBezTo>
                  <a:cubicBezTo>
                    <a:pt x="1040" y="3403"/>
                    <a:pt x="1387" y="4191"/>
                    <a:pt x="1387" y="5105"/>
                  </a:cubicBezTo>
                  <a:lnTo>
                    <a:pt x="1387" y="7152"/>
                  </a:lnTo>
                  <a:cubicBezTo>
                    <a:pt x="1387" y="7278"/>
                    <a:pt x="1387" y="7404"/>
                    <a:pt x="1355" y="7499"/>
                  </a:cubicBezTo>
                  <a:lnTo>
                    <a:pt x="5829" y="7499"/>
                  </a:lnTo>
                  <a:cubicBezTo>
                    <a:pt x="6396" y="7499"/>
                    <a:pt x="6900" y="7026"/>
                    <a:pt x="6900" y="6491"/>
                  </a:cubicBezTo>
                  <a:lnTo>
                    <a:pt x="6900" y="694"/>
                  </a:lnTo>
                  <a:lnTo>
                    <a:pt x="7246" y="694"/>
                  </a:lnTo>
                  <a:cubicBezTo>
                    <a:pt x="7751" y="694"/>
                    <a:pt x="7751" y="1"/>
                    <a:pt x="7278" y="1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988" name="Google Shape;988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8600"/>
            <a:ext cx="2407880" cy="2297050"/>
          </a:xfrm>
          <a:prstGeom prst="rect">
            <a:avLst/>
          </a:prstGeom>
          <a:noFill/>
          <a:ln>
            <a:noFill/>
          </a:ln>
        </p:spPr>
      </p:pic>
      <p:sp>
        <p:nvSpPr>
          <p:cNvPr id="989" name="Google Shape;989;p57"/>
          <p:cNvSpPr txBox="1"/>
          <p:nvPr/>
        </p:nvSpPr>
        <p:spPr>
          <a:xfrm>
            <a:off x="1441080" y="-13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90" name="Google Shape;990;p57"/>
          <p:cNvSpPr txBox="1"/>
          <p:nvPr/>
        </p:nvSpPr>
        <p:spPr>
          <a:xfrm>
            <a:off x="2106000" y="948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91" name="Google Shape;991;p57"/>
          <p:cNvSpPr txBox="1"/>
          <p:nvPr/>
        </p:nvSpPr>
        <p:spPr>
          <a:xfrm>
            <a:off x="3090480" y="231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92" name="Google Shape;992;p57"/>
          <p:cNvSpPr txBox="1"/>
          <p:nvPr/>
        </p:nvSpPr>
        <p:spPr>
          <a:xfrm>
            <a:off x="5625480" y="937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93" name="Google Shape;993;p57"/>
          <p:cNvSpPr txBox="1"/>
          <p:nvPr/>
        </p:nvSpPr>
        <p:spPr>
          <a:xfrm>
            <a:off x="6589975" y="340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94" name="Google Shape;994;p57"/>
          <p:cNvSpPr txBox="1"/>
          <p:nvPr/>
        </p:nvSpPr>
        <p:spPr>
          <a:xfrm>
            <a:off x="7572120" y="103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95" name="Google Shape;995;p57"/>
          <p:cNvSpPr txBox="1"/>
          <p:nvPr/>
        </p:nvSpPr>
        <p:spPr>
          <a:xfrm>
            <a:off x="8301005" y="324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Future work</a:t>
            </a:r>
            <a:endParaRPr b="1" sz="1300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96" name="Google Shape;996;p57"/>
          <p:cNvSpPr txBox="1"/>
          <p:nvPr/>
        </p:nvSpPr>
        <p:spPr>
          <a:xfrm>
            <a:off x="3854625" y="-5327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97" name="Google Shape;997;p57"/>
          <p:cNvSpPr txBox="1"/>
          <p:nvPr/>
        </p:nvSpPr>
        <p:spPr>
          <a:xfrm>
            <a:off x="4570550" y="231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p58"/>
          <p:cNvSpPr/>
          <p:nvPr/>
        </p:nvSpPr>
        <p:spPr>
          <a:xfrm>
            <a:off x="2325076" y="4086725"/>
            <a:ext cx="5143200" cy="5154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3" name="Google Shape;1003;p58"/>
          <p:cNvSpPr/>
          <p:nvPr/>
        </p:nvSpPr>
        <p:spPr>
          <a:xfrm>
            <a:off x="2699640" y="3961800"/>
            <a:ext cx="4390800" cy="7647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4" name="Google Shape;1004;p58"/>
          <p:cNvSpPr txBox="1"/>
          <p:nvPr/>
        </p:nvSpPr>
        <p:spPr>
          <a:xfrm>
            <a:off x="2613600" y="4078440"/>
            <a:ext cx="4563600" cy="53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en" sz="100">
                <a:solidFill>
                  <a:srgbClr val="000000"/>
                </a:solidFill>
              </a:rPr>
            </a:br>
            <a:endParaRPr sz="1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35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FUTURE WORKS</a:t>
            </a:r>
            <a:endParaRPr b="1" sz="35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005" name="Google Shape;1005;p58"/>
          <p:cNvSpPr txBox="1"/>
          <p:nvPr/>
        </p:nvSpPr>
        <p:spPr>
          <a:xfrm>
            <a:off x="1459350" y="1281150"/>
            <a:ext cx="6872100" cy="2124000"/>
          </a:xfrm>
          <a:prstGeom prst="rect">
            <a:avLst/>
          </a:prstGeom>
          <a:noFill/>
          <a:ln cap="flat" cmpd="sng" w="9525">
            <a:solidFill>
              <a:srgbClr val="E6B8A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21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We will major evaluate and investigate the performance of the suggested schema for larger networks and greater mobility rates using a collaborative black hole assault in order to test the efficiency and the realism of our implementation.</a:t>
            </a:r>
            <a:endParaRPr b="1" sz="21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006" name="Google Shape;1006;p58"/>
          <p:cNvSpPr txBox="1"/>
          <p:nvPr/>
        </p:nvSpPr>
        <p:spPr>
          <a:xfrm>
            <a:off x="1364880" y="139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007" name="Google Shape;1007;p58"/>
          <p:cNvSpPr txBox="1"/>
          <p:nvPr/>
        </p:nvSpPr>
        <p:spPr>
          <a:xfrm>
            <a:off x="2106000" y="2472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3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008" name="Google Shape;1008;p58"/>
          <p:cNvSpPr txBox="1"/>
          <p:nvPr/>
        </p:nvSpPr>
        <p:spPr>
          <a:xfrm>
            <a:off x="3090480" y="1755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009" name="Google Shape;1009;p58"/>
          <p:cNvSpPr txBox="1"/>
          <p:nvPr/>
        </p:nvSpPr>
        <p:spPr>
          <a:xfrm>
            <a:off x="5625480" y="2461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010" name="Google Shape;1010;p58"/>
          <p:cNvSpPr txBox="1"/>
          <p:nvPr/>
        </p:nvSpPr>
        <p:spPr>
          <a:xfrm>
            <a:off x="6589975" y="1864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011" name="Google Shape;1011;p58"/>
          <p:cNvSpPr txBox="1"/>
          <p:nvPr/>
        </p:nvSpPr>
        <p:spPr>
          <a:xfrm>
            <a:off x="7572120" y="2556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012" name="Google Shape;1012;p58"/>
          <p:cNvSpPr txBox="1"/>
          <p:nvPr/>
        </p:nvSpPr>
        <p:spPr>
          <a:xfrm>
            <a:off x="8301005" y="1848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Future work</a:t>
            </a:r>
            <a:endParaRPr b="1" sz="1300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013" name="Google Shape;1013;p58"/>
          <p:cNvSpPr txBox="1"/>
          <p:nvPr/>
        </p:nvSpPr>
        <p:spPr>
          <a:xfrm>
            <a:off x="3854625" y="991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014" name="Google Shape;1014;p58"/>
          <p:cNvSpPr txBox="1"/>
          <p:nvPr/>
        </p:nvSpPr>
        <p:spPr>
          <a:xfrm>
            <a:off x="4570550" y="1755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8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p59"/>
          <p:cNvSpPr/>
          <p:nvPr/>
        </p:nvSpPr>
        <p:spPr>
          <a:xfrm>
            <a:off x="2543522" y="1514150"/>
            <a:ext cx="4860300" cy="11964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0" name="Google Shape;1020;p59"/>
          <p:cNvSpPr/>
          <p:nvPr/>
        </p:nvSpPr>
        <p:spPr>
          <a:xfrm>
            <a:off x="2274566" y="1624567"/>
            <a:ext cx="5398200" cy="975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1" name="Google Shape;1021;p59"/>
          <p:cNvSpPr txBox="1"/>
          <p:nvPr/>
        </p:nvSpPr>
        <p:spPr>
          <a:xfrm>
            <a:off x="1859575" y="1740776"/>
            <a:ext cx="5848200" cy="7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2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THE END</a:t>
            </a:r>
            <a:endParaRPr b="0" sz="52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2" name="Google Shape;1022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04800" y="2397100"/>
            <a:ext cx="3227975" cy="312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3"/>
          <p:cNvSpPr/>
          <p:nvPr/>
        </p:nvSpPr>
        <p:spPr>
          <a:xfrm>
            <a:off x="3356500" y="1272526"/>
            <a:ext cx="2153100" cy="12066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79" name="Google Shape;379;p33"/>
          <p:cNvSpPr/>
          <p:nvPr/>
        </p:nvSpPr>
        <p:spPr>
          <a:xfrm>
            <a:off x="3596829" y="1102634"/>
            <a:ext cx="1687200" cy="1509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80" name="Google Shape;380;p33"/>
          <p:cNvSpPr txBox="1"/>
          <p:nvPr/>
        </p:nvSpPr>
        <p:spPr>
          <a:xfrm>
            <a:off x="894475" y="2861105"/>
            <a:ext cx="7836300" cy="98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800">
                <a:solidFill>
                  <a:srgbClr val="000000"/>
                </a:solidFill>
              </a:rPr>
            </a:br>
            <a:endParaRPr sz="1200">
              <a:solidFill>
                <a:srgbClr val="000000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 u="sng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INTRODUCTION</a:t>
            </a:r>
            <a:endParaRPr b="1" sz="5000" u="sng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81" name="Google Shape;381;p33"/>
          <p:cNvSpPr txBox="1"/>
          <p:nvPr/>
        </p:nvSpPr>
        <p:spPr>
          <a:xfrm>
            <a:off x="2015993" y="3888920"/>
            <a:ext cx="4834800" cy="83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6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33"/>
          <p:cNvSpPr txBox="1"/>
          <p:nvPr/>
        </p:nvSpPr>
        <p:spPr>
          <a:xfrm>
            <a:off x="2686252" y="1542463"/>
            <a:ext cx="3493500" cy="63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 strike="noStrike">
                <a:solidFill>
                  <a:srgbClr val="000000"/>
                </a:solidFill>
                <a:latin typeface="EB Garamond"/>
                <a:ea typeface="EB Garamond"/>
                <a:cs typeface="EB Garamond"/>
                <a:sym typeface="EB Garamond"/>
              </a:rPr>
              <a:t>01</a:t>
            </a:r>
            <a:endParaRPr sz="4800" strike="noStrike">
              <a:solidFill>
                <a:srgbClr val="00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grpSp>
        <p:nvGrpSpPr>
          <p:cNvPr id="383" name="Google Shape;383;p33"/>
          <p:cNvGrpSpPr/>
          <p:nvPr/>
        </p:nvGrpSpPr>
        <p:grpSpPr>
          <a:xfrm>
            <a:off x="1178620" y="3032523"/>
            <a:ext cx="774002" cy="836059"/>
            <a:chOff x="3940560" y="2279880"/>
            <a:chExt cx="354608" cy="356043"/>
          </a:xfrm>
        </p:grpSpPr>
        <p:sp>
          <p:nvSpPr>
            <p:cNvPr id="384" name="Google Shape;384;p33"/>
            <p:cNvSpPr/>
            <p:nvPr/>
          </p:nvSpPr>
          <p:spPr>
            <a:xfrm>
              <a:off x="3981600" y="2279880"/>
              <a:ext cx="83520" cy="51841"/>
            </a:xfrm>
            <a:custGeom>
              <a:rect b="b" l="l" r="r" t="t"/>
              <a:pathLst>
                <a:path extrusionOk="0" h="1766" w="2836">
                  <a:moveTo>
                    <a:pt x="1418" y="1"/>
                  </a:moveTo>
                  <a:cubicBezTo>
                    <a:pt x="631" y="1"/>
                    <a:pt x="1" y="694"/>
                    <a:pt x="1" y="1419"/>
                  </a:cubicBezTo>
                  <a:lnTo>
                    <a:pt x="1" y="1765"/>
                  </a:lnTo>
                  <a:cubicBezTo>
                    <a:pt x="442" y="1545"/>
                    <a:pt x="914" y="1419"/>
                    <a:pt x="1418" y="1419"/>
                  </a:cubicBezTo>
                  <a:cubicBezTo>
                    <a:pt x="1922" y="1419"/>
                    <a:pt x="2395" y="1545"/>
                    <a:pt x="2836" y="1765"/>
                  </a:cubicBezTo>
                  <a:lnTo>
                    <a:pt x="2836" y="1419"/>
                  </a:lnTo>
                  <a:cubicBezTo>
                    <a:pt x="2836" y="631"/>
                    <a:pt x="2206" y="1"/>
                    <a:pt x="1418" y="1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3940560" y="2343600"/>
              <a:ext cx="166676" cy="124560"/>
            </a:xfrm>
            <a:custGeom>
              <a:rect b="b" l="l" r="r" t="t"/>
              <a:pathLst>
                <a:path extrusionOk="0" h="4222" w="5640">
                  <a:moveTo>
                    <a:pt x="2836" y="0"/>
                  </a:moveTo>
                  <a:cubicBezTo>
                    <a:pt x="1292" y="0"/>
                    <a:pt x="32" y="1260"/>
                    <a:pt x="32" y="2804"/>
                  </a:cubicBezTo>
                  <a:lnTo>
                    <a:pt x="32" y="3875"/>
                  </a:lnTo>
                  <a:cubicBezTo>
                    <a:pt x="0" y="4064"/>
                    <a:pt x="158" y="4222"/>
                    <a:pt x="347" y="4222"/>
                  </a:cubicBezTo>
                  <a:lnTo>
                    <a:pt x="5293" y="4222"/>
                  </a:lnTo>
                  <a:cubicBezTo>
                    <a:pt x="5482" y="4222"/>
                    <a:pt x="5640" y="4064"/>
                    <a:pt x="5640" y="3875"/>
                  </a:cubicBezTo>
                  <a:lnTo>
                    <a:pt x="5640" y="2804"/>
                  </a:lnTo>
                  <a:cubicBezTo>
                    <a:pt x="5640" y="1260"/>
                    <a:pt x="4380" y="0"/>
                    <a:pt x="2836" y="0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4081320" y="2302560"/>
              <a:ext cx="141485" cy="105121"/>
            </a:xfrm>
            <a:custGeom>
              <a:rect b="b" l="l" r="r" t="t"/>
              <a:pathLst>
                <a:path extrusionOk="0" h="3561" w="4790">
                  <a:moveTo>
                    <a:pt x="1" y="1"/>
                  </a:moveTo>
                  <a:cubicBezTo>
                    <a:pt x="95" y="253"/>
                    <a:pt x="127" y="474"/>
                    <a:pt x="127" y="726"/>
                  </a:cubicBezTo>
                  <a:lnTo>
                    <a:pt x="127" y="1419"/>
                  </a:lnTo>
                  <a:lnTo>
                    <a:pt x="158" y="1419"/>
                  </a:lnTo>
                  <a:cubicBezTo>
                    <a:pt x="442" y="1639"/>
                    <a:pt x="694" y="1860"/>
                    <a:pt x="883" y="2143"/>
                  </a:cubicBezTo>
                  <a:cubicBezTo>
                    <a:pt x="1702" y="2301"/>
                    <a:pt x="2427" y="2805"/>
                    <a:pt x="2805" y="3561"/>
                  </a:cubicBezTo>
                  <a:cubicBezTo>
                    <a:pt x="3214" y="3120"/>
                    <a:pt x="3750" y="2805"/>
                    <a:pt x="4380" y="2805"/>
                  </a:cubicBezTo>
                  <a:cubicBezTo>
                    <a:pt x="4506" y="2805"/>
                    <a:pt x="4663" y="2805"/>
                    <a:pt x="4789" y="2836"/>
                  </a:cubicBezTo>
                  <a:cubicBezTo>
                    <a:pt x="4033" y="1167"/>
                    <a:pt x="2332" y="1"/>
                    <a:pt x="410" y="1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7" name="Google Shape;387;p33"/>
            <p:cNvSpPr/>
            <p:nvPr/>
          </p:nvSpPr>
          <p:spPr>
            <a:xfrm>
              <a:off x="4169880" y="2405160"/>
              <a:ext cx="84599" cy="83520"/>
            </a:xfrm>
            <a:custGeom>
              <a:rect b="b" l="l" r="r" t="t"/>
              <a:pathLst>
                <a:path extrusionOk="0" h="2836" w="2868">
                  <a:moveTo>
                    <a:pt x="1450" y="0"/>
                  </a:moveTo>
                  <a:cubicBezTo>
                    <a:pt x="662" y="0"/>
                    <a:pt x="1" y="694"/>
                    <a:pt x="1" y="1418"/>
                  </a:cubicBezTo>
                  <a:cubicBezTo>
                    <a:pt x="1" y="2206"/>
                    <a:pt x="662" y="2836"/>
                    <a:pt x="1450" y="2836"/>
                  </a:cubicBezTo>
                  <a:cubicBezTo>
                    <a:pt x="2237" y="2836"/>
                    <a:pt x="2868" y="2206"/>
                    <a:pt x="2868" y="1418"/>
                  </a:cubicBezTo>
                  <a:cubicBezTo>
                    <a:pt x="2868" y="631"/>
                    <a:pt x="2237" y="0"/>
                    <a:pt x="1450" y="0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8" name="Google Shape;388;p33"/>
            <p:cNvSpPr/>
            <p:nvPr/>
          </p:nvSpPr>
          <p:spPr>
            <a:xfrm>
              <a:off x="4084920" y="2500920"/>
              <a:ext cx="210248" cy="135003"/>
            </a:xfrm>
            <a:custGeom>
              <a:rect b="b" l="l" r="r" t="t"/>
              <a:pathLst>
                <a:path extrusionOk="0" h="4569" w="7121">
                  <a:moveTo>
                    <a:pt x="3183" y="0"/>
                  </a:moveTo>
                  <a:lnTo>
                    <a:pt x="3183" y="2426"/>
                  </a:lnTo>
                  <a:lnTo>
                    <a:pt x="2490" y="2426"/>
                  </a:lnTo>
                  <a:lnTo>
                    <a:pt x="2490" y="2080"/>
                  </a:lnTo>
                  <a:cubicBezTo>
                    <a:pt x="2490" y="1891"/>
                    <a:pt x="2332" y="1733"/>
                    <a:pt x="2143" y="1733"/>
                  </a:cubicBezTo>
                  <a:cubicBezTo>
                    <a:pt x="1954" y="1733"/>
                    <a:pt x="1796" y="1891"/>
                    <a:pt x="1796" y="2080"/>
                  </a:cubicBezTo>
                  <a:lnTo>
                    <a:pt x="1796" y="2426"/>
                  </a:lnTo>
                  <a:cubicBezTo>
                    <a:pt x="788" y="2426"/>
                    <a:pt x="1" y="3214"/>
                    <a:pt x="1" y="4222"/>
                  </a:cubicBezTo>
                  <a:cubicBezTo>
                    <a:pt x="1" y="4411"/>
                    <a:pt x="158" y="4569"/>
                    <a:pt x="379" y="4569"/>
                  </a:cubicBezTo>
                  <a:lnTo>
                    <a:pt x="6711" y="4569"/>
                  </a:lnTo>
                  <a:cubicBezTo>
                    <a:pt x="6900" y="4569"/>
                    <a:pt x="7058" y="4411"/>
                    <a:pt x="7058" y="4222"/>
                  </a:cubicBezTo>
                  <a:cubicBezTo>
                    <a:pt x="7121" y="3214"/>
                    <a:pt x="6302" y="2426"/>
                    <a:pt x="5325" y="2426"/>
                  </a:cubicBezTo>
                  <a:lnTo>
                    <a:pt x="5325" y="0"/>
                  </a:lnTo>
                  <a:cubicBezTo>
                    <a:pt x="5010" y="190"/>
                    <a:pt x="4663" y="284"/>
                    <a:pt x="4254" y="284"/>
                  </a:cubicBezTo>
                  <a:cubicBezTo>
                    <a:pt x="3876" y="284"/>
                    <a:pt x="3529" y="158"/>
                    <a:pt x="3183" y="0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4014000" y="2510280"/>
              <a:ext cx="20161" cy="51838"/>
            </a:xfrm>
            <a:custGeom>
              <a:rect b="b" l="l" r="r" t="t"/>
              <a:pathLst>
                <a:path extrusionOk="0" h="1765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4067280" y="2486880"/>
              <a:ext cx="44282" cy="42481"/>
            </a:xfrm>
            <a:custGeom>
              <a:rect b="b" l="l" r="r" t="t"/>
              <a:pathLst>
                <a:path extrusionOk="0" h="1450" w="1513">
                  <a:moveTo>
                    <a:pt x="402" y="0"/>
                  </a:moveTo>
                  <a:cubicBezTo>
                    <a:pt x="307" y="0"/>
                    <a:pt x="205" y="24"/>
                    <a:pt x="126" y="71"/>
                  </a:cubicBezTo>
                  <a:cubicBezTo>
                    <a:pt x="0" y="197"/>
                    <a:pt x="0" y="449"/>
                    <a:pt x="126" y="607"/>
                  </a:cubicBezTo>
                  <a:lnTo>
                    <a:pt x="882" y="1331"/>
                  </a:lnTo>
                  <a:cubicBezTo>
                    <a:pt x="961" y="1410"/>
                    <a:pt x="1055" y="1449"/>
                    <a:pt x="1146" y="1449"/>
                  </a:cubicBezTo>
                  <a:cubicBezTo>
                    <a:pt x="1237" y="1449"/>
                    <a:pt x="1323" y="1410"/>
                    <a:pt x="1386" y="1331"/>
                  </a:cubicBezTo>
                  <a:cubicBezTo>
                    <a:pt x="1512" y="1237"/>
                    <a:pt x="1512" y="985"/>
                    <a:pt x="1386" y="827"/>
                  </a:cubicBezTo>
                  <a:lnTo>
                    <a:pt x="630" y="71"/>
                  </a:lnTo>
                  <a:cubicBezTo>
                    <a:pt x="583" y="24"/>
                    <a:pt x="496" y="0"/>
                    <a:pt x="402" y="0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940560" y="2487240"/>
              <a:ext cx="44282" cy="42481"/>
            </a:xfrm>
            <a:custGeom>
              <a:rect b="b" l="l" r="r" t="t"/>
              <a:pathLst>
                <a:path extrusionOk="0" h="1450" w="1513">
                  <a:moveTo>
                    <a:pt x="1111" y="1"/>
                  </a:moveTo>
                  <a:cubicBezTo>
                    <a:pt x="1016" y="1"/>
                    <a:pt x="930" y="40"/>
                    <a:pt x="883" y="119"/>
                  </a:cubicBezTo>
                  <a:lnTo>
                    <a:pt x="126" y="844"/>
                  </a:lnTo>
                  <a:cubicBezTo>
                    <a:pt x="0" y="970"/>
                    <a:pt x="0" y="1222"/>
                    <a:pt x="126" y="1379"/>
                  </a:cubicBezTo>
                  <a:cubicBezTo>
                    <a:pt x="189" y="1426"/>
                    <a:pt x="276" y="1450"/>
                    <a:pt x="367" y="1450"/>
                  </a:cubicBezTo>
                  <a:cubicBezTo>
                    <a:pt x="457" y="1450"/>
                    <a:pt x="552" y="1426"/>
                    <a:pt x="630" y="1379"/>
                  </a:cubicBezTo>
                  <a:lnTo>
                    <a:pt x="1387" y="623"/>
                  </a:lnTo>
                  <a:cubicBezTo>
                    <a:pt x="1513" y="497"/>
                    <a:pt x="1513" y="276"/>
                    <a:pt x="1387" y="119"/>
                  </a:cubicBezTo>
                  <a:cubicBezTo>
                    <a:pt x="1308" y="40"/>
                    <a:pt x="1205" y="1"/>
                    <a:pt x="1111" y="1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00000"/>
                </a:solidFill>
              </a:endParaRPr>
            </a:p>
          </p:txBody>
        </p:sp>
      </p:grpSp>
      <p:pic>
        <p:nvPicPr>
          <p:cNvPr id="392" name="Google Shape;39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76200"/>
            <a:ext cx="2381450" cy="2617825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33"/>
          <p:cNvSpPr txBox="1"/>
          <p:nvPr/>
        </p:nvSpPr>
        <p:spPr>
          <a:xfrm>
            <a:off x="17458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94" name="Google Shape;394;p33"/>
          <p:cNvSpPr txBox="1"/>
          <p:nvPr/>
        </p:nvSpPr>
        <p:spPr>
          <a:xfrm>
            <a:off x="24108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Introduction</a:t>
            </a:r>
            <a:br>
              <a:rPr b="1" lang="en" sz="19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endParaRPr b="1"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95" name="Google Shape;395;p33"/>
          <p:cNvSpPr txBox="1"/>
          <p:nvPr/>
        </p:nvSpPr>
        <p:spPr>
          <a:xfrm>
            <a:off x="33952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96" name="Google Shape;396;p33"/>
          <p:cNvSpPr txBox="1"/>
          <p:nvPr/>
        </p:nvSpPr>
        <p:spPr>
          <a:xfrm>
            <a:off x="5777880" y="2461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97" name="Google Shape;397;p33"/>
          <p:cNvSpPr txBox="1"/>
          <p:nvPr/>
        </p:nvSpPr>
        <p:spPr>
          <a:xfrm>
            <a:off x="76483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98" name="Google Shape;398;p33"/>
          <p:cNvSpPr txBox="1"/>
          <p:nvPr/>
        </p:nvSpPr>
        <p:spPr>
          <a:xfrm>
            <a:off x="8377201" y="184825"/>
            <a:ext cx="9222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99" name="Google Shape;399;p33"/>
          <p:cNvSpPr txBox="1"/>
          <p:nvPr/>
        </p:nvSpPr>
        <p:spPr>
          <a:xfrm>
            <a:off x="41594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00" name="Google Shape;400;p33"/>
          <p:cNvSpPr txBox="1"/>
          <p:nvPr/>
        </p:nvSpPr>
        <p:spPr>
          <a:xfrm>
            <a:off x="6643463" y="91675"/>
            <a:ext cx="10905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Experimental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Result</a:t>
            </a:r>
            <a:endParaRPr sz="12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01" name="Google Shape;401;p33"/>
          <p:cNvSpPr txBox="1"/>
          <p:nvPr/>
        </p:nvSpPr>
        <p:spPr>
          <a:xfrm>
            <a:off x="47991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5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6" name="Shape 1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Google Shape;1027;p60"/>
          <p:cNvSpPr/>
          <p:nvPr/>
        </p:nvSpPr>
        <p:spPr>
          <a:xfrm>
            <a:off x="3173835" y="3157495"/>
            <a:ext cx="3636600" cy="11157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8" name="Google Shape;1028;p60"/>
          <p:cNvSpPr/>
          <p:nvPr/>
        </p:nvSpPr>
        <p:spPr>
          <a:xfrm>
            <a:off x="2972595" y="3260455"/>
            <a:ext cx="4039200" cy="909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9" name="Google Shape;1029;p60"/>
          <p:cNvSpPr txBox="1"/>
          <p:nvPr/>
        </p:nvSpPr>
        <p:spPr>
          <a:xfrm>
            <a:off x="2499315" y="3368815"/>
            <a:ext cx="4375500" cy="69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200" strike="noStrik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THANKS  </a:t>
            </a:r>
            <a:endParaRPr b="0" sz="52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0" name="Google Shape;1030;p60"/>
          <p:cNvSpPr/>
          <p:nvPr/>
        </p:nvSpPr>
        <p:spPr>
          <a:xfrm>
            <a:off x="2614750" y="904550"/>
            <a:ext cx="5118000" cy="12879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1" name="Google Shape;1031;p60"/>
          <p:cNvSpPr/>
          <p:nvPr/>
        </p:nvSpPr>
        <p:spPr>
          <a:xfrm>
            <a:off x="2331538" y="1023423"/>
            <a:ext cx="5684400" cy="10503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2" name="Google Shape;1032;p60"/>
          <p:cNvSpPr txBox="1"/>
          <p:nvPr/>
        </p:nvSpPr>
        <p:spPr>
          <a:xfrm>
            <a:off x="2168225" y="1151674"/>
            <a:ext cx="61578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2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ANY QUESTION    ?</a:t>
            </a:r>
            <a:endParaRPr b="0" sz="5200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3" name="Google Shape;1033;p60"/>
          <p:cNvGrpSpPr/>
          <p:nvPr/>
        </p:nvGrpSpPr>
        <p:grpSpPr>
          <a:xfrm>
            <a:off x="6941988" y="1286844"/>
            <a:ext cx="480474" cy="545923"/>
            <a:chOff x="3360600" y="3953880"/>
            <a:chExt cx="298079" cy="334799"/>
          </a:xfrm>
        </p:grpSpPr>
        <p:sp>
          <p:nvSpPr>
            <p:cNvPr id="1034" name="Google Shape;1034;p60"/>
            <p:cNvSpPr/>
            <p:nvPr/>
          </p:nvSpPr>
          <p:spPr>
            <a:xfrm>
              <a:off x="3418200" y="4089960"/>
              <a:ext cx="46798" cy="44283"/>
            </a:xfrm>
            <a:custGeom>
              <a:rect b="b" l="l" r="r" t="t"/>
              <a:pathLst>
                <a:path extrusionOk="0" h="2529" w="2678">
                  <a:moveTo>
                    <a:pt x="1365" y="1"/>
                  </a:moveTo>
                  <a:cubicBezTo>
                    <a:pt x="1058" y="1"/>
                    <a:pt x="751" y="118"/>
                    <a:pt x="516" y="351"/>
                  </a:cubicBezTo>
                  <a:cubicBezTo>
                    <a:pt x="272" y="598"/>
                    <a:pt x="88" y="992"/>
                    <a:pt x="46" y="1381"/>
                  </a:cubicBezTo>
                  <a:cubicBezTo>
                    <a:pt x="1" y="1757"/>
                    <a:pt x="88" y="2085"/>
                    <a:pt x="281" y="2281"/>
                  </a:cubicBezTo>
                  <a:cubicBezTo>
                    <a:pt x="454" y="2453"/>
                    <a:pt x="709" y="2528"/>
                    <a:pt x="985" y="2528"/>
                  </a:cubicBezTo>
                  <a:cubicBezTo>
                    <a:pt x="1425" y="2528"/>
                    <a:pt x="1917" y="2337"/>
                    <a:pt x="2211" y="2043"/>
                  </a:cubicBezTo>
                  <a:cubicBezTo>
                    <a:pt x="2678" y="1577"/>
                    <a:pt x="2678" y="818"/>
                    <a:pt x="2211" y="351"/>
                  </a:cubicBezTo>
                  <a:cubicBezTo>
                    <a:pt x="1978" y="118"/>
                    <a:pt x="1671" y="1"/>
                    <a:pt x="13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60"/>
            <p:cNvSpPr/>
            <p:nvPr/>
          </p:nvSpPr>
          <p:spPr>
            <a:xfrm>
              <a:off x="3554280" y="4089960"/>
              <a:ext cx="46798" cy="44278"/>
            </a:xfrm>
            <a:custGeom>
              <a:rect b="b" l="l" r="r" t="t"/>
              <a:pathLst>
                <a:path extrusionOk="0" h="2528" w="2678">
                  <a:moveTo>
                    <a:pt x="1314" y="1"/>
                  </a:moveTo>
                  <a:cubicBezTo>
                    <a:pt x="1007" y="1"/>
                    <a:pt x="701" y="118"/>
                    <a:pt x="468" y="351"/>
                  </a:cubicBezTo>
                  <a:cubicBezTo>
                    <a:pt x="1" y="818"/>
                    <a:pt x="1" y="1577"/>
                    <a:pt x="468" y="2043"/>
                  </a:cubicBezTo>
                  <a:cubicBezTo>
                    <a:pt x="761" y="2337"/>
                    <a:pt x="1252" y="2528"/>
                    <a:pt x="1691" y="2528"/>
                  </a:cubicBezTo>
                  <a:cubicBezTo>
                    <a:pt x="1968" y="2528"/>
                    <a:pt x="2224" y="2452"/>
                    <a:pt x="2398" y="2278"/>
                  </a:cubicBezTo>
                  <a:cubicBezTo>
                    <a:pt x="2591" y="2085"/>
                    <a:pt x="2678" y="1757"/>
                    <a:pt x="2633" y="1381"/>
                  </a:cubicBezTo>
                  <a:cubicBezTo>
                    <a:pt x="2588" y="992"/>
                    <a:pt x="2407" y="598"/>
                    <a:pt x="2160" y="351"/>
                  </a:cubicBezTo>
                  <a:cubicBezTo>
                    <a:pt x="1927" y="118"/>
                    <a:pt x="1620" y="1"/>
                    <a:pt x="13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6" name="Google Shape;1036;p60"/>
            <p:cNvSpPr/>
            <p:nvPr/>
          </p:nvSpPr>
          <p:spPr>
            <a:xfrm>
              <a:off x="3360600" y="3953880"/>
              <a:ext cx="298079" cy="334799"/>
            </a:xfrm>
            <a:custGeom>
              <a:rect b="b" l="l" r="r" t="t"/>
              <a:pathLst>
                <a:path extrusionOk="0" h="19047" w="16958">
                  <a:moveTo>
                    <a:pt x="4662" y="6571"/>
                  </a:moveTo>
                  <a:cubicBezTo>
                    <a:pt x="5263" y="6571"/>
                    <a:pt x="5864" y="6799"/>
                    <a:pt x="6324" y="7258"/>
                  </a:cubicBezTo>
                  <a:cubicBezTo>
                    <a:pt x="7249" y="8182"/>
                    <a:pt x="7240" y="9685"/>
                    <a:pt x="6303" y="10600"/>
                  </a:cubicBezTo>
                  <a:lnTo>
                    <a:pt x="6300" y="10600"/>
                  </a:lnTo>
                  <a:cubicBezTo>
                    <a:pt x="5791" y="11109"/>
                    <a:pt x="5014" y="11422"/>
                    <a:pt x="4268" y="11422"/>
                  </a:cubicBezTo>
                  <a:cubicBezTo>
                    <a:pt x="3705" y="11422"/>
                    <a:pt x="3154" y="11245"/>
                    <a:pt x="2744" y="10835"/>
                  </a:cubicBezTo>
                  <a:cubicBezTo>
                    <a:pt x="2301" y="10393"/>
                    <a:pt x="2094" y="9718"/>
                    <a:pt x="2181" y="8992"/>
                  </a:cubicBezTo>
                  <a:cubicBezTo>
                    <a:pt x="2256" y="8336"/>
                    <a:pt x="2548" y="7713"/>
                    <a:pt x="2982" y="7279"/>
                  </a:cubicBezTo>
                  <a:cubicBezTo>
                    <a:pt x="3442" y="6807"/>
                    <a:pt x="4052" y="6571"/>
                    <a:pt x="4662" y="6571"/>
                  </a:cubicBezTo>
                  <a:close/>
                  <a:moveTo>
                    <a:pt x="12317" y="6589"/>
                  </a:moveTo>
                  <a:cubicBezTo>
                    <a:pt x="12918" y="6589"/>
                    <a:pt x="13520" y="6818"/>
                    <a:pt x="13979" y="7276"/>
                  </a:cubicBezTo>
                  <a:cubicBezTo>
                    <a:pt x="14873" y="8173"/>
                    <a:pt x="15165" y="9884"/>
                    <a:pt x="14214" y="10835"/>
                  </a:cubicBezTo>
                  <a:cubicBezTo>
                    <a:pt x="13804" y="11245"/>
                    <a:pt x="13256" y="11422"/>
                    <a:pt x="12690" y="11422"/>
                  </a:cubicBezTo>
                  <a:cubicBezTo>
                    <a:pt x="11943" y="11422"/>
                    <a:pt x="11166" y="11109"/>
                    <a:pt x="10658" y="10600"/>
                  </a:cubicBezTo>
                  <a:cubicBezTo>
                    <a:pt x="9739" y="9682"/>
                    <a:pt x="9739" y="8194"/>
                    <a:pt x="10658" y="7276"/>
                  </a:cubicBezTo>
                  <a:cubicBezTo>
                    <a:pt x="11115" y="6818"/>
                    <a:pt x="11716" y="6589"/>
                    <a:pt x="12317" y="6589"/>
                  </a:cubicBezTo>
                  <a:close/>
                  <a:moveTo>
                    <a:pt x="8479" y="10841"/>
                  </a:moveTo>
                  <a:cubicBezTo>
                    <a:pt x="8669" y="10841"/>
                    <a:pt x="8858" y="10933"/>
                    <a:pt x="8971" y="11118"/>
                  </a:cubicBezTo>
                  <a:lnTo>
                    <a:pt x="10266" y="13238"/>
                  </a:lnTo>
                  <a:cubicBezTo>
                    <a:pt x="10435" y="13509"/>
                    <a:pt x="10347" y="13865"/>
                    <a:pt x="10076" y="14030"/>
                  </a:cubicBezTo>
                  <a:lnTo>
                    <a:pt x="10073" y="14030"/>
                  </a:lnTo>
                  <a:cubicBezTo>
                    <a:pt x="9980" y="14087"/>
                    <a:pt x="9877" y="14114"/>
                    <a:pt x="9775" y="14114"/>
                  </a:cubicBezTo>
                  <a:cubicBezTo>
                    <a:pt x="9582" y="14114"/>
                    <a:pt x="9393" y="14016"/>
                    <a:pt x="9284" y="13840"/>
                  </a:cubicBezTo>
                  <a:lnTo>
                    <a:pt x="8480" y="12522"/>
                  </a:lnTo>
                  <a:lnTo>
                    <a:pt x="7673" y="13840"/>
                  </a:lnTo>
                  <a:cubicBezTo>
                    <a:pt x="7565" y="14018"/>
                    <a:pt x="7376" y="14115"/>
                    <a:pt x="7182" y="14115"/>
                  </a:cubicBezTo>
                  <a:cubicBezTo>
                    <a:pt x="7079" y="14115"/>
                    <a:pt x="6975" y="14088"/>
                    <a:pt x="6881" y="14030"/>
                  </a:cubicBezTo>
                  <a:cubicBezTo>
                    <a:pt x="6610" y="13862"/>
                    <a:pt x="6526" y="13509"/>
                    <a:pt x="6692" y="13238"/>
                  </a:cubicBezTo>
                  <a:lnTo>
                    <a:pt x="7987" y="11118"/>
                  </a:lnTo>
                  <a:cubicBezTo>
                    <a:pt x="8100" y="10933"/>
                    <a:pt x="8289" y="10841"/>
                    <a:pt x="8479" y="10841"/>
                  </a:cubicBezTo>
                  <a:close/>
                  <a:moveTo>
                    <a:pt x="8474" y="1"/>
                  </a:moveTo>
                  <a:cubicBezTo>
                    <a:pt x="3801" y="1"/>
                    <a:pt x="1" y="3840"/>
                    <a:pt x="1" y="8553"/>
                  </a:cubicBezTo>
                  <a:lnTo>
                    <a:pt x="1" y="11856"/>
                  </a:lnTo>
                  <a:cubicBezTo>
                    <a:pt x="1" y="12883"/>
                    <a:pt x="449" y="13862"/>
                    <a:pt x="1229" y="14530"/>
                  </a:cubicBezTo>
                  <a:lnTo>
                    <a:pt x="2934" y="16000"/>
                  </a:lnTo>
                  <a:lnTo>
                    <a:pt x="2934" y="18472"/>
                  </a:lnTo>
                  <a:cubicBezTo>
                    <a:pt x="2934" y="18788"/>
                    <a:pt x="3193" y="19047"/>
                    <a:pt x="3512" y="19047"/>
                  </a:cubicBezTo>
                  <a:lnTo>
                    <a:pt x="5183" y="19047"/>
                  </a:lnTo>
                  <a:lnTo>
                    <a:pt x="5183" y="16536"/>
                  </a:lnTo>
                  <a:cubicBezTo>
                    <a:pt x="5192" y="16222"/>
                    <a:pt x="5448" y="15975"/>
                    <a:pt x="5761" y="15975"/>
                  </a:cubicBezTo>
                  <a:cubicBezTo>
                    <a:pt x="6071" y="15975"/>
                    <a:pt x="6327" y="16222"/>
                    <a:pt x="6336" y="16536"/>
                  </a:cubicBezTo>
                  <a:lnTo>
                    <a:pt x="6336" y="19047"/>
                  </a:lnTo>
                  <a:lnTo>
                    <a:pt x="7905" y="19047"/>
                  </a:lnTo>
                  <a:lnTo>
                    <a:pt x="7905" y="16536"/>
                  </a:lnTo>
                  <a:cubicBezTo>
                    <a:pt x="7905" y="16219"/>
                    <a:pt x="8161" y="15960"/>
                    <a:pt x="8480" y="15960"/>
                  </a:cubicBezTo>
                  <a:cubicBezTo>
                    <a:pt x="8797" y="15960"/>
                    <a:pt x="9056" y="16219"/>
                    <a:pt x="9056" y="16536"/>
                  </a:cubicBezTo>
                  <a:lnTo>
                    <a:pt x="9056" y="19047"/>
                  </a:lnTo>
                  <a:lnTo>
                    <a:pt x="10624" y="19047"/>
                  </a:lnTo>
                  <a:lnTo>
                    <a:pt x="10624" y="16536"/>
                  </a:lnTo>
                  <a:cubicBezTo>
                    <a:pt x="10630" y="16222"/>
                    <a:pt x="10886" y="15975"/>
                    <a:pt x="11200" y="15975"/>
                  </a:cubicBezTo>
                  <a:cubicBezTo>
                    <a:pt x="11513" y="15975"/>
                    <a:pt x="11766" y="16222"/>
                    <a:pt x="11775" y="16536"/>
                  </a:cubicBezTo>
                  <a:lnTo>
                    <a:pt x="11775" y="19047"/>
                  </a:lnTo>
                  <a:lnTo>
                    <a:pt x="13449" y="19047"/>
                  </a:lnTo>
                  <a:cubicBezTo>
                    <a:pt x="13765" y="19044"/>
                    <a:pt x="14024" y="18788"/>
                    <a:pt x="14024" y="18469"/>
                  </a:cubicBezTo>
                  <a:lnTo>
                    <a:pt x="14024" y="15997"/>
                  </a:lnTo>
                  <a:lnTo>
                    <a:pt x="15729" y="14530"/>
                  </a:lnTo>
                  <a:cubicBezTo>
                    <a:pt x="16508" y="13859"/>
                    <a:pt x="16957" y="12883"/>
                    <a:pt x="16957" y="11853"/>
                  </a:cubicBezTo>
                  <a:lnTo>
                    <a:pt x="16957" y="8462"/>
                  </a:lnTo>
                  <a:cubicBezTo>
                    <a:pt x="16948" y="3786"/>
                    <a:pt x="13154" y="1"/>
                    <a:pt x="84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7" name="Google Shape;1037;p60"/>
          <p:cNvSpPr/>
          <p:nvPr/>
        </p:nvSpPr>
        <p:spPr>
          <a:xfrm>
            <a:off x="5927675" y="3479100"/>
            <a:ext cx="576985" cy="496258"/>
          </a:xfrm>
          <a:custGeom>
            <a:rect b="b" l="l" r="r" t="t"/>
            <a:pathLst>
              <a:path extrusionOk="0" h="17017" w="19273">
                <a:moveTo>
                  <a:pt x="5119" y="1"/>
                </a:moveTo>
                <a:cubicBezTo>
                  <a:pt x="2198" y="1"/>
                  <a:pt x="0" y="2389"/>
                  <a:pt x="0" y="5554"/>
                </a:cubicBezTo>
                <a:cubicBezTo>
                  <a:pt x="0" y="8974"/>
                  <a:pt x="2744" y="11311"/>
                  <a:pt x="6902" y="14855"/>
                </a:cubicBezTo>
                <a:cubicBezTo>
                  <a:pt x="7607" y="15458"/>
                  <a:pt x="8408" y="16138"/>
                  <a:pt x="9239" y="16867"/>
                </a:cubicBezTo>
                <a:cubicBezTo>
                  <a:pt x="9352" y="16966"/>
                  <a:pt x="9493" y="17016"/>
                  <a:pt x="9635" y="17016"/>
                </a:cubicBezTo>
                <a:cubicBezTo>
                  <a:pt x="9776" y="17016"/>
                  <a:pt x="9918" y="16966"/>
                  <a:pt x="10031" y="16867"/>
                </a:cubicBezTo>
                <a:cubicBezTo>
                  <a:pt x="10862" y="16138"/>
                  <a:pt x="11663" y="15458"/>
                  <a:pt x="12370" y="14855"/>
                </a:cubicBezTo>
                <a:cubicBezTo>
                  <a:pt x="16526" y="11314"/>
                  <a:pt x="19272" y="8974"/>
                  <a:pt x="19272" y="5554"/>
                </a:cubicBezTo>
                <a:cubicBezTo>
                  <a:pt x="19272" y="2389"/>
                  <a:pt x="17071" y="1"/>
                  <a:pt x="14153" y="1"/>
                </a:cubicBezTo>
                <a:cubicBezTo>
                  <a:pt x="13105" y="1"/>
                  <a:pt x="12148" y="332"/>
                  <a:pt x="11301" y="986"/>
                </a:cubicBezTo>
                <a:cubicBezTo>
                  <a:pt x="10491" y="1612"/>
                  <a:pt x="9952" y="2410"/>
                  <a:pt x="9636" y="2991"/>
                </a:cubicBezTo>
                <a:cubicBezTo>
                  <a:pt x="9317" y="2410"/>
                  <a:pt x="8778" y="1612"/>
                  <a:pt x="7968" y="986"/>
                </a:cubicBezTo>
                <a:cubicBezTo>
                  <a:pt x="7122" y="332"/>
                  <a:pt x="6164" y="1"/>
                  <a:pt x="5119" y="1"/>
                </a:cubicBezTo>
                <a:close/>
              </a:path>
            </a:pathLst>
          </a:custGeom>
          <a:solidFill>
            <a:srgbClr val="1E1E1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38" name="Google Shape;1038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52550"/>
            <a:ext cx="2746400" cy="266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4"/>
          <p:cNvSpPr/>
          <p:nvPr/>
        </p:nvSpPr>
        <p:spPr>
          <a:xfrm>
            <a:off x="348650" y="804585"/>
            <a:ext cx="4180934" cy="4180628"/>
          </a:xfrm>
          <a:custGeom>
            <a:rect b="b" l="l" r="r" t="t"/>
            <a:pathLst>
              <a:path extrusionOk="0" h="122671" w="122671">
                <a:moveTo>
                  <a:pt x="61288" y="15890"/>
                </a:moveTo>
                <a:cubicBezTo>
                  <a:pt x="74134" y="15890"/>
                  <a:pt x="87890" y="17837"/>
                  <a:pt x="98492" y="25582"/>
                </a:cubicBezTo>
                <a:cubicBezTo>
                  <a:pt x="106392" y="31355"/>
                  <a:pt x="107052" y="41356"/>
                  <a:pt x="105729" y="50292"/>
                </a:cubicBezTo>
                <a:cubicBezTo>
                  <a:pt x="104207" y="60560"/>
                  <a:pt x="103318" y="70931"/>
                  <a:pt x="101429" y="81148"/>
                </a:cubicBezTo>
                <a:cubicBezTo>
                  <a:pt x="99916" y="89314"/>
                  <a:pt x="96431" y="97128"/>
                  <a:pt x="88124" y="99955"/>
                </a:cubicBezTo>
                <a:cubicBezTo>
                  <a:pt x="84437" y="101209"/>
                  <a:pt x="80540" y="101601"/>
                  <a:pt x="76602" y="101601"/>
                </a:cubicBezTo>
                <a:cubicBezTo>
                  <a:pt x="71796" y="101601"/>
                  <a:pt x="66926" y="101018"/>
                  <a:pt x="62297" y="100710"/>
                </a:cubicBezTo>
                <a:cubicBezTo>
                  <a:pt x="51217" y="99976"/>
                  <a:pt x="40203" y="98506"/>
                  <a:pt x="29211" y="96964"/>
                </a:cubicBezTo>
                <a:cubicBezTo>
                  <a:pt x="16647" y="95202"/>
                  <a:pt x="10610" y="89119"/>
                  <a:pt x="11276" y="76081"/>
                </a:cubicBezTo>
                <a:cubicBezTo>
                  <a:pt x="11770" y="66433"/>
                  <a:pt x="13452" y="56900"/>
                  <a:pt x="15516" y="47476"/>
                </a:cubicBezTo>
                <a:cubicBezTo>
                  <a:pt x="17086" y="40308"/>
                  <a:pt x="17867" y="30029"/>
                  <a:pt x="23464" y="24632"/>
                </a:cubicBezTo>
                <a:cubicBezTo>
                  <a:pt x="31878" y="16520"/>
                  <a:pt x="46079" y="16024"/>
                  <a:pt x="57526" y="15914"/>
                </a:cubicBezTo>
                <a:cubicBezTo>
                  <a:pt x="58439" y="15906"/>
                  <a:pt x="59335" y="15900"/>
                  <a:pt x="60210" y="15894"/>
                </a:cubicBezTo>
                <a:cubicBezTo>
                  <a:pt x="60569" y="15891"/>
                  <a:pt x="60928" y="15890"/>
                  <a:pt x="61288" y="15890"/>
                </a:cubicBezTo>
                <a:close/>
                <a:moveTo>
                  <a:pt x="0" y="0"/>
                </a:moveTo>
                <a:lnTo>
                  <a:pt x="0" y="122670"/>
                </a:lnTo>
                <a:lnTo>
                  <a:pt x="122671" y="122670"/>
                </a:lnTo>
                <a:lnTo>
                  <a:pt x="122671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34"/>
          <p:cNvSpPr/>
          <p:nvPr/>
        </p:nvSpPr>
        <p:spPr>
          <a:xfrm flipH="1" rot="4102360">
            <a:off x="-2512533" y="4030635"/>
            <a:ext cx="7471578" cy="477174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34"/>
          <p:cNvSpPr/>
          <p:nvPr/>
        </p:nvSpPr>
        <p:spPr>
          <a:xfrm rot="813319">
            <a:off x="-4042352" y="-1681948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34"/>
          <p:cNvSpPr txBox="1"/>
          <p:nvPr/>
        </p:nvSpPr>
        <p:spPr>
          <a:xfrm>
            <a:off x="1124644" y="521275"/>
            <a:ext cx="28614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Introduction</a:t>
            </a:r>
            <a:endParaRPr sz="3500" u="sng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10" name="Google Shape;410;p34"/>
          <p:cNvSpPr/>
          <p:nvPr/>
        </p:nvSpPr>
        <p:spPr>
          <a:xfrm>
            <a:off x="4963665" y="1005565"/>
            <a:ext cx="2316600" cy="51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MANET</a:t>
            </a:r>
            <a:endParaRPr sz="35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11" name="Google Shape;411;p34"/>
          <p:cNvSpPr/>
          <p:nvPr/>
        </p:nvSpPr>
        <p:spPr>
          <a:xfrm>
            <a:off x="890799" y="1576675"/>
            <a:ext cx="5926800" cy="51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A Mobile ad hoc network is a self-configuring network that is generated spontaneously by a group of mobile nodes without the use of centralized administration.</a:t>
            </a:r>
            <a:endParaRPr sz="16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12" name="Google Shape;412;p34"/>
          <p:cNvSpPr/>
          <p:nvPr/>
        </p:nvSpPr>
        <p:spPr>
          <a:xfrm>
            <a:off x="7149600" y="1072560"/>
            <a:ext cx="1033800" cy="4620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13" name="Google Shape;413;p34"/>
          <p:cNvSpPr/>
          <p:nvPr/>
        </p:nvSpPr>
        <p:spPr>
          <a:xfrm>
            <a:off x="7265160" y="960600"/>
            <a:ext cx="810300" cy="6855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34"/>
          <p:cNvSpPr/>
          <p:nvPr/>
        </p:nvSpPr>
        <p:spPr>
          <a:xfrm>
            <a:off x="7421040" y="1013880"/>
            <a:ext cx="651600" cy="5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01</a:t>
            </a:r>
            <a:endParaRPr sz="25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15" name="Google Shape;415;p34"/>
          <p:cNvSpPr/>
          <p:nvPr/>
        </p:nvSpPr>
        <p:spPr>
          <a:xfrm>
            <a:off x="6879600" y="1299000"/>
            <a:ext cx="349920" cy="4320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416" name="Google Shape;41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725" y="2244475"/>
            <a:ext cx="4615250" cy="2840150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34"/>
          <p:cNvSpPr txBox="1"/>
          <p:nvPr/>
        </p:nvSpPr>
        <p:spPr>
          <a:xfrm>
            <a:off x="14410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18" name="Google Shape;418;p34"/>
          <p:cNvSpPr txBox="1"/>
          <p:nvPr/>
        </p:nvSpPr>
        <p:spPr>
          <a:xfrm>
            <a:off x="21822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Introduction</a:t>
            </a:r>
            <a:br>
              <a:rPr b="1" lang="en" sz="19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endParaRPr b="1"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19" name="Google Shape;419;p34"/>
          <p:cNvSpPr txBox="1"/>
          <p:nvPr/>
        </p:nvSpPr>
        <p:spPr>
          <a:xfrm>
            <a:off x="31666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20" name="Google Shape;420;p34"/>
          <p:cNvSpPr txBox="1"/>
          <p:nvPr/>
        </p:nvSpPr>
        <p:spPr>
          <a:xfrm>
            <a:off x="57016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21" name="Google Shape;421;p34"/>
          <p:cNvSpPr txBox="1"/>
          <p:nvPr/>
        </p:nvSpPr>
        <p:spPr>
          <a:xfrm>
            <a:off x="66661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22" name="Google Shape;422;p34"/>
          <p:cNvSpPr txBox="1"/>
          <p:nvPr/>
        </p:nvSpPr>
        <p:spPr>
          <a:xfrm>
            <a:off x="76483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23" name="Google Shape;423;p34"/>
          <p:cNvSpPr txBox="1"/>
          <p:nvPr/>
        </p:nvSpPr>
        <p:spPr>
          <a:xfrm>
            <a:off x="8453401" y="108625"/>
            <a:ext cx="8103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24" name="Google Shape;424;p34"/>
          <p:cNvSpPr txBox="1"/>
          <p:nvPr/>
        </p:nvSpPr>
        <p:spPr>
          <a:xfrm>
            <a:off x="39308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25" name="Google Shape;425;p34"/>
          <p:cNvSpPr txBox="1"/>
          <p:nvPr/>
        </p:nvSpPr>
        <p:spPr>
          <a:xfrm>
            <a:off x="46467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5"/>
          <p:cNvSpPr/>
          <p:nvPr/>
        </p:nvSpPr>
        <p:spPr>
          <a:xfrm>
            <a:off x="348650" y="880785"/>
            <a:ext cx="4180934" cy="4180628"/>
          </a:xfrm>
          <a:custGeom>
            <a:rect b="b" l="l" r="r" t="t"/>
            <a:pathLst>
              <a:path extrusionOk="0" h="122671" w="122671">
                <a:moveTo>
                  <a:pt x="61288" y="15890"/>
                </a:moveTo>
                <a:cubicBezTo>
                  <a:pt x="74134" y="15890"/>
                  <a:pt x="87890" y="17837"/>
                  <a:pt x="98492" y="25582"/>
                </a:cubicBezTo>
                <a:cubicBezTo>
                  <a:pt x="106392" y="31355"/>
                  <a:pt x="107052" y="41356"/>
                  <a:pt x="105729" y="50292"/>
                </a:cubicBezTo>
                <a:cubicBezTo>
                  <a:pt x="104207" y="60560"/>
                  <a:pt x="103318" y="70931"/>
                  <a:pt x="101429" y="81148"/>
                </a:cubicBezTo>
                <a:cubicBezTo>
                  <a:pt x="99916" y="89314"/>
                  <a:pt x="96431" y="97128"/>
                  <a:pt x="88124" y="99955"/>
                </a:cubicBezTo>
                <a:cubicBezTo>
                  <a:pt x="84437" y="101209"/>
                  <a:pt x="80540" y="101601"/>
                  <a:pt x="76602" y="101601"/>
                </a:cubicBezTo>
                <a:cubicBezTo>
                  <a:pt x="71796" y="101601"/>
                  <a:pt x="66926" y="101018"/>
                  <a:pt x="62297" y="100710"/>
                </a:cubicBezTo>
                <a:cubicBezTo>
                  <a:pt x="51217" y="99976"/>
                  <a:pt x="40203" y="98506"/>
                  <a:pt x="29211" y="96964"/>
                </a:cubicBezTo>
                <a:cubicBezTo>
                  <a:pt x="16647" y="95202"/>
                  <a:pt x="10610" y="89119"/>
                  <a:pt x="11276" y="76081"/>
                </a:cubicBezTo>
                <a:cubicBezTo>
                  <a:pt x="11770" y="66433"/>
                  <a:pt x="13452" y="56900"/>
                  <a:pt x="15516" y="47476"/>
                </a:cubicBezTo>
                <a:cubicBezTo>
                  <a:pt x="17086" y="40308"/>
                  <a:pt x="17867" y="30029"/>
                  <a:pt x="23464" y="24632"/>
                </a:cubicBezTo>
                <a:cubicBezTo>
                  <a:pt x="31878" y="16520"/>
                  <a:pt x="46079" y="16024"/>
                  <a:pt x="57526" y="15914"/>
                </a:cubicBezTo>
                <a:cubicBezTo>
                  <a:pt x="58439" y="15906"/>
                  <a:pt x="59335" y="15900"/>
                  <a:pt x="60210" y="15894"/>
                </a:cubicBezTo>
                <a:cubicBezTo>
                  <a:pt x="60569" y="15891"/>
                  <a:pt x="60928" y="15890"/>
                  <a:pt x="61288" y="15890"/>
                </a:cubicBezTo>
                <a:close/>
                <a:moveTo>
                  <a:pt x="0" y="0"/>
                </a:moveTo>
                <a:lnTo>
                  <a:pt x="0" y="122670"/>
                </a:lnTo>
                <a:lnTo>
                  <a:pt x="122671" y="122670"/>
                </a:lnTo>
                <a:lnTo>
                  <a:pt x="122671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35"/>
          <p:cNvSpPr/>
          <p:nvPr/>
        </p:nvSpPr>
        <p:spPr>
          <a:xfrm flipH="1" rot="4102360">
            <a:off x="-2512533" y="4030635"/>
            <a:ext cx="7471578" cy="477174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35"/>
          <p:cNvSpPr/>
          <p:nvPr/>
        </p:nvSpPr>
        <p:spPr>
          <a:xfrm rot="813319">
            <a:off x="-3977202" y="-16608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35"/>
          <p:cNvSpPr txBox="1"/>
          <p:nvPr/>
        </p:nvSpPr>
        <p:spPr>
          <a:xfrm>
            <a:off x="1277044" y="521275"/>
            <a:ext cx="28626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Introduction</a:t>
            </a:r>
            <a:endParaRPr sz="3500" u="sng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34" name="Google Shape;434;p35"/>
          <p:cNvSpPr/>
          <p:nvPr/>
        </p:nvSpPr>
        <p:spPr>
          <a:xfrm>
            <a:off x="2782025" y="1215600"/>
            <a:ext cx="2405400" cy="51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AODV Protocol</a:t>
            </a:r>
            <a:endParaRPr sz="25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35" name="Google Shape;435;p35"/>
          <p:cNvSpPr/>
          <p:nvPr/>
        </p:nvSpPr>
        <p:spPr>
          <a:xfrm>
            <a:off x="2826975" y="1905125"/>
            <a:ext cx="5367900" cy="51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Ad Hoc On-Demand Distance Vector.It is routing protocol which is designed for wireless and mobile ad hoc network.</a:t>
            </a:r>
            <a:endParaRPr sz="16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36" name="Google Shape;436;p35"/>
          <p:cNvSpPr/>
          <p:nvPr/>
        </p:nvSpPr>
        <p:spPr>
          <a:xfrm>
            <a:off x="1366050" y="1297174"/>
            <a:ext cx="1033800" cy="5154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35"/>
          <p:cNvSpPr/>
          <p:nvPr/>
        </p:nvSpPr>
        <p:spPr>
          <a:xfrm>
            <a:off x="1477800" y="1212120"/>
            <a:ext cx="810300" cy="6855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p35"/>
          <p:cNvSpPr/>
          <p:nvPr/>
        </p:nvSpPr>
        <p:spPr>
          <a:xfrm>
            <a:off x="1613520" y="1284480"/>
            <a:ext cx="651600" cy="5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02</a:t>
            </a:r>
            <a:endParaRPr sz="25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39" name="Google Shape;439;p35"/>
          <p:cNvSpPr/>
          <p:nvPr/>
        </p:nvSpPr>
        <p:spPr>
          <a:xfrm flipH="1" rot="10800000">
            <a:off x="2316600" y="1555182"/>
            <a:ext cx="360720" cy="2538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440" name="Google Shape;44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8950" y="2342300"/>
            <a:ext cx="5073225" cy="2801100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35"/>
          <p:cNvSpPr txBox="1"/>
          <p:nvPr/>
        </p:nvSpPr>
        <p:spPr>
          <a:xfrm>
            <a:off x="14410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42" name="Google Shape;442;p35"/>
          <p:cNvSpPr txBox="1"/>
          <p:nvPr/>
        </p:nvSpPr>
        <p:spPr>
          <a:xfrm>
            <a:off x="21060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Introduction</a:t>
            </a:r>
            <a:br>
              <a:rPr b="1" lang="en" sz="19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endParaRPr b="1"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43" name="Google Shape;443;p35"/>
          <p:cNvSpPr txBox="1"/>
          <p:nvPr/>
        </p:nvSpPr>
        <p:spPr>
          <a:xfrm>
            <a:off x="30904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44" name="Google Shape;444;p35"/>
          <p:cNvSpPr txBox="1"/>
          <p:nvPr/>
        </p:nvSpPr>
        <p:spPr>
          <a:xfrm>
            <a:off x="56254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45" name="Google Shape;445;p35"/>
          <p:cNvSpPr txBox="1"/>
          <p:nvPr/>
        </p:nvSpPr>
        <p:spPr>
          <a:xfrm>
            <a:off x="65899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46" name="Google Shape;446;p35"/>
          <p:cNvSpPr txBox="1"/>
          <p:nvPr/>
        </p:nvSpPr>
        <p:spPr>
          <a:xfrm>
            <a:off x="75721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47" name="Google Shape;447;p35"/>
          <p:cNvSpPr txBox="1"/>
          <p:nvPr/>
        </p:nvSpPr>
        <p:spPr>
          <a:xfrm>
            <a:off x="83010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48" name="Google Shape;448;p35"/>
          <p:cNvSpPr txBox="1"/>
          <p:nvPr/>
        </p:nvSpPr>
        <p:spPr>
          <a:xfrm>
            <a:off x="38546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49" name="Google Shape;449;p35"/>
          <p:cNvSpPr txBox="1"/>
          <p:nvPr/>
        </p:nvSpPr>
        <p:spPr>
          <a:xfrm>
            <a:off x="45705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6"/>
          <p:cNvSpPr/>
          <p:nvPr/>
        </p:nvSpPr>
        <p:spPr>
          <a:xfrm>
            <a:off x="348650" y="804585"/>
            <a:ext cx="4180934" cy="4180628"/>
          </a:xfrm>
          <a:custGeom>
            <a:rect b="b" l="l" r="r" t="t"/>
            <a:pathLst>
              <a:path extrusionOk="0" h="122671" w="122671">
                <a:moveTo>
                  <a:pt x="61288" y="15890"/>
                </a:moveTo>
                <a:cubicBezTo>
                  <a:pt x="74134" y="15890"/>
                  <a:pt x="87890" y="17837"/>
                  <a:pt x="98492" y="25582"/>
                </a:cubicBezTo>
                <a:cubicBezTo>
                  <a:pt x="106392" y="31355"/>
                  <a:pt x="107052" y="41356"/>
                  <a:pt x="105729" y="50292"/>
                </a:cubicBezTo>
                <a:cubicBezTo>
                  <a:pt x="104207" y="60560"/>
                  <a:pt x="103318" y="70931"/>
                  <a:pt x="101429" y="81148"/>
                </a:cubicBezTo>
                <a:cubicBezTo>
                  <a:pt x="99916" y="89314"/>
                  <a:pt x="96431" y="97128"/>
                  <a:pt x="88124" y="99955"/>
                </a:cubicBezTo>
                <a:cubicBezTo>
                  <a:pt x="84437" y="101209"/>
                  <a:pt x="80540" y="101601"/>
                  <a:pt x="76602" y="101601"/>
                </a:cubicBezTo>
                <a:cubicBezTo>
                  <a:pt x="71796" y="101601"/>
                  <a:pt x="66926" y="101018"/>
                  <a:pt x="62297" y="100710"/>
                </a:cubicBezTo>
                <a:cubicBezTo>
                  <a:pt x="51217" y="99976"/>
                  <a:pt x="40203" y="98506"/>
                  <a:pt x="29211" y="96964"/>
                </a:cubicBezTo>
                <a:cubicBezTo>
                  <a:pt x="16647" y="95202"/>
                  <a:pt x="10610" y="89119"/>
                  <a:pt x="11276" y="76081"/>
                </a:cubicBezTo>
                <a:cubicBezTo>
                  <a:pt x="11770" y="66433"/>
                  <a:pt x="13452" y="56900"/>
                  <a:pt x="15516" y="47476"/>
                </a:cubicBezTo>
                <a:cubicBezTo>
                  <a:pt x="17086" y="40308"/>
                  <a:pt x="17867" y="30029"/>
                  <a:pt x="23464" y="24632"/>
                </a:cubicBezTo>
                <a:cubicBezTo>
                  <a:pt x="31878" y="16520"/>
                  <a:pt x="46079" y="16024"/>
                  <a:pt x="57526" y="15914"/>
                </a:cubicBezTo>
                <a:cubicBezTo>
                  <a:pt x="58439" y="15906"/>
                  <a:pt x="59335" y="15900"/>
                  <a:pt x="60210" y="15894"/>
                </a:cubicBezTo>
                <a:cubicBezTo>
                  <a:pt x="60569" y="15891"/>
                  <a:pt x="60928" y="15890"/>
                  <a:pt x="61288" y="15890"/>
                </a:cubicBezTo>
                <a:close/>
                <a:moveTo>
                  <a:pt x="0" y="0"/>
                </a:moveTo>
                <a:lnTo>
                  <a:pt x="0" y="122670"/>
                </a:lnTo>
                <a:lnTo>
                  <a:pt x="122671" y="122670"/>
                </a:lnTo>
                <a:lnTo>
                  <a:pt x="122671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36"/>
          <p:cNvSpPr/>
          <p:nvPr/>
        </p:nvSpPr>
        <p:spPr>
          <a:xfrm flipH="1" rot="4102360">
            <a:off x="-1902933" y="2659035"/>
            <a:ext cx="7471578" cy="4771747"/>
          </a:xfrm>
          <a:custGeom>
            <a:rect b="b" l="l" r="r" t="t"/>
            <a:pathLst>
              <a:path extrusionOk="0" h="56068" w="87791">
                <a:moveTo>
                  <a:pt x="55192" y="1"/>
                </a:moveTo>
                <a:cubicBezTo>
                  <a:pt x="51710" y="1"/>
                  <a:pt x="48020" y="921"/>
                  <a:pt x="44301" y="3305"/>
                </a:cubicBezTo>
                <a:cubicBezTo>
                  <a:pt x="27981" y="13772"/>
                  <a:pt x="23752" y="23750"/>
                  <a:pt x="23752" y="23750"/>
                </a:cubicBezTo>
                <a:cubicBezTo>
                  <a:pt x="23752" y="23750"/>
                  <a:pt x="23199" y="30455"/>
                  <a:pt x="15945" y="30455"/>
                </a:cubicBezTo>
                <a:cubicBezTo>
                  <a:pt x="15648" y="30455"/>
                  <a:pt x="15339" y="30443"/>
                  <a:pt x="15019" y="30420"/>
                </a:cubicBezTo>
                <a:cubicBezTo>
                  <a:pt x="13947" y="30341"/>
                  <a:pt x="12915" y="30303"/>
                  <a:pt x="11930" y="30303"/>
                </a:cubicBezTo>
                <a:cubicBezTo>
                  <a:pt x="5447" y="30303"/>
                  <a:pt x="1013" y="31926"/>
                  <a:pt x="541" y="33999"/>
                </a:cubicBezTo>
                <a:cubicBezTo>
                  <a:pt x="1" y="36384"/>
                  <a:pt x="5151" y="43216"/>
                  <a:pt x="11333" y="45926"/>
                </a:cubicBezTo>
                <a:cubicBezTo>
                  <a:pt x="16519" y="48202"/>
                  <a:pt x="23841" y="53453"/>
                  <a:pt x="30900" y="53453"/>
                </a:cubicBezTo>
                <a:cubicBezTo>
                  <a:pt x="32256" y="53453"/>
                  <a:pt x="33602" y="53259"/>
                  <a:pt x="34921" y="52814"/>
                </a:cubicBezTo>
                <a:cubicBezTo>
                  <a:pt x="43110" y="50048"/>
                  <a:pt x="85188" y="56067"/>
                  <a:pt x="86489" y="38010"/>
                </a:cubicBezTo>
                <a:cubicBezTo>
                  <a:pt x="87791" y="19953"/>
                  <a:pt x="76403" y="10573"/>
                  <a:pt x="76403" y="10573"/>
                </a:cubicBezTo>
                <a:cubicBezTo>
                  <a:pt x="76403" y="10573"/>
                  <a:pt x="66995" y="1"/>
                  <a:pt x="55192" y="1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36"/>
          <p:cNvSpPr/>
          <p:nvPr/>
        </p:nvSpPr>
        <p:spPr>
          <a:xfrm rot="813319">
            <a:off x="-4205802" y="-1737023"/>
            <a:ext cx="6402109" cy="5689153"/>
          </a:xfrm>
          <a:custGeom>
            <a:rect b="b" l="l" r="r" t="t"/>
            <a:pathLst>
              <a:path extrusionOk="0" h="28248" w="31788">
                <a:moveTo>
                  <a:pt x="16729" y="0"/>
                </a:moveTo>
                <a:cubicBezTo>
                  <a:pt x="16601" y="0"/>
                  <a:pt x="16474" y="1"/>
                  <a:pt x="16346" y="2"/>
                </a:cubicBezTo>
                <a:cubicBezTo>
                  <a:pt x="16060" y="2"/>
                  <a:pt x="15764" y="5"/>
                  <a:pt x="15461" y="9"/>
                </a:cubicBezTo>
                <a:cubicBezTo>
                  <a:pt x="11690" y="44"/>
                  <a:pt x="7009" y="207"/>
                  <a:pt x="4237" y="2881"/>
                </a:cubicBezTo>
                <a:cubicBezTo>
                  <a:pt x="2392" y="4661"/>
                  <a:pt x="2135" y="8048"/>
                  <a:pt x="1618" y="10410"/>
                </a:cubicBezTo>
                <a:cubicBezTo>
                  <a:pt x="938" y="13517"/>
                  <a:pt x="381" y="16657"/>
                  <a:pt x="219" y="19839"/>
                </a:cubicBezTo>
                <a:cubicBezTo>
                  <a:pt x="1" y="24133"/>
                  <a:pt x="1988" y="26141"/>
                  <a:pt x="6130" y="26720"/>
                </a:cubicBezTo>
                <a:cubicBezTo>
                  <a:pt x="9755" y="27227"/>
                  <a:pt x="13382" y="27712"/>
                  <a:pt x="17036" y="27956"/>
                </a:cubicBezTo>
                <a:cubicBezTo>
                  <a:pt x="18561" y="28056"/>
                  <a:pt x="20165" y="28248"/>
                  <a:pt x="21749" y="28248"/>
                </a:cubicBezTo>
                <a:cubicBezTo>
                  <a:pt x="23047" y="28248"/>
                  <a:pt x="24332" y="28119"/>
                  <a:pt x="25547" y="27706"/>
                </a:cubicBezTo>
                <a:cubicBezTo>
                  <a:pt x="28287" y="26775"/>
                  <a:pt x="29435" y="24198"/>
                  <a:pt x="29933" y="21508"/>
                </a:cubicBezTo>
                <a:cubicBezTo>
                  <a:pt x="30554" y="18140"/>
                  <a:pt x="30847" y="14721"/>
                  <a:pt x="31348" y="11337"/>
                </a:cubicBezTo>
                <a:cubicBezTo>
                  <a:pt x="31787" y="8393"/>
                  <a:pt x="31569" y="5097"/>
                  <a:pt x="28963" y="3194"/>
                </a:cubicBezTo>
                <a:cubicBezTo>
                  <a:pt x="25477" y="645"/>
                  <a:pt x="20958" y="0"/>
                  <a:pt x="16729" y="0"/>
                </a:cubicBezTo>
                <a:close/>
              </a:path>
            </a:pathLst>
          </a:custGeom>
          <a:solidFill>
            <a:srgbClr val="887C62">
              <a:alpha val="67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36"/>
          <p:cNvSpPr txBox="1"/>
          <p:nvPr/>
        </p:nvSpPr>
        <p:spPr>
          <a:xfrm>
            <a:off x="1200844" y="521275"/>
            <a:ext cx="29313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Introduction</a:t>
            </a:r>
            <a:endParaRPr sz="3500" u="sng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58" name="Google Shape;458;p36"/>
          <p:cNvSpPr/>
          <p:nvPr/>
        </p:nvSpPr>
        <p:spPr>
          <a:xfrm>
            <a:off x="4222176" y="1090325"/>
            <a:ext cx="2729100" cy="51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Black Hole Attack</a:t>
            </a:r>
            <a:endParaRPr b="1" sz="26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59" name="Google Shape;459;p36"/>
          <p:cNvSpPr/>
          <p:nvPr/>
        </p:nvSpPr>
        <p:spPr>
          <a:xfrm>
            <a:off x="1035950" y="1816800"/>
            <a:ext cx="5926500" cy="51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is an example of a denial-of-service attack that targets a reactive routing protocol and disrupts routing services, resulting in low packet delivery rates.</a:t>
            </a:r>
            <a:endParaRPr sz="16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60" name="Google Shape;460;p36"/>
          <p:cNvSpPr/>
          <p:nvPr/>
        </p:nvSpPr>
        <p:spPr>
          <a:xfrm>
            <a:off x="7302000" y="1118040"/>
            <a:ext cx="1033800" cy="462000"/>
          </a:xfrm>
          <a:prstGeom prst="parallelogram">
            <a:avLst>
              <a:gd fmla="val 34619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36"/>
          <p:cNvSpPr/>
          <p:nvPr/>
        </p:nvSpPr>
        <p:spPr>
          <a:xfrm>
            <a:off x="7417560" y="1006080"/>
            <a:ext cx="810300" cy="6855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36"/>
          <p:cNvSpPr/>
          <p:nvPr/>
        </p:nvSpPr>
        <p:spPr>
          <a:xfrm>
            <a:off x="7538880" y="1058640"/>
            <a:ext cx="651600" cy="5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03</a:t>
            </a:r>
            <a:endParaRPr sz="25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63" name="Google Shape;463;p36"/>
          <p:cNvSpPr/>
          <p:nvPr/>
        </p:nvSpPr>
        <p:spPr>
          <a:xfrm>
            <a:off x="7032000" y="1348440"/>
            <a:ext cx="349920" cy="378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464" name="Google Shape;46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176250"/>
            <a:ext cx="4059400" cy="2967250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36"/>
          <p:cNvSpPr txBox="1"/>
          <p:nvPr/>
        </p:nvSpPr>
        <p:spPr>
          <a:xfrm>
            <a:off x="13648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66" name="Google Shape;466;p36"/>
          <p:cNvSpPr txBox="1"/>
          <p:nvPr/>
        </p:nvSpPr>
        <p:spPr>
          <a:xfrm>
            <a:off x="21060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67" name="Google Shape;467;p36"/>
          <p:cNvSpPr txBox="1"/>
          <p:nvPr/>
        </p:nvSpPr>
        <p:spPr>
          <a:xfrm>
            <a:off x="30904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68" name="Google Shape;468;p36"/>
          <p:cNvSpPr txBox="1"/>
          <p:nvPr/>
        </p:nvSpPr>
        <p:spPr>
          <a:xfrm>
            <a:off x="56254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69" name="Google Shape;469;p36"/>
          <p:cNvSpPr txBox="1"/>
          <p:nvPr/>
        </p:nvSpPr>
        <p:spPr>
          <a:xfrm>
            <a:off x="65899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70" name="Google Shape;470;p36"/>
          <p:cNvSpPr txBox="1"/>
          <p:nvPr/>
        </p:nvSpPr>
        <p:spPr>
          <a:xfrm>
            <a:off x="75721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71" name="Google Shape;471;p36"/>
          <p:cNvSpPr txBox="1"/>
          <p:nvPr/>
        </p:nvSpPr>
        <p:spPr>
          <a:xfrm>
            <a:off x="83010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72" name="Google Shape;472;p36"/>
          <p:cNvSpPr txBox="1"/>
          <p:nvPr/>
        </p:nvSpPr>
        <p:spPr>
          <a:xfrm>
            <a:off x="38546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73" name="Google Shape;473;p36"/>
          <p:cNvSpPr txBox="1"/>
          <p:nvPr/>
        </p:nvSpPr>
        <p:spPr>
          <a:xfrm>
            <a:off x="45705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37"/>
          <p:cNvSpPr/>
          <p:nvPr/>
        </p:nvSpPr>
        <p:spPr>
          <a:xfrm>
            <a:off x="3876175" y="1110474"/>
            <a:ext cx="1941600" cy="9660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37"/>
          <p:cNvSpPr/>
          <p:nvPr/>
        </p:nvSpPr>
        <p:spPr>
          <a:xfrm>
            <a:off x="4141080" y="949680"/>
            <a:ext cx="1521600" cy="1287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37"/>
          <p:cNvSpPr txBox="1"/>
          <p:nvPr/>
        </p:nvSpPr>
        <p:spPr>
          <a:xfrm>
            <a:off x="1666680" y="2449440"/>
            <a:ext cx="70668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800">
                <a:solidFill>
                  <a:schemeClr val="dk1"/>
                </a:solidFill>
              </a:rPr>
            </a:br>
            <a:endParaRPr sz="12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lang="en" sz="60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PROBLEMS</a:t>
            </a:r>
            <a:endParaRPr b="1" sz="6000" u="sng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81" name="Google Shape;481;p37"/>
          <p:cNvSpPr txBox="1"/>
          <p:nvPr/>
        </p:nvSpPr>
        <p:spPr>
          <a:xfrm>
            <a:off x="2563080" y="3326040"/>
            <a:ext cx="43599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6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37"/>
          <p:cNvSpPr txBox="1"/>
          <p:nvPr/>
        </p:nvSpPr>
        <p:spPr>
          <a:xfrm>
            <a:off x="3319920" y="1324800"/>
            <a:ext cx="31506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48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2</a:t>
            </a:r>
            <a:endParaRPr sz="48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grpSp>
        <p:nvGrpSpPr>
          <p:cNvPr id="483" name="Google Shape;483;p37"/>
          <p:cNvGrpSpPr/>
          <p:nvPr/>
        </p:nvGrpSpPr>
        <p:grpSpPr>
          <a:xfrm>
            <a:off x="2088038" y="2676324"/>
            <a:ext cx="651591" cy="920812"/>
            <a:chOff x="5772960" y="1689120"/>
            <a:chExt cx="319674" cy="419390"/>
          </a:xfrm>
        </p:grpSpPr>
        <p:sp>
          <p:nvSpPr>
            <p:cNvPr id="484" name="Google Shape;484;p37"/>
            <p:cNvSpPr/>
            <p:nvPr/>
          </p:nvSpPr>
          <p:spPr>
            <a:xfrm>
              <a:off x="5772960" y="1689120"/>
              <a:ext cx="319674" cy="419390"/>
            </a:xfrm>
            <a:custGeom>
              <a:rect b="b" l="l" r="r" t="t"/>
              <a:pathLst>
                <a:path extrusionOk="0" h="11657" w="8886">
                  <a:moveTo>
                    <a:pt x="5861" y="662"/>
                  </a:moveTo>
                  <a:cubicBezTo>
                    <a:pt x="6302" y="662"/>
                    <a:pt x="6302" y="1323"/>
                    <a:pt x="5861" y="1323"/>
                  </a:cubicBezTo>
                  <a:lnTo>
                    <a:pt x="3120" y="1323"/>
                  </a:lnTo>
                  <a:cubicBezTo>
                    <a:pt x="2647" y="1323"/>
                    <a:pt x="2647" y="662"/>
                    <a:pt x="3120" y="662"/>
                  </a:cubicBezTo>
                  <a:close/>
                  <a:moveTo>
                    <a:pt x="7215" y="3466"/>
                  </a:moveTo>
                  <a:cubicBezTo>
                    <a:pt x="7625" y="3466"/>
                    <a:pt x="7625" y="4127"/>
                    <a:pt x="7215" y="4127"/>
                  </a:cubicBezTo>
                  <a:lnTo>
                    <a:pt x="4443" y="4127"/>
                  </a:lnTo>
                  <a:cubicBezTo>
                    <a:pt x="4002" y="4127"/>
                    <a:pt x="3970" y="3466"/>
                    <a:pt x="4443" y="3466"/>
                  </a:cubicBezTo>
                  <a:close/>
                  <a:moveTo>
                    <a:pt x="3101" y="2795"/>
                  </a:moveTo>
                  <a:cubicBezTo>
                    <a:pt x="3360" y="2795"/>
                    <a:pt x="3582" y="3129"/>
                    <a:pt x="3340" y="3371"/>
                  </a:cubicBezTo>
                  <a:lnTo>
                    <a:pt x="2899" y="3812"/>
                  </a:lnTo>
                  <a:lnTo>
                    <a:pt x="3340" y="4253"/>
                  </a:lnTo>
                  <a:cubicBezTo>
                    <a:pt x="3582" y="4495"/>
                    <a:pt x="3360" y="4830"/>
                    <a:pt x="3101" y="4830"/>
                  </a:cubicBezTo>
                  <a:cubicBezTo>
                    <a:pt x="3023" y="4830"/>
                    <a:pt x="2941" y="4799"/>
                    <a:pt x="2868" y="4726"/>
                  </a:cubicBezTo>
                  <a:lnTo>
                    <a:pt x="2427" y="4285"/>
                  </a:lnTo>
                  <a:lnTo>
                    <a:pt x="2017" y="4726"/>
                  </a:lnTo>
                  <a:cubicBezTo>
                    <a:pt x="1944" y="4799"/>
                    <a:pt x="1862" y="4830"/>
                    <a:pt x="1784" y="4830"/>
                  </a:cubicBezTo>
                  <a:cubicBezTo>
                    <a:pt x="1525" y="4830"/>
                    <a:pt x="1303" y="4495"/>
                    <a:pt x="1545" y="4253"/>
                  </a:cubicBezTo>
                  <a:lnTo>
                    <a:pt x="1954" y="3812"/>
                  </a:lnTo>
                  <a:lnTo>
                    <a:pt x="1545" y="3371"/>
                  </a:lnTo>
                  <a:cubicBezTo>
                    <a:pt x="1303" y="3129"/>
                    <a:pt x="1525" y="2795"/>
                    <a:pt x="1784" y="2795"/>
                  </a:cubicBezTo>
                  <a:cubicBezTo>
                    <a:pt x="1862" y="2795"/>
                    <a:pt x="1944" y="2825"/>
                    <a:pt x="2017" y="2899"/>
                  </a:cubicBezTo>
                  <a:lnTo>
                    <a:pt x="2427" y="3340"/>
                  </a:lnTo>
                  <a:lnTo>
                    <a:pt x="2868" y="2899"/>
                  </a:lnTo>
                  <a:cubicBezTo>
                    <a:pt x="2941" y="2825"/>
                    <a:pt x="3023" y="2795"/>
                    <a:pt x="3101" y="2795"/>
                  </a:cubicBezTo>
                  <a:close/>
                  <a:moveTo>
                    <a:pt x="7242" y="6206"/>
                  </a:moveTo>
                  <a:cubicBezTo>
                    <a:pt x="7625" y="6206"/>
                    <a:pt x="7616" y="6868"/>
                    <a:pt x="7215" y="6868"/>
                  </a:cubicBezTo>
                  <a:lnTo>
                    <a:pt x="4443" y="6868"/>
                  </a:lnTo>
                  <a:cubicBezTo>
                    <a:pt x="4002" y="6868"/>
                    <a:pt x="3970" y="6207"/>
                    <a:pt x="4443" y="6207"/>
                  </a:cubicBezTo>
                  <a:lnTo>
                    <a:pt x="7215" y="6207"/>
                  </a:lnTo>
                  <a:cubicBezTo>
                    <a:pt x="7225" y="6206"/>
                    <a:pt x="7233" y="6206"/>
                    <a:pt x="7242" y="6206"/>
                  </a:cubicBezTo>
                  <a:close/>
                  <a:moveTo>
                    <a:pt x="3101" y="5504"/>
                  </a:moveTo>
                  <a:cubicBezTo>
                    <a:pt x="3360" y="5504"/>
                    <a:pt x="3582" y="5839"/>
                    <a:pt x="3340" y="6081"/>
                  </a:cubicBezTo>
                  <a:lnTo>
                    <a:pt x="2899" y="6522"/>
                  </a:lnTo>
                  <a:lnTo>
                    <a:pt x="3340" y="6963"/>
                  </a:lnTo>
                  <a:cubicBezTo>
                    <a:pt x="3582" y="7205"/>
                    <a:pt x="3360" y="7539"/>
                    <a:pt x="3101" y="7539"/>
                  </a:cubicBezTo>
                  <a:cubicBezTo>
                    <a:pt x="3023" y="7539"/>
                    <a:pt x="2941" y="7509"/>
                    <a:pt x="2868" y="7435"/>
                  </a:cubicBezTo>
                  <a:lnTo>
                    <a:pt x="2427" y="6994"/>
                  </a:lnTo>
                  <a:lnTo>
                    <a:pt x="2017" y="7435"/>
                  </a:lnTo>
                  <a:cubicBezTo>
                    <a:pt x="1944" y="7509"/>
                    <a:pt x="1862" y="7539"/>
                    <a:pt x="1784" y="7539"/>
                  </a:cubicBezTo>
                  <a:cubicBezTo>
                    <a:pt x="1525" y="7539"/>
                    <a:pt x="1303" y="7205"/>
                    <a:pt x="1545" y="6963"/>
                  </a:cubicBezTo>
                  <a:lnTo>
                    <a:pt x="1954" y="6522"/>
                  </a:lnTo>
                  <a:lnTo>
                    <a:pt x="1545" y="6081"/>
                  </a:lnTo>
                  <a:cubicBezTo>
                    <a:pt x="1303" y="5839"/>
                    <a:pt x="1525" y="5504"/>
                    <a:pt x="1784" y="5504"/>
                  </a:cubicBezTo>
                  <a:cubicBezTo>
                    <a:pt x="1862" y="5504"/>
                    <a:pt x="1944" y="5535"/>
                    <a:pt x="2017" y="5608"/>
                  </a:cubicBezTo>
                  <a:lnTo>
                    <a:pt x="2427" y="6049"/>
                  </a:lnTo>
                  <a:lnTo>
                    <a:pt x="2868" y="5608"/>
                  </a:lnTo>
                  <a:cubicBezTo>
                    <a:pt x="2941" y="5535"/>
                    <a:pt x="3023" y="5504"/>
                    <a:pt x="3101" y="5504"/>
                  </a:cubicBezTo>
                  <a:close/>
                  <a:moveTo>
                    <a:pt x="7215" y="8916"/>
                  </a:moveTo>
                  <a:cubicBezTo>
                    <a:pt x="7625" y="8916"/>
                    <a:pt x="7625" y="9609"/>
                    <a:pt x="7215" y="9609"/>
                  </a:cubicBezTo>
                  <a:lnTo>
                    <a:pt x="4443" y="9609"/>
                  </a:lnTo>
                  <a:cubicBezTo>
                    <a:pt x="4002" y="9609"/>
                    <a:pt x="3970" y="8916"/>
                    <a:pt x="4443" y="8916"/>
                  </a:cubicBezTo>
                  <a:close/>
                  <a:moveTo>
                    <a:pt x="2395" y="8254"/>
                  </a:moveTo>
                  <a:cubicBezTo>
                    <a:pt x="2962" y="8254"/>
                    <a:pt x="3435" y="8727"/>
                    <a:pt x="3435" y="9263"/>
                  </a:cubicBezTo>
                  <a:cubicBezTo>
                    <a:pt x="3435" y="9830"/>
                    <a:pt x="2994" y="10302"/>
                    <a:pt x="2395" y="10302"/>
                  </a:cubicBezTo>
                  <a:cubicBezTo>
                    <a:pt x="1860" y="10302"/>
                    <a:pt x="1387" y="9830"/>
                    <a:pt x="1387" y="9263"/>
                  </a:cubicBezTo>
                  <a:cubicBezTo>
                    <a:pt x="1387" y="8727"/>
                    <a:pt x="1860" y="8254"/>
                    <a:pt x="2395" y="8254"/>
                  </a:cubicBezTo>
                  <a:close/>
                  <a:moveTo>
                    <a:pt x="3057" y="0"/>
                  </a:moveTo>
                  <a:cubicBezTo>
                    <a:pt x="2647" y="0"/>
                    <a:pt x="2238" y="252"/>
                    <a:pt x="2112" y="662"/>
                  </a:cubicBezTo>
                  <a:lnTo>
                    <a:pt x="1009" y="662"/>
                  </a:lnTo>
                  <a:cubicBezTo>
                    <a:pt x="473" y="662"/>
                    <a:pt x="1" y="1134"/>
                    <a:pt x="1" y="1670"/>
                  </a:cubicBezTo>
                  <a:lnTo>
                    <a:pt x="1" y="10617"/>
                  </a:lnTo>
                  <a:cubicBezTo>
                    <a:pt x="1" y="11153"/>
                    <a:pt x="473" y="11657"/>
                    <a:pt x="1009" y="11657"/>
                  </a:cubicBezTo>
                  <a:lnTo>
                    <a:pt x="7877" y="11657"/>
                  </a:lnTo>
                  <a:cubicBezTo>
                    <a:pt x="8413" y="11657"/>
                    <a:pt x="8885" y="11184"/>
                    <a:pt x="8885" y="10617"/>
                  </a:cubicBezTo>
                  <a:lnTo>
                    <a:pt x="8885" y="1670"/>
                  </a:lnTo>
                  <a:cubicBezTo>
                    <a:pt x="8885" y="1134"/>
                    <a:pt x="8476" y="662"/>
                    <a:pt x="7877" y="662"/>
                  </a:cubicBezTo>
                  <a:lnTo>
                    <a:pt x="6774" y="662"/>
                  </a:lnTo>
                  <a:cubicBezTo>
                    <a:pt x="6617" y="252"/>
                    <a:pt x="6270" y="0"/>
                    <a:pt x="5829" y="0"/>
                  </a:cubicBezTo>
                  <a:close/>
                </a:path>
              </a:pathLst>
            </a:custGeom>
            <a:solidFill>
              <a:srgbClr val="E6B8A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37"/>
            <p:cNvSpPr/>
            <p:nvPr/>
          </p:nvSpPr>
          <p:spPr>
            <a:xfrm>
              <a:off x="5846400" y="2010240"/>
              <a:ext cx="24481" cy="25560"/>
            </a:xfrm>
            <a:custGeom>
              <a:rect b="b" l="l" r="r" t="t"/>
              <a:pathLst>
                <a:path extrusionOk="0" h="725" w="694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rgbClr val="E6B8A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486" name="Google Shape;48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79625" y="-160500"/>
            <a:ext cx="3019250" cy="2951075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37"/>
          <p:cNvSpPr txBox="1"/>
          <p:nvPr/>
        </p:nvSpPr>
        <p:spPr>
          <a:xfrm>
            <a:off x="13648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88" name="Google Shape;488;p37"/>
          <p:cNvSpPr txBox="1"/>
          <p:nvPr/>
        </p:nvSpPr>
        <p:spPr>
          <a:xfrm>
            <a:off x="21060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89" name="Google Shape;489;p37"/>
          <p:cNvSpPr txBox="1"/>
          <p:nvPr/>
        </p:nvSpPr>
        <p:spPr>
          <a:xfrm>
            <a:off x="30904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Problem</a:t>
            </a:r>
            <a:endParaRPr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90" name="Google Shape;490;p37"/>
          <p:cNvSpPr txBox="1"/>
          <p:nvPr/>
        </p:nvSpPr>
        <p:spPr>
          <a:xfrm>
            <a:off x="56254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91" name="Google Shape;491;p37"/>
          <p:cNvSpPr txBox="1"/>
          <p:nvPr/>
        </p:nvSpPr>
        <p:spPr>
          <a:xfrm>
            <a:off x="65899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92" name="Google Shape;492;p37"/>
          <p:cNvSpPr txBox="1"/>
          <p:nvPr/>
        </p:nvSpPr>
        <p:spPr>
          <a:xfrm>
            <a:off x="75721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93" name="Google Shape;493;p37"/>
          <p:cNvSpPr txBox="1"/>
          <p:nvPr/>
        </p:nvSpPr>
        <p:spPr>
          <a:xfrm>
            <a:off x="83010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94" name="Google Shape;494;p37"/>
          <p:cNvSpPr txBox="1"/>
          <p:nvPr/>
        </p:nvSpPr>
        <p:spPr>
          <a:xfrm>
            <a:off x="38546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495" name="Google Shape;495;p37"/>
          <p:cNvSpPr txBox="1"/>
          <p:nvPr/>
        </p:nvSpPr>
        <p:spPr>
          <a:xfrm>
            <a:off x="45705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8"/>
          <p:cNvSpPr/>
          <p:nvPr/>
        </p:nvSpPr>
        <p:spPr>
          <a:xfrm>
            <a:off x="3678290" y="1910048"/>
            <a:ext cx="402678" cy="540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1" name="Google Shape;501;p38"/>
          <p:cNvSpPr/>
          <p:nvPr/>
        </p:nvSpPr>
        <p:spPr>
          <a:xfrm>
            <a:off x="2082270" y="1910048"/>
            <a:ext cx="402138" cy="540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2" name="Google Shape;502;p38"/>
          <p:cNvSpPr txBox="1"/>
          <p:nvPr/>
        </p:nvSpPr>
        <p:spPr>
          <a:xfrm>
            <a:off x="362649" y="902275"/>
            <a:ext cx="6069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3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The Problem &amp; Motivation</a:t>
            </a:r>
            <a:endParaRPr b="1" sz="3300" u="sng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50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03" name="Google Shape;503;p38"/>
          <p:cNvSpPr/>
          <p:nvPr/>
        </p:nvSpPr>
        <p:spPr>
          <a:xfrm>
            <a:off x="822100" y="1609001"/>
            <a:ext cx="1326000" cy="6477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38"/>
          <p:cNvSpPr/>
          <p:nvPr/>
        </p:nvSpPr>
        <p:spPr>
          <a:xfrm>
            <a:off x="965659" y="1508400"/>
            <a:ext cx="1039500" cy="8022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38"/>
          <p:cNvSpPr txBox="1"/>
          <p:nvPr/>
        </p:nvSpPr>
        <p:spPr>
          <a:xfrm>
            <a:off x="881018" y="1639592"/>
            <a:ext cx="11937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1</a:t>
            </a:r>
            <a:endParaRPr sz="24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06" name="Google Shape;506;p38"/>
          <p:cNvSpPr/>
          <p:nvPr/>
        </p:nvSpPr>
        <p:spPr>
          <a:xfrm>
            <a:off x="2414975" y="1563401"/>
            <a:ext cx="1326000" cy="6477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38"/>
          <p:cNvSpPr/>
          <p:nvPr/>
        </p:nvSpPr>
        <p:spPr>
          <a:xfrm>
            <a:off x="2562886" y="1508400"/>
            <a:ext cx="1039500" cy="8022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38"/>
          <p:cNvSpPr txBox="1"/>
          <p:nvPr/>
        </p:nvSpPr>
        <p:spPr>
          <a:xfrm>
            <a:off x="2568175" y="1639600"/>
            <a:ext cx="10338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2</a:t>
            </a:r>
            <a:endParaRPr sz="24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09" name="Google Shape;509;p38"/>
          <p:cNvSpPr/>
          <p:nvPr/>
        </p:nvSpPr>
        <p:spPr>
          <a:xfrm>
            <a:off x="4014625" y="1609001"/>
            <a:ext cx="1326000" cy="6477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38"/>
          <p:cNvSpPr/>
          <p:nvPr/>
        </p:nvSpPr>
        <p:spPr>
          <a:xfrm>
            <a:off x="4158182" y="1508400"/>
            <a:ext cx="1039500" cy="8022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1" name="Google Shape;511;p38"/>
          <p:cNvSpPr txBox="1"/>
          <p:nvPr/>
        </p:nvSpPr>
        <p:spPr>
          <a:xfrm>
            <a:off x="4081216" y="1639592"/>
            <a:ext cx="11937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3</a:t>
            </a:r>
            <a:endParaRPr sz="24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12" name="Google Shape;512;p38"/>
          <p:cNvSpPr txBox="1"/>
          <p:nvPr/>
        </p:nvSpPr>
        <p:spPr>
          <a:xfrm>
            <a:off x="717725" y="2765900"/>
            <a:ext cx="1436400" cy="11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Limited physical security</a:t>
            </a:r>
            <a:endParaRPr sz="18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13" name="Google Shape;513;p38"/>
          <p:cNvSpPr txBox="1"/>
          <p:nvPr/>
        </p:nvSpPr>
        <p:spPr>
          <a:xfrm>
            <a:off x="2195469" y="2781424"/>
            <a:ext cx="1592100" cy="11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Black hole attacks still exist until today</a:t>
            </a:r>
            <a:endParaRPr b="1" sz="18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514" name="Google Shape;514;p38"/>
          <p:cNvSpPr txBox="1"/>
          <p:nvPr/>
        </p:nvSpPr>
        <p:spPr>
          <a:xfrm>
            <a:off x="3771476" y="2781425"/>
            <a:ext cx="1777800" cy="11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MANET has no centralized authentication</a:t>
            </a:r>
            <a:endParaRPr b="1" sz="18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515" name="Google Shape;515;p38"/>
          <p:cNvSpPr/>
          <p:nvPr/>
        </p:nvSpPr>
        <p:spPr>
          <a:xfrm>
            <a:off x="6888877" y="1934437"/>
            <a:ext cx="402678" cy="540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6" name="Google Shape;516;p38"/>
          <p:cNvSpPr/>
          <p:nvPr/>
        </p:nvSpPr>
        <p:spPr>
          <a:xfrm>
            <a:off x="5204090" y="1909878"/>
            <a:ext cx="567108" cy="24948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7" name="Google Shape;517;p38"/>
          <p:cNvSpPr/>
          <p:nvPr/>
        </p:nvSpPr>
        <p:spPr>
          <a:xfrm>
            <a:off x="5625575" y="1663075"/>
            <a:ext cx="1326000" cy="5724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38"/>
          <p:cNvSpPr/>
          <p:nvPr/>
        </p:nvSpPr>
        <p:spPr>
          <a:xfrm>
            <a:off x="5773472" y="1532788"/>
            <a:ext cx="1039500" cy="8022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38"/>
          <p:cNvSpPr txBox="1"/>
          <p:nvPr/>
        </p:nvSpPr>
        <p:spPr>
          <a:xfrm>
            <a:off x="5695059" y="1663980"/>
            <a:ext cx="11937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4</a:t>
            </a:r>
            <a:endParaRPr sz="24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20" name="Google Shape;520;p38"/>
          <p:cNvSpPr/>
          <p:nvPr/>
        </p:nvSpPr>
        <p:spPr>
          <a:xfrm>
            <a:off x="7225211" y="1663980"/>
            <a:ext cx="1326000" cy="540900"/>
          </a:xfrm>
          <a:prstGeom prst="parallelogram">
            <a:avLst>
              <a:gd fmla="val 34619" name="adj"/>
            </a:avLst>
          </a:prstGeom>
          <a:noFill/>
          <a:ln cap="flat" cmpd="sng" w="190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38"/>
          <p:cNvSpPr/>
          <p:nvPr/>
        </p:nvSpPr>
        <p:spPr>
          <a:xfrm>
            <a:off x="7368769" y="1532788"/>
            <a:ext cx="1039500" cy="8022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p38"/>
          <p:cNvSpPr txBox="1"/>
          <p:nvPr/>
        </p:nvSpPr>
        <p:spPr>
          <a:xfrm>
            <a:off x="7291802" y="1663980"/>
            <a:ext cx="11937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5</a:t>
            </a:r>
            <a:endParaRPr sz="24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23" name="Google Shape;523;p38"/>
          <p:cNvSpPr txBox="1"/>
          <p:nvPr/>
        </p:nvSpPr>
        <p:spPr>
          <a:xfrm>
            <a:off x="5406049" y="2729625"/>
            <a:ext cx="1809600" cy="11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Scalability Issue</a:t>
            </a:r>
            <a:endParaRPr sz="18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24" name="Google Shape;524;p38"/>
          <p:cNvSpPr txBox="1"/>
          <p:nvPr/>
        </p:nvSpPr>
        <p:spPr>
          <a:xfrm>
            <a:off x="6992950" y="2729625"/>
            <a:ext cx="1887300" cy="11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Cooperativeness</a:t>
            </a:r>
            <a:endParaRPr b="1" sz="18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525" name="Google Shape;52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31650" y="2781425"/>
            <a:ext cx="3074300" cy="2743075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38"/>
          <p:cNvSpPr txBox="1"/>
          <p:nvPr/>
        </p:nvSpPr>
        <p:spPr>
          <a:xfrm>
            <a:off x="1288680" y="630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27" name="Google Shape;527;p38"/>
          <p:cNvSpPr txBox="1"/>
          <p:nvPr/>
        </p:nvSpPr>
        <p:spPr>
          <a:xfrm>
            <a:off x="2029800" y="1710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4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5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28" name="Google Shape;528;p38"/>
          <p:cNvSpPr txBox="1"/>
          <p:nvPr/>
        </p:nvSpPr>
        <p:spPr>
          <a:xfrm>
            <a:off x="3014280" y="993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Problem</a:t>
            </a:r>
            <a:endParaRPr sz="1300" strike="noStrike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29" name="Google Shape;529;p38"/>
          <p:cNvSpPr txBox="1"/>
          <p:nvPr/>
        </p:nvSpPr>
        <p:spPr>
          <a:xfrm>
            <a:off x="5549280" y="1699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30" name="Google Shape;530;p38"/>
          <p:cNvSpPr txBox="1"/>
          <p:nvPr/>
        </p:nvSpPr>
        <p:spPr>
          <a:xfrm>
            <a:off x="6513775" y="1102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31" name="Google Shape;531;p38"/>
          <p:cNvSpPr txBox="1"/>
          <p:nvPr/>
        </p:nvSpPr>
        <p:spPr>
          <a:xfrm>
            <a:off x="7495920" y="1794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32" name="Google Shape;532;p38"/>
          <p:cNvSpPr txBox="1"/>
          <p:nvPr/>
        </p:nvSpPr>
        <p:spPr>
          <a:xfrm>
            <a:off x="8224805" y="1086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33" name="Google Shape;533;p38"/>
          <p:cNvSpPr txBox="1"/>
          <p:nvPr/>
        </p:nvSpPr>
        <p:spPr>
          <a:xfrm>
            <a:off x="3778425" y="2292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  <a:t>Related work</a:t>
            </a:r>
            <a:endParaRPr b="1" sz="1200"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34" name="Google Shape;534;p38"/>
          <p:cNvSpPr txBox="1"/>
          <p:nvPr/>
        </p:nvSpPr>
        <p:spPr>
          <a:xfrm>
            <a:off x="4494350" y="993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39"/>
          <p:cNvSpPr/>
          <p:nvPr/>
        </p:nvSpPr>
        <p:spPr>
          <a:xfrm>
            <a:off x="3924425" y="1069061"/>
            <a:ext cx="1941600" cy="992700"/>
          </a:xfrm>
          <a:prstGeom prst="parallelogram">
            <a:avLst>
              <a:gd fmla="val 34619" name="adj"/>
            </a:avLst>
          </a:prstGeom>
          <a:noFill/>
          <a:ln cap="flat" cmpd="sng" w="28575">
            <a:solidFill>
              <a:srgbClr val="1E1E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39"/>
          <p:cNvSpPr/>
          <p:nvPr/>
        </p:nvSpPr>
        <p:spPr>
          <a:xfrm>
            <a:off x="4141080" y="949680"/>
            <a:ext cx="1521600" cy="1287600"/>
          </a:xfrm>
          <a:prstGeom prst="parallelogram">
            <a:avLst>
              <a:gd fmla="val 34619" name="adj"/>
            </a:avLst>
          </a:prstGeom>
          <a:gradFill>
            <a:gsLst>
              <a:gs pos="0">
                <a:srgbClr val="F5D0D0"/>
              </a:gs>
              <a:gs pos="100000">
                <a:srgbClr val="D96868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39"/>
          <p:cNvSpPr txBox="1"/>
          <p:nvPr/>
        </p:nvSpPr>
        <p:spPr>
          <a:xfrm>
            <a:off x="3036775" y="2782400"/>
            <a:ext cx="36378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Related Work</a:t>
            </a:r>
            <a:endParaRPr b="1" sz="4400" u="sng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42" name="Google Shape;542;p39"/>
          <p:cNvSpPr txBox="1"/>
          <p:nvPr/>
        </p:nvSpPr>
        <p:spPr>
          <a:xfrm>
            <a:off x="4450122" y="1324800"/>
            <a:ext cx="9537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900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0</a:t>
            </a:r>
            <a:r>
              <a:rPr b="1" lang="en" sz="49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3</a:t>
            </a:r>
            <a:endParaRPr sz="49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543" name="Google Shape;54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2400"/>
            <a:ext cx="2425675" cy="24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39"/>
          <p:cNvPicPr preferRelativeResize="0"/>
          <p:nvPr/>
        </p:nvPicPr>
        <p:blipFill rotWithShape="1">
          <a:blip r:embed="rId4">
            <a:alphaModFix/>
          </a:blip>
          <a:srcRect b="-141751" l="-259286" r="309864" t="192329"/>
          <a:stretch/>
        </p:blipFill>
        <p:spPr>
          <a:xfrm>
            <a:off x="152400" y="4191540"/>
            <a:ext cx="352425" cy="35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p39"/>
          <p:cNvPicPr preferRelativeResize="0"/>
          <p:nvPr/>
        </p:nvPicPr>
        <p:blipFill rotWithShape="1">
          <a:blip r:embed="rId4">
            <a:alphaModFix/>
          </a:blip>
          <a:srcRect b="713459" l="1405300" r="-1405300" t="-713460"/>
          <a:stretch/>
        </p:blipFill>
        <p:spPr>
          <a:xfrm>
            <a:off x="7303980" y="593580"/>
            <a:ext cx="352425" cy="35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6" name="Google Shape;546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70075" y="2734775"/>
            <a:ext cx="774000" cy="841200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Google Shape;547;p39"/>
          <p:cNvSpPr txBox="1"/>
          <p:nvPr/>
        </p:nvSpPr>
        <p:spPr>
          <a:xfrm>
            <a:off x="1364880" y="-13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</a:t>
            </a:r>
            <a:r>
              <a:rPr b="1" lang="en" sz="1300" u="sng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howjump?jump=firstslide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ome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48" name="Google Shape;548;p39"/>
          <p:cNvSpPr txBox="1"/>
          <p:nvPr/>
        </p:nvSpPr>
        <p:spPr>
          <a:xfrm>
            <a:off x="2106000" y="9480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6"/>
              </a:rPr>
              <a:t>Introduction</a:t>
            </a:r>
            <a:br>
              <a:rPr b="1"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7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49" name="Google Shape;549;p39"/>
          <p:cNvSpPr txBox="1"/>
          <p:nvPr/>
        </p:nvSpPr>
        <p:spPr>
          <a:xfrm>
            <a:off x="3090480" y="2316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8"/>
              </a:rPr>
              <a:t>Problem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50" name="Google Shape;550;p39"/>
          <p:cNvSpPr txBox="1"/>
          <p:nvPr/>
        </p:nvSpPr>
        <p:spPr>
          <a:xfrm>
            <a:off x="5625480" y="9372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9"/>
              </a:rPr>
              <a:t>Proposed Approach</a:t>
            </a:r>
            <a:br>
              <a:rPr lang="en" sz="19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0"/>
              </a:rPr>
            </a:b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51" name="Google Shape;551;p39"/>
          <p:cNvSpPr txBox="1"/>
          <p:nvPr/>
        </p:nvSpPr>
        <p:spPr>
          <a:xfrm>
            <a:off x="6589975" y="34075"/>
            <a:ext cx="1061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1"/>
              </a:rPr>
              <a:t>Experimental Result</a:t>
            </a:r>
            <a:endParaRPr sz="12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52" name="Google Shape;552;p39"/>
          <p:cNvSpPr txBox="1"/>
          <p:nvPr/>
        </p:nvSpPr>
        <p:spPr>
          <a:xfrm>
            <a:off x="7572120" y="103200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 strike="noStrike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2"/>
              </a:rPr>
              <a:t>Conclusion</a:t>
            </a:r>
            <a:br>
              <a:rPr b="1" lang="en" sz="21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3"/>
              </a:rPr>
            </a:br>
            <a:endParaRPr b="1"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53" name="Google Shape;553;p39"/>
          <p:cNvSpPr txBox="1"/>
          <p:nvPr/>
        </p:nvSpPr>
        <p:spPr>
          <a:xfrm>
            <a:off x="8301005" y="32425"/>
            <a:ext cx="10338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4"/>
              </a:rPr>
              <a:t>Future work</a:t>
            </a:r>
            <a:endParaRPr b="1" sz="13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54" name="Google Shape;554;p39"/>
          <p:cNvSpPr txBox="1"/>
          <p:nvPr/>
        </p:nvSpPr>
        <p:spPr>
          <a:xfrm>
            <a:off x="3854625" y="-53275"/>
            <a:ext cx="77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FF0000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Related work</a:t>
            </a:r>
            <a:endParaRPr b="1" sz="1200">
              <a:solidFill>
                <a:srgbClr val="FF0000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55" name="Google Shape;555;p39"/>
          <p:cNvSpPr txBox="1"/>
          <p:nvPr/>
        </p:nvSpPr>
        <p:spPr>
          <a:xfrm>
            <a:off x="4570550" y="23150"/>
            <a:ext cx="1217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 u="sng">
                <a:solidFill>
                  <a:schemeClr val="hlink"/>
                </a:solidFill>
                <a:latin typeface="EB Garamond"/>
                <a:ea typeface="EB Garamond"/>
                <a:cs typeface="EB Garamond"/>
                <a:sym typeface="EB Garamond"/>
                <a:hlinkClick action="ppaction://hlinksldjump" r:id="rId16"/>
              </a:rPr>
              <a:t>Contributions</a:t>
            </a:r>
            <a:endParaRPr sz="1300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inimalist Korean Aesthetic Pitch Deck by Slidesgo">
  <a:themeElements>
    <a:clrScheme name="Simple Light">
      <a:dk1>
        <a:srgbClr val="1E1E1E"/>
      </a:dk1>
      <a:lt1>
        <a:srgbClr val="664B34"/>
      </a:lt1>
      <a:dk2>
        <a:srgbClr val="887C62"/>
      </a:dk2>
      <a:lt2>
        <a:srgbClr val="D4CBBB"/>
      </a:lt2>
      <a:accent1>
        <a:srgbClr val="E7E2D6"/>
      </a:accent1>
      <a:accent2>
        <a:srgbClr val="F3F3F3"/>
      </a:accent2>
      <a:accent3>
        <a:srgbClr val="E2B0A6"/>
      </a:accent3>
      <a:accent4>
        <a:srgbClr val="FFFFFF"/>
      </a:accent4>
      <a:accent5>
        <a:srgbClr val="FFFFFF"/>
      </a:accent5>
      <a:accent6>
        <a:srgbClr val="FFFFFF"/>
      </a:accent6>
      <a:hlink>
        <a:srgbClr val="1E1E1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