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18288000" cy="10287000"/>
  <p:notesSz cx="6858000" cy="9144000"/>
  <p:embeddedFontLst>
    <p:embeddedFont>
      <p:font typeface="Bryndan Write" charset="1" panose="02000503000000000000"/>
      <p:regular r:id="rId27"/>
    </p:embeddedFont>
    <p:embeddedFont>
      <p:font typeface="Lilita One" charset="1" panose="02000000000000000000"/>
      <p:regular r:id="rId28"/>
    </p:embeddedFont>
    <p:embeddedFont>
      <p:font typeface="Canva Sans Bold" charset="1" panose="020B0803030501040103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../media/image28.png" Type="http://schemas.openxmlformats.org/officeDocument/2006/relationships/image"/><Relationship Id="rId4" Target="../media/image29.svg" Type="http://schemas.openxmlformats.org/officeDocument/2006/relationships/image"/><Relationship Id="rId5" Target="../media/image39.png" Type="http://schemas.openxmlformats.org/officeDocument/2006/relationships/image"/><Relationship Id="rId6" Target="../media/image40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../media/image28.png" Type="http://schemas.openxmlformats.org/officeDocument/2006/relationships/image"/><Relationship Id="rId4" Target="../media/image29.svg" Type="http://schemas.openxmlformats.org/officeDocument/2006/relationships/image"/><Relationship Id="rId5" Target="../media/image41.png" Type="http://schemas.openxmlformats.org/officeDocument/2006/relationships/image"/><Relationship Id="rId6" Target="../media/image42.jpeg" Type="http://schemas.openxmlformats.org/officeDocument/2006/relationships/image"/><Relationship Id="rId7" Target="../media/image43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6.jpeg" Type="http://schemas.openxmlformats.org/officeDocument/2006/relationships/image"/><Relationship Id="rId2" Target="../media/image27.jpeg" Type="http://schemas.openxmlformats.org/officeDocument/2006/relationships/image"/><Relationship Id="rId3" Target="../media/image28.png" Type="http://schemas.openxmlformats.org/officeDocument/2006/relationships/image"/><Relationship Id="rId4" Target="../media/image29.svg" Type="http://schemas.openxmlformats.org/officeDocument/2006/relationships/image"/><Relationship Id="rId5" Target="../media/image37.png" Type="http://schemas.openxmlformats.org/officeDocument/2006/relationships/image"/><Relationship Id="rId6" Target="../media/image38.png" Type="http://schemas.openxmlformats.org/officeDocument/2006/relationships/image"/><Relationship Id="rId7" Target="../media/image44.png" Type="http://schemas.openxmlformats.org/officeDocument/2006/relationships/image"/><Relationship Id="rId8" Target="../media/image45.png" Type="http://schemas.openxmlformats.org/officeDocument/2006/relationships/image"/><Relationship Id="rId9" Target="../media/image41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../media/image28.png" Type="http://schemas.openxmlformats.org/officeDocument/2006/relationships/image"/><Relationship Id="rId4" Target="../media/image29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../media/image28.png" Type="http://schemas.openxmlformats.org/officeDocument/2006/relationships/image"/><Relationship Id="rId4" Target="../media/image29.svg" Type="http://schemas.openxmlformats.org/officeDocument/2006/relationships/image"/><Relationship Id="rId5" Target="../media/image47.jpeg" Type="http://schemas.openxmlformats.org/officeDocument/2006/relationships/image"/><Relationship Id="rId6" Target="../media/image48.png" Type="http://schemas.openxmlformats.org/officeDocument/2006/relationships/image"/><Relationship Id="rId7" Target="../media/image49.png" Type="http://schemas.openxmlformats.org/officeDocument/2006/relationships/image"/><Relationship Id="rId8" Target="../media/image50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../media/image28.png" Type="http://schemas.openxmlformats.org/officeDocument/2006/relationships/image"/><Relationship Id="rId4" Target="../media/image29.svg" Type="http://schemas.openxmlformats.org/officeDocument/2006/relationships/image"/><Relationship Id="rId5" Target="../media/image51.png" Type="http://schemas.openxmlformats.org/officeDocument/2006/relationships/image"/><Relationship Id="rId6" Target="../media/image52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../media/image53.jpeg" Type="http://schemas.openxmlformats.org/officeDocument/2006/relationships/image"/><Relationship Id="rId4" Target="../media/image54.jpeg" Type="http://schemas.openxmlformats.org/officeDocument/2006/relationships/image"/><Relationship Id="rId5" Target="../media/image55.jpeg" Type="http://schemas.openxmlformats.org/officeDocument/2006/relationships/image"/><Relationship Id="rId6" Target="../media/image56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png" Type="http://schemas.openxmlformats.org/officeDocument/2006/relationships/image"/><Relationship Id="rId3" Target="../media/image58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jpeg" Type="http://schemas.openxmlformats.org/officeDocument/2006/relationships/image"/><Relationship Id="rId3" Target="../media/image60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1.png" Type="http://schemas.openxmlformats.org/officeDocument/2006/relationships/image"/><Relationship Id="rId3" Target="../media/image62.svg" Type="http://schemas.openxmlformats.org/officeDocument/2006/relationships/image"/><Relationship Id="rId4" Target="../media/image63.png" Type="http://schemas.openxmlformats.org/officeDocument/2006/relationships/image"/><Relationship Id="rId5" Target="../media/image64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.png" Type="http://schemas.openxmlformats.org/officeDocument/2006/relationships/image"/><Relationship Id="rId11" Target="../media/image6.svg" Type="http://schemas.openxmlformats.org/officeDocument/2006/relationships/image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11.png" Type="http://schemas.openxmlformats.org/officeDocument/2006/relationships/image"/><Relationship Id="rId7" Target="../media/image12.svg" Type="http://schemas.openxmlformats.org/officeDocument/2006/relationships/image"/><Relationship Id="rId8" Target="../media/image3.png" Type="http://schemas.openxmlformats.org/officeDocument/2006/relationships/image"/><Relationship Id="rId9" Target="../media/image4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Relationship Id="rId8" Target="../media/image19.png" Type="http://schemas.openxmlformats.org/officeDocument/2006/relationships/image"/><Relationship Id="rId9" Target="../media/image20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Relationship Id="rId3" Target="../media/image22.svg" Type="http://schemas.openxmlformats.org/officeDocument/2006/relationships/image"/><Relationship Id="rId4" Target="../media/image23.png" Type="http://schemas.openxmlformats.org/officeDocument/2006/relationships/image"/><Relationship Id="rId5" Target="../media/image24.svg" Type="http://schemas.openxmlformats.org/officeDocument/2006/relationships/image"/><Relationship Id="rId6" Target="../media/image25.png" Type="http://schemas.openxmlformats.org/officeDocument/2006/relationships/image"/><Relationship Id="rId7" Target="../media/image26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../media/image28.png" Type="http://schemas.openxmlformats.org/officeDocument/2006/relationships/image"/><Relationship Id="rId4" Target="../media/image29.svg" Type="http://schemas.openxmlformats.org/officeDocument/2006/relationships/image"/><Relationship Id="rId5" Target="../media/image30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jpeg" Type="http://schemas.openxmlformats.org/officeDocument/2006/relationships/image"/><Relationship Id="rId3" Target="../media/image32.png" Type="http://schemas.openxmlformats.org/officeDocument/2006/relationships/image"/><Relationship Id="rId4" Target="../media/image33.svg" Type="http://schemas.openxmlformats.org/officeDocument/2006/relationships/image"/><Relationship Id="rId5" Target="../media/image28.png" Type="http://schemas.openxmlformats.org/officeDocument/2006/relationships/image"/><Relationship Id="rId6" Target="../media/image29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../media/image34.png" Type="http://schemas.openxmlformats.org/officeDocument/2006/relationships/image"/><Relationship Id="rId4" Target="../media/image35.png" Type="http://schemas.openxmlformats.org/officeDocument/2006/relationships/image"/><Relationship Id="rId5" Target="../media/image36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../media/image28.png" Type="http://schemas.openxmlformats.org/officeDocument/2006/relationships/image"/><Relationship Id="rId4" Target="../media/image29.svg" Type="http://schemas.openxmlformats.org/officeDocument/2006/relationships/image"/><Relationship Id="rId5" Target="../media/image37.png" Type="http://schemas.openxmlformats.org/officeDocument/2006/relationships/image"/><Relationship Id="rId6" Target="../media/image38.png" Type="http://schemas.openxmlformats.org/officeDocument/2006/relationships/image"/><Relationship Id="rId7" Target="../media/image39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DF1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362787" y="1817688"/>
            <a:ext cx="3269707" cy="4114800"/>
          </a:xfrm>
          <a:custGeom>
            <a:avLst/>
            <a:gdLst/>
            <a:ahLst/>
            <a:cxnLst/>
            <a:rect r="r" b="b" t="t" l="l"/>
            <a:pathLst>
              <a:path h="4114800" w="3269707">
                <a:moveTo>
                  <a:pt x="0" y="0"/>
                </a:moveTo>
                <a:lnTo>
                  <a:pt x="3269707" y="0"/>
                </a:lnTo>
                <a:lnTo>
                  <a:pt x="326970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194912" y="4736030"/>
            <a:ext cx="11802728" cy="4318071"/>
          </a:xfrm>
          <a:custGeom>
            <a:avLst/>
            <a:gdLst/>
            <a:ahLst/>
            <a:cxnLst/>
            <a:rect r="r" b="b" t="t" l="l"/>
            <a:pathLst>
              <a:path h="4318071" w="11802728">
                <a:moveTo>
                  <a:pt x="0" y="0"/>
                </a:moveTo>
                <a:lnTo>
                  <a:pt x="11802728" y="0"/>
                </a:lnTo>
                <a:lnTo>
                  <a:pt x="11802728" y="4318071"/>
                </a:lnTo>
                <a:lnTo>
                  <a:pt x="0" y="43180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685336" y="1628775"/>
            <a:ext cx="3439683" cy="55626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035"/>
              </a:lnSpc>
            </a:pPr>
            <a:r>
              <a:rPr lang="en-US" sz="23851">
                <a:solidFill>
                  <a:srgbClr val="246087"/>
                </a:solidFill>
                <a:latin typeface="Bryndan Write"/>
                <a:ea typeface="Bryndan Write"/>
                <a:cs typeface="Bryndan Write"/>
                <a:sym typeface="Bryndan Write"/>
              </a:rPr>
              <a:t>P</a:t>
            </a:r>
          </a:p>
          <a:p>
            <a:pPr algn="ctr" marL="0" indent="0" lvl="1">
              <a:lnSpc>
                <a:spcPts val="20035"/>
              </a:lnSpc>
            </a:pP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8724114" y="1592004"/>
            <a:ext cx="2001289" cy="2057400"/>
          </a:xfrm>
          <a:custGeom>
            <a:avLst/>
            <a:gdLst/>
            <a:ahLst/>
            <a:cxnLst/>
            <a:rect r="r" b="b" t="t" l="l"/>
            <a:pathLst>
              <a:path h="2057400" w="2001289">
                <a:moveTo>
                  <a:pt x="0" y="0"/>
                </a:moveTo>
                <a:lnTo>
                  <a:pt x="2001289" y="0"/>
                </a:lnTo>
                <a:lnTo>
                  <a:pt x="2001289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567794" y="1670340"/>
            <a:ext cx="1848889" cy="1900727"/>
          </a:xfrm>
          <a:custGeom>
            <a:avLst/>
            <a:gdLst/>
            <a:ahLst/>
            <a:cxnLst/>
            <a:rect r="r" b="b" t="t" l="l"/>
            <a:pathLst>
              <a:path h="1900727" w="1848889">
                <a:moveTo>
                  <a:pt x="0" y="0"/>
                </a:moveTo>
                <a:lnTo>
                  <a:pt x="1848889" y="0"/>
                </a:lnTo>
                <a:lnTo>
                  <a:pt x="1848889" y="1900727"/>
                </a:lnTo>
                <a:lnTo>
                  <a:pt x="0" y="19007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92211" y="1630582"/>
            <a:ext cx="3277496" cy="5291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90"/>
              </a:lnSpc>
            </a:pPr>
            <a:r>
              <a:rPr lang="en-US" sz="22727">
                <a:solidFill>
                  <a:srgbClr val="246087"/>
                </a:solidFill>
                <a:latin typeface="Bryndan Write"/>
                <a:ea typeface="Bryndan Write"/>
                <a:cs typeface="Bryndan Write"/>
                <a:sym typeface="Bryndan Write"/>
              </a:rPr>
              <a:t>L</a:t>
            </a:r>
          </a:p>
          <a:p>
            <a:pPr algn="ctr" marL="0" indent="0" lvl="1">
              <a:lnSpc>
                <a:spcPts val="19090"/>
              </a:lnSpc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5209247" y="5486498"/>
            <a:ext cx="3136195" cy="50760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267"/>
              </a:lnSpc>
            </a:pPr>
            <a:r>
              <a:rPr lang="en-US" sz="21747">
                <a:solidFill>
                  <a:srgbClr val="246087"/>
                </a:solidFill>
                <a:latin typeface="Bryndan Write"/>
                <a:ea typeface="Bryndan Write"/>
                <a:cs typeface="Bryndan Write"/>
                <a:sym typeface="Bryndan Write"/>
              </a:rPr>
              <a:t>P</a:t>
            </a:r>
          </a:p>
          <a:p>
            <a:pPr algn="ctr" marL="0" indent="0" lvl="1">
              <a:lnSpc>
                <a:spcPts val="18267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6953361" y="5961874"/>
            <a:ext cx="3136195" cy="50760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267"/>
              </a:lnSpc>
            </a:pPr>
            <a:r>
              <a:rPr lang="en-US" sz="21747">
                <a:solidFill>
                  <a:srgbClr val="246087"/>
                </a:solidFill>
                <a:latin typeface="Bryndan Write"/>
                <a:ea typeface="Bryndan Write"/>
                <a:cs typeface="Bryndan Write"/>
                <a:sym typeface="Bryndan Write"/>
              </a:rPr>
              <a:t>R</a:t>
            </a:r>
          </a:p>
          <a:p>
            <a:pPr algn="ctr" marL="0" indent="0" lvl="1">
              <a:lnSpc>
                <a:spcPts val="18267"/>
              </a:lnSpc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8733639" y="5676907"/>
            <a:ext cx="3136195" cy="50760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267"/>
              </a:lnSpc>
            </a:pPr>
            <a:r>
              <a:rPr lang="en-US" sz="21747">
                <a:solidFill>
                  <a:srgbClr val="246087"/>
                </a:solidFill>
                <a:latin typeface="Bryndan Write"/>
                <a:ea typeface="Bryndan Write"/>
                <a:cs typeface="Bryndan Write"/>
                <a:sym typeface="Bryndan Write"/>
              </a:rPr>
              <a:t>O</a:t>
            </a:r>
          </a:p>
          <a:p>
            <a:pPr algn="ctr" marL="0" indent="0" lvl="1">
              <a:lnSpc>
                <a:spcPts val="18267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4999697" y="9144000"/>
            <a:ext cx="9023036" cy="9733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30"/>
              </a:lnSpc>
            </a:pPr>
            <a:r>
              <a:rPr lang="en-US" sz="5664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Hardware Graduation Project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5B8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60392" y="1028700"/>
            <a:ext cx="2494120" cy="2564049"/>
          </a:xfrm>
          <a:custGeom>
            <a:avLst/>
            <a:gdLst/>
            <a:ahLst/>
            <a:cxnLst/>
            <a:rect r="r" b="b" t="t" l="l"/>
            <a:pathLst>
              <a:path h="2564049" w="2494120">
                <a:moveTo>
                  <a:pt x="0" y="0"/>
                </a:moveTo>
                <a:lnTo>
                  <a:pt x="2494120" y="0"/>
                </a:lnTo>
                <a:lnTo>
                  <a:pt x="2494120" y="2564049"/>
                </a:lnTo>
                <a:lnTo>
                  <a:pt x="0" y="256404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190934" y="717155"/>
            <a:ext cx="4239705" cy="3187139"/>
          </a:xfrm>
          <a:custGeom>
            <a:avLst/>
            <a:gdLst/>
            <a:ahLst/>
            <a:cxnLst/>
            <a:rect r="r" b="b" t="t" l="l"/>
            <a:pathLst>
              <a:path h="3187139" w="4239705">
                <a:moveTo>
                  <a:pt x="0" y="0"/>
                </a:moveTo>
                <a:lnTo>
                  <a:pt x="4239704" y="0"/>
                </a:lnTo>
                <a:lnTo>
                  <a:pt x="4239704" y="3187139"/>
                </a:lnTo>
                <a:lnTo>
                  <a:pt x="0" y="31871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10069" y="4486389"/>
            <a:ext cx="7325032" cy="3488110"/>
          </a:xfrm>
          <a:custGeom>
            <a:avLst/>
            <a:gdLst/>
            <a:ahLst/>
            <a:cxnLst/>
            <a:rect r="r" b="b" t="t" l="l"/>
            <a:pathLst>
              <a:path h="3488110" w="7325032">
                <a:moveTo>
                  <a:pt x="0" y="0"/>
                </a:moveTo>
                <a:lnTo>
                  <a:pt x="7325032" y="0"/>
                </a:lnTo>
                <a:lnTo>
                  <a:pt x="7325032" y="3488111"/>
                </a:lnTo>
                <a:lnTo>
                  <a:pt x="0" y="348811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422550" y="1351874"/>
            <a:ext cx="9768384" cy="17176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Flow sensor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-8570" y="8352155"/>
            <a:ext cx="8562309" cy="906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Pulses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144000" y="5184457"/>
            <a:ext cx="6563916" cy="3677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 volume = 2.663 * pulse</a:t>
            </a:r>
          </a:p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Why 2.663?</a:t>
            </a:r>
          </a:p>
          <a:p>
            <a:pPr algn="ctr">
              <a:lnSpc>
                <a:spcPts val="7279"/>
              </a:lnSpc>
            </a:pPr>
          </a:p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5B8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60392" y="734084"/>
            <a:ext cx="2494120" cy="2564049"/>
          </a:xfrm>
          <a:custGeom>
            <a:avLst/>
            <a:gdLst/>
            <a:ahLst/>
            <a:cxnLst/>
            <a:rect r="r" b="b" t="t" l="l"/>
            <a:pathLst>
              <a:path h="2564049" w="2494120">
                <a:moveTo>
                  <a:pt x="0" y="0"/>
                </a:moveTo>
                <a:lnTo>
                  <a:pt x="2494120" y="0"/>
                </a:lnTo>
                <a:lnTo>
                  <a:pt x="2494120" y="2564048"/>
                </a:lnTo>
                <a:lnTo>
                  <a:pt x="0" y="256404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724085" y="5566354"/>
            <a:ext cx="3282254" cy="2853602"/>
          </a:xfrm>
          <a:custGeom>
            <a:avLst/>
            <a:gdLst/>
            <a:ahLst/>
            <a:cxnLst/>
            <a:rect r="r" b="b" t="t" l="l"/>
            <a:pathLst>
              <a:path h="2853602" w="3282254">
                <a:moveTo>
                  <a:pt x="0" y="0"/>
                </a:moveTo>
                <a:lnTo>
                  <a:pt x="3282254" y="0"/>
                </a:lnTo>
                <a:lnTo>
                  <a:pt x="3282254" y="2853601"/>
                </a:lnTo>
                <a:lnTo>
                  <a:pt x="0" y="285360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150896" y="3880460"/>
            <a:ext cx="6993104" cy="6056577"/>
          </a:xfrm>
          <a:custGeom>
            <a:avLst/>
            <a:gdLst/>
            <a:ahLst/>
            <a:cxnLst/>
            <a:rect r="r" b="b" t="t" l="l"/>
            <a:pathLst>
              <a:path h="6056577" w="6993104">
                <a:moveTo>
                  <a:pt x="0" y="0"/>
                </a:moveTo>
                <a:lnTo>
                  <a:pt x="6993104" y="0"/>
                </a:lnTo>
                <a:lnTo>
                  <a:pt x="6993104" y="6056577"/>
                </a:lnTo>
                <a:lnTo>
                  <a:pt x="0" y="605657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125532" y="2447507"/>
            <a:ext cx="4545648" cy="4545648"/>
          </a:xfrm>
          <a:custGeom>
            <a:avLst/>
            <a:gdLst/>
            <a:ahLst/>
            <a:cxnLst/>
            <a:rect r="r" b="b" t="t" l="l"/>
            <a:pathLst>
              <a:path h="4545648" w="4545648">
                <a:moveTo>
                  <a:pt x="0" y="0"/>
                </a:moveTo>
                <a:lnTo>
                  <a:pt x="4545648" y="0"/>
                </a:lnTo>
                <a:lnTo>
                  <a:pt x="4545648" y="4545647"/>
                </a:lnTo>
                <a:lnTo>
                  <a:pt x="0" y="454564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346046" y="1108378"/>
            <a:ext cx="6779486" cy="1576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Heating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364365" y="8493838"/>
            <a:ext cx="2466827" cy="1443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114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water pump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278306" y="6387060"/>
            <a:ext cx="3129645" cy="14701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74"/>
              </a:lnSpc>
            </a:pPr>
            <a:r>
              <a:rPr lang="en-US" sz="4195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Temperature sensor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5B8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60392" y="734084"/>
            <a:ext cx="2494120" cy="2564049"/>
          </a:xfrm>
          <a:custGeom>
            <a:avLst/>
            <a:gdLst/>
            <a:ahLst/>
            <a:cxnLst/>
            <a:rect r="r" b="b" t="t" l="l"/>
            <a:pathLst>
              <a:path h="2564049" w="2494120">
                <a:moveTo>
                  <a:pt x="0" y="0"/>
                </a:moveTo>
                <a:lnTo>
                  <a:pt x="2494120" y="0"/>
                </a:lnTo>
                <a:lnTo>
                  <a:pt x="2494120" y="2564048"/>
                </a:lnTo>
                <a:lnTo>
                  <a:pt x="0" y="256404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264791" y="6490062"/>
            <a:ext cx="2564578" cy="1781076"/>
          </a:xfrm>
          <a:custGeom>
            <a:avLst/>
            <a:gdLst/>
            <a:ahLst/>
            <a:cxnLst/>
            <a:rect r="r" b="b" t="t" l="l"/>
            <a:pathLst>
              <a:path h="1781076" w="2564578">
                <a:moveTo>
                  <a:pt x="0" y="0"/>
                </a:moveTo>
                <a:lnTo>
                  <a:pt x="2564578" y="0"/>
                </a:lnTo>
                <a:lnTo>
                  <a:pt x="2564578" y="1781076"/>
                </a:lnTo>
                <a:lnTo>
                  <a:pt x="0" y="17810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093868" y="2457687"/>
            <a:ext cx="2554769" cy="2554769"/>
          </a:xfrm>
          <a:custGeom>
            <a:avLst/>
            <a:gdLst/>
            <a:ahLst/>
            <a:cxnLst/>
            <a:rect r="r" b="b" t="t" l="l"/>
            <a:pathLst>
              <a:path h="2554769" w="2554769">
                <a:moveTo>
                  <a:pt x="0" y="0"/>
                </a:moveTo>
                <a:lnTo>
                  <a:pt x="2554769" y="0"/>
                </a:lnTo>
                <a:lnTo>
                  <a:pt x="2554769" y="2554769"/>
                </a:lnTo>
                <a:lnTo>
                  <a:pt x="0" y="255476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561920" y="2422303"/>
            <a:ext cx="2309503" cy="2721197"/>
          </a:xfrm>
          <a:custGeom>
            <a:avLst/>
            <a:gdLst/>
            <a:ahLst/>
            <a:cxnLst/>
            <a:rect r="r" b="b" t="t" l="l"/>
            <a:pathLst>
              <a:path h="2721197" w="2309503">
                <a:moveTo>
                  <a:pt x="0" y="0"/>
                </a:moveTo>
                <a:lnTo>
                  <a:pt x="2309503" y="0"/>
                </a:lnTo>
                <a:lnTo>
                  <a:pt x="2309503" y="2721197"/>
                </a:lnTo>
                <a:lnTo>
                  <a:pt x="0" y="272119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699768" y="4362301"/>
            <a:ext cx="2948958" cy="2948958"/>
          </a:xfrm>
          <a:custGeom>
            <a:avLst/>
            <a:gdLst/>
            <a:ahLst/>
            <a:cxnLst/>
            <a:rect r="r" b="b" t="t" l="l"/>
            <a:pathLst>
              <a:path h="2948958" w="2948958">
                <a:moveTo>
                  <a:pt x="0" y="0"/>
                </a:moveTo>
                <a:lnTo>
                  <a:pt x="2948958" y="0"/>
                </a:lnTo>
                <a:lnTo>
                  <a:pt x="2948958" y="2948958"/>
                </a:lnTo>
                <a:lnTo>
                  <a:pt x="0" y="294895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843499" y="5836780"/>
            <a:ext cx="3055508" cy="2656468"/>
          </a:xfrm>
          <a:custGeom>
            <a:avLst/>
            <a:gdLst/>
            <a:ahLst/>
            <a:cxnLst/>
            <a:rect r="r" b="b" t="t" l="l"/>
            <a:pathLst>
              <a:path h="2656468" w="3055508">
                <a:moveTo>
                  <a:pt x="0" y="0"/>
                </a:moveTo>
                <a:lnTo>
                  <a:pt x="3055508" y="0"/>
                </a:lnTo>
                <a:lnTo>
                  <a:pt x="3055508" y="2656468"/>
                </a:lnTo>
                <a:lnTo>
                  <a:pt x="0" y="265646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754512" y="3298132"/>
            <a:ext cx="4966724" cy="6383860"/>
          </a:xfrm>
          <a:custGeom>
            <a:avLst/>
            <a:gdLst/>
            <a:ahLst/>
            <a:cxnLst/>
            <a:rect r="r" b="b" t="t" l="l"/>
            <a:pathLst>
              <a:path h="6383860" w="4966724">
                <a:moveTo>
                  <a:pt x="0" y="0"/>
                </a:moveTo>
                <a:lnTo>
                  <a:pt x="4966724" y="0"/>
                </a:lnTo>
                <a:lnTo>
                  <a:pt x="4966724" y="6383860"/>
                </a:lnTo>
                <a:lnTo>
                  <a:pt x="0" y="638386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869690" y="1137586"/>
            <a:ext cx="9424219" cy="1576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Sterilization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5336047" y="4926731"/>
            <a:ext cx="2422067" cy="700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5"/>
              </a:lnSpc>
            </a:pPr>
            <a:r>
              <a:rPr lang="en-US" sz="403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DC motors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298487" y="4736577"/>
            <a:ext cx="2216458" cy="12863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5"/>
              </a:lnSpc>
            </a:pPr>
            <a:r>
              <a:rPr lang="en-US" sz="3696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Ultrasonic sensor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2181810" y="8407523"/>
            <a:ext cx="2466827" cy="1443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114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water pump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4899007" y="8432154"/>
            <a:ext cx="2422067" cy="14185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5"/>
              </a:lnSpc>
            </a:pPr>
            <a:r>
              <a:rPr lang="en-US" sz="403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water valve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871826" y="7294875"/>
            <a:ext cx="2515861" cy="7246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74"/>
              </a:lnSpc>
            </a:pPr>
            <a:r>
              <a:rPr lang="en-US" sz="4195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PH sensor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5B8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60392" y="734084"/>
            <a:ext cx="2494120" cy="2564049"/>
          </a:xfrm>
          <a:custGeom>
            <a:avLst/>
            <a:gdLst/>
            <a:ahLst/>
            <a:cxnLst/>
            <a:rect r="r" b="b" t="t" l="l"/>
            <a:pathLst>
              <a:path h="2564049" w="2494120">
                <a:moveTo>
                  <a:pt x="0" y="0"/>
                </a:moveTo>
                <a:lnTo>
                  <a:pt x="2494120" y="0"/>
                </a:lnTo>
                <a:lnTo>
                  <a:pt x="2494120" y="2564048"/>
                </a:lnTo>
                <a:lnTo>
                  <a:pt x="0" y="256404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53831" y="857250"/>
            <a:ext cx="13624924" cy="14935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HCL Volume calculations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4627385" y="2791499"/>
            <a:ext cx="8733949" cy="8197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30"/>
              </a:lnSpc>
            </a:pPr>
            <a:r>
              <a:rPr lang="en-US" sz="4307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PH1 = PH standard =7.6.</a:t>
            </a:r>
          </a:p>
          <a:p>
            <a:pPr algn="ctr">
              <a:lnSpc>
                <a:spcPts val="6030"/>
              </a:lnSpc>
            </a:pPr>
            <a:r>
              <a:rPr lang="en-US" sz="4307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 PH2 = PH read from PH sensor.</a:t>
            </a:r>
          </a:p>
          <a:p>
            <a:pPr algn="ctr">
              <a:lnSpc>
                <a:spcPts val="6030"/>
              </a:lnSpc>
            </a:pPr>
            <a:r>
              <a:rPr lang="en-US" sz="4307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 Delta PH = PH2 – PH1</a:t>
            </a:r>
          </a:p>
          <a:p>
            <a:pPr algn="ctr">
              <a:lnSpc>
                <a:spcPts val="6030"/>
              </a:lnSpc>
            </a:pPr>
            <a:r>
              <a:rPr lang="en-US" sz="4307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 [HCL]= antilog (PH) mol\L</a:t>
            </a:r>
          </a:p>
          <a:p>
            <a:pPr algn="ctr">
              <a:lnSpc>
                <a:spcPts val="6030"/>
              </a:lnSpc>
            </a:pPr>
          </a:p>
          <a:p>
            <a:pPr algn="ctr">
              <a:lnSpc>
                <a:spcPts val="6030"/>
              </a:lnSpc>
            </a:pPr>
            <a:r>
              <a:rPr lang="en-US" sz="4307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By applying the following function</a:t>
            </a:r>
          </a:p>
          <a:p>
            <a:pPr algn="ctr">
              <a:lnSpc>
                <a:spcPts val="6030"/>
              </a:lnSpc>
            </a:pPr>
            <a:r>
              <a:rPr lang="en-US" sz="4307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M1 * V1 = M2 * V2</a:t>
            </a:r>
          </a:p>
          <a:p>
            <a:pPr algn="ctr">
              <a:lnSpc>
                <a:spcPts val="6030"/>
              </a:lnSpc>
            </a:pPr>
          </a:p>
          <a:p>
            <a:pPr algn="ctr">
              <a:lnSpc>
                <a:spcPts val="6030"/>
              </a:lnSpc>
            </a:pPr>
            <a:r>
              <a:rPr lang="en-US" sz="4307">
                <a:solidFill>
                  <a:srgbClr val="F21A1A"/>
                </a:solidFill>
                <a:latin typeface="Lilita One"/>
                <a:ea typeface="Lilita One"/>
                <a:cs typeface="Lilita One"/>
                <a:sym typeface="Lilita One"/>
              </a:rPr>
              <a:t>Volume of HCL = ([HCL] *H* W*L)/15</a:t>
            </a:r>
          </a:p>
          <a:p>
            <a:pPr algn="l">
              <a:lnSpc>
                <a:spcPts val="4824"/>
              </a:lnSpc>
            </a:pPr>
          </a:p>
          <a:p>
            <a:pPr algn="l">
              <a:lnSpc>
                <a:spcPts val="5857"/>
              </a:lnSpc>
            </a:pP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5B8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60392" y="1028700"/>
            <a:ext cx="2494120" cy="2564049"/>
          </a:xfrm>
          <a:custGeom>
            <a:avLst/>
            <a:gdLst/>
            <a:ahLst/>
            <a:cxnLst/>
            <a:rect r="r" b="b" t="t" l="l"/>
            <a:pathLst>
              <a:path h="2564049" w="2494120">
                <a:moveTo>
                  <a:pt x="0" y="0"/>
                </a:moveTo>
                <a:lnTo>
                  <a:pt x="2494120" y="0"/>
                </a:lnTo>
                <a:lnTo>
                  <a:pt x="2494120" y="2564049"/>
                </a:lnTo>
                <a:lnTo>
                  <a:pt x="0" y="256404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992736" y="3593275"/>
            <a:ext cx="5804796" cy="6078210"/>
          </a:xfrm>
          <a:custGeom>
            <a:avLst/>
            <a:gdLst/>
            <a:ahLst/>
            <a:cxnLst/>
            <a:rect r="r" b="b" t="t" l="l"/>
            <a:pathLst>
              <a:path h="6078210" w="5804796">
                <a:moveTo>
                  <a:pt x="0" y="0"/>
                </a:moveTo>
                <a:lnTo>
                  <a:pt x="5804796" y="0"/>
                </a:lnTo>
                <a:lnTo>
                  <a:pt x="5804796" y="6078210"/>
                </a:lnTo>
                <a:lnTo>
                  <a:pt x="0" y="60782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4026436"/>
            <a:ext cx="2611166" cy="2605943"/>
          </a:xfrm>
          <a:custGeom>
            <a:avLst/>
            <a:gdLst/>
            <a:ahLst/>
            <a:cxnLst/>
            <a:rect r="r" b="b" t="t" l="l"/>
            <a:pathLst>
              <a:path h="2605943" w="2611166">
                <a:moveTo>
                  <a:pt x="0" y="0"/>
                </a:moveTo>
                <a:lnTo>
                  <a:pt x="2611166" y="0"/>
                </a:lnTo>
                <a:lnTo>
                  <a:pt x="2611166" y="2605944"/>
                </a:lnTo>
                <a:lnTo>
                  <a:pt x="0" y="260594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370322" y="3660864"/>
            <a:ext cx="4097546" cy="4097546"/>
          </a:xfrm>
          <a:custGeom>
            <a:avLst/>
            <a:gdLst/>
            <a:ahLst/>
            <a:cxnLst/>
            <a:rect r="r" b="b" t="t" l="l"/>
            <a:pathLst>
              <a:path h="4097546" w="4097546">
                <a:moveTo>
                  <a:pt x="0" y="0"/>
                </a:moveTo>
                <a:lnTo>
                  <a:pt x="4097547" y="0"/>
                </a:lnTo>
                <a:lnTo>
                  <a:pt x="4097547" y="4097546"/>
                </a:lnTo>
                <a:lnTo>
                  <a:pt x="0" y="409754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3639866" y="5884431"/>
            <a:ext cx="3054596" cy="2774786"/>
          </a:xfrm>
          <a:custGeom>
            <a:avLst/>
            <a:gdLst/>
            <a:ahLst/>
            <a:cxnLst/>
            <a:rect r="r" b="b" t="t" l="l"/>
            <a:pathLst>
              <a:path h="2774786" w="3054596">
                <a:moveTo>
                  <a:pt x="0" y="0"/>
                </a:moveTo>
                <a:lnTo>
                  <a:pt x="3054596" y="0"/>
                </a:lnTo>
                <a:lnTo>
                  <a:pt x="3054596" y="2774785"/>
                </a:lnTo>
                <a:lnTo>
                  <a:pt x="0" y="277478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444412" y="1306240"/>
            <a:ext cx="13353120" cy="1387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Closing and opening cover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65666" y="6975280"/>
            <a:ext cx="2578747" cy="15143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21"/>
              </a:lnSpc>
            </a:pPr>
            <a:r>
              <a:rPr lang="en-US" sz="43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Stepper Motor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226750" y="6984805"/>
            <a:ext cx="2894222" cy="1461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37"/>
              </a:lnSpc>
            </a:pPr>
            <a:r>
              <a:rPr lang="en-US" sz="416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H-Bridge motor driver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800240" y="8484695"/>
            <a:ext cx="2894222" cy="1461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37"/>
              </a:lnSpc>
            </a:pPr>
            <a:r>
              <a:rPr lang="en-US" sz="416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PIR motion sensor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5B8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60392" y="734084"/>
            <a:ext cx="2494120" cy="2564049"/>
          </a:xfrm>
          <a:custGeom>
            <a:avLst/>
            <a:gdLst/>
            <a:ahLst/>
            <a:cxnLst/>
            <a:rect r="r" b="b" t="t" l="l"/>
            <a:pathLst>
              <a:path h="2564049" w="2494120">
                <a:moveTo>
                  <a:pt x="0" y="0"/>
                </a:moveTo>
                <a:lnTo>
                  <a:pt x="2494120" y="0"/>
                </a:lnTo>
                <a:lnTo>
                  <a:pt x="2494120" y="2564048"/>
                </a:lnTo>
                <a:lnTo>
                  <a:pt x="0" y="256404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746543" y="3298132"/>
            <a:ext cx="7606259" cy="4741235"/>
          </a:xfrm>
          <a:custGeom>
            <a:avLst/>
            <a:gdLst/>
            <a:ahLst/>
            <a:cxnLst/>
            <a:rect r="r" b="b" t="t" l="l"/>
            <a:pathLst>
              <a:path h="4741235" w="7606259">
                <a:moveTo>
                  <a:pt x="0" y="0"/>
                </a:moveTo>
                <a:lnTo>
                  <a:pt x="7606259" y="0"/>
                </a:lnTo>
                <a:lnTo>
                  <a:pt x="7606259" y="4741235"/>
                </a:lnTo>
                <a:lnTo>
                  <a:pt x="0" y="47412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25283" y="2985445"/>
            <a:ext cx="6737726" cy="6737726"/>
          </a:xfrm>
          <a:custGeom>
            <a:avLst/>
            <a:gdLst/>
            <a:ahLst/>
            <a:cxnLst/>
            <a:rect r="r" b="b" t="t" l="l"/>
            <a:pathLst>
              <a:path h="6737726" w="6737726">
                <a:moveTo>
                  <a:pt x="0" y="0"/>
                </a:moveTo>
                <a:lnTo>
                  <a:pt x="6737727" y="0"/>
                </a:lnTo>
                <a:lnTo>
                  <a:pt x="6737727" y="6737726"/>
                </a:lnTo>
                <a:lnTo>
                  <a:pt x="0" y="673772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009255" y="1137586"/>
            <a:ext cx="9549714" cy="1576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Light system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103768" y="8295819"/>
            <a:ext cx="2466827" cy="1820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99"/>
              </a:lnSpc>
            </a:pPr>
            <a:r>
              <a:rPr lang="en-US" sz="5214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RGB  led strip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429324" y="8286294"/>
            <a:ext cx="3129645" cy="181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4"/>
              </a:lnSpc>
            </a:pPr>
            <a:r>
              <a:rPr lang="en-US" sz="5195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LDR</a:t>
            </a:r>
          </a:p>
          <a:p>
            <a:pPr algn="ctr">
              <a:lnSpc>
                <a:spcPts val="7274"/>
              </a:lnSpc>
            </a:pPr>
            <a:r>
              <a:rPr lang="en-US" sz="5195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 sensor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5B8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277414" y="2684447"/>
            <a:ext cx="3394744" cy="7359879"/>
          </a:xfrm>
          <a:custGeom>
            <a:avLst/>
            <a:gdLst/>
            <a:ahLst/>
            <a:cxnLst/>
            <a:rect r="r" b="b" t="t" l="l"/>
            <a:pathLst>
              <a:path h="7359879" w="3394744">
                <a:moveTo>
                  <a:pt x="0" y="0"/>
                </a:moveTo>
                <a:lnTo>
                  <a:pt x="3394744" y="0"/>
                </a:lnTo>
                <a:lnTo>
                  <a:pt x="3394744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57140" y="2684447"/>
            <a:ext cx="3394744" cy="7359879"/>
          </a:xfrm>
          <a:custGeom>
            <a:avLst/>
            <a:gdLst/>
            <a:ahLst/>
            <a:cxnLst/>
            <a:rect r="r" b="b" t="t" l="l"/>
            <a:pathLst>
              <a:path h="7359879" w="3394744">
                <a:moveTo>
                  <a:pt x="0" y="0"/>
                </a:moveTo>
                <a:lnTo>
                  <a:pt x="3394745" y="0"/>
                </a:lnTo>
                <a:lnTo>
                  <a:pt x="3394745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864556" y="2684447"/>
            <a:ext cx="3394744" cy="7359879"/>
          </a:xfrm>
          <a:custGeom>
            <a:avLst/>
            <a:gdLst/>
            <a:ahLst/>
            <a:cxnLst/>
            <a:rect r="r" b="b" t="t" l="l"/>
            <a:pathLst>
              <a:path h="7359879" w="3394744">
                <a:moveTo>
                  <a:pt x="0" y="0"/>
                </a:moveTo>
                <a:lnTo>
                  <a:pt x="3394744" y="0"/>
                </a:lnTo>
                <a:lnTo>
                  <a:pt x="3394744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570985" y="2684447"/>
            <a:ext cx="3394744" cy="7359879"/>
          </a:xfrm>
          <a:custGeom>
            <a:avLst/>
            <a:gdLst/>
            <a:ahLst/>
            <a:cxnLst/>
            <a:rect r="r" b="b" t="t" l="l"/>
            <a:pathLst>
              <a:path h="7359879" w="3394744">
                <a:moveTo>
                  <a:pt x="0" y="0"/>
                </a:moveTo>
                <a:lnTo>
                  <a:pt x="3394744" y="0"/>
                </a:lnTo>
                <a:lnTo>
                  <a:pt x="3394744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130820" y="553109"/>
            <a:ext cx="8391824" cy="1576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Application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608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7550492"/>
            <a:chOff x="0" y="0"/>
            <a:chExt cx="4816593" cy="19886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1988607"/>
            </a:xfrm>
            <a:custGeom>
              <a:avLst/>
              <a:gdLst/>
              <a:ahLst/>
              <a:cxnLst/>
              <a:rect r="r" b="b" t="t" l="l"/>
              <a:pathLst>
                <a:path h="1988607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1988607"/>
                  </a:lnTo>
                  <a:lnTo>
                    <a:pt x="0" y="1988607"/>
                  </a:lnTo>
                  <a:close/>
                </a:path>
              </a:pathLst>
            </a:custGeom>
            <a:solidFill>
              <a:srgbClr val="DDF1F7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816593" cy="20362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886568" y="1443925"/>
            <a:ext cx="7599464" cy="2031130"/>
          </a:xfrm>
          <a:custGeom>
            <a:avLst/>
            <a:gdLst/>
            <a:ahLst/>
            <a:cxnLst/>
            <a:rect r="r" b="b" t="t" l="l"/>
            <a:pathLst>
              <a:path h="2031130" w="7599464">
                <a:moveTo>
                  <a:pt x="0" y="0"/>
                </a:moveTo>
                <a:lnTo>
                  <a:pt x="7599464" y="0"/>
                </a:lnTo>
                <a:lnTo>
                  <a:pt x="7599464" y="2031130"/>
                </a:lnTo>
                <a:lnTo>
                  <a:pt x="0" y="20311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4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109856" y="8038313"/>
            <a:ext cx="14068289" cy="1464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790"/>
              </a:lnSpc>
            </a:pPr>
            <a:r>
              <a:rPr lang="en-US" sz="90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Constraints and limitations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1487305"/>
            <a:ext cx="7315200" cy="1830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Water and heating isolation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028700" y="4285615"/>
            <a:ext cx="7599464" cy="2031130"/>
          </a:xfrm>
          <a:custGeom>
            <a:avLst/>
            <a:gdLst/>
            <a:ahLst/>
            <a:cxnLst/>
            <a:rect r="r" b="b" t="t" l="l"/>
            <a:pathLst>
              <a:path h="2031130" w="7599464">
                <a:moveTo>
                  <a:pt x="0" y="0"/>
                </a:moveTo>
                <a:lnTo>
                  <a:pt x="7599464" y="0"/>
                </a:lnTo>
                <a:lnTo>
                  <a:pt x="7599464" y="2031130"/>
                </a:lnTo>
                <a:lnTo>
                  <a:pt x="0" y="20311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4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659836" y="4285615"/>
            <a:ext cx="7599464" cy="2031130"/>
          </a:xfrm>
          <a:custGeom>
            <a:avLst/>
            <a:gdLst/>
            <a:ahLst/>
            <a:cxnLst/>
            <a:rect r="r" b="b" t="t" l="l"/>
            <a:pathLst>
              <a:path h="2031130" w="7599464">
                <a:moveTo>
                  <a:pt x="0" y="0"/>
                </a:moveTo>
                <a:lnTo>
                  <a:pt x="7599464" y="0"/>
                </a:lnTo>
                <a:lnTo>
                  <a:pt x="7599464" y="2031130"/>
                </a:lnTo>
                <a:lnTo>
                  <a:pt x="0" y="20311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4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170832" y="4328995"/>
            <a:ext cx="7315200" cy="1830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Cost of some </a:t>
            </a:r>
          </a:p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components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944100" y="4328995"/>
            <a:ext cx="7315200" cy="1830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Unaccurate sensors problem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9659836" y="1443925"/>
            <a:ext cx="7599464" cy="2031130"/>
          </a:xfrm>
          <a:custGeom>
            <a:avLst/>
            <a:gdLst/>
            <a:ahLst/>
            <a:cxnLst/>
            <a:rect r="r" b="b" t="t" l="l"/>
            <a:pathLst>
              <a:path h="2031130" w="7599464">
                <a:moveTo>
                  <a:pt x="0" y="0"/>
                </a:moveTo>
                <a:lnTo>
                  <a:pt x="7599464" y="0"/>
                </a:lnTo>
                <a:lnTo>
                  <a:pt x="7599464" y="2031130"/>
                </a:lnTo>
                <a:lnTo>
                  <a:pt x="0" y="20311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4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9801968" y="1949268"/>
            <a:ext cx="7315200" cy="906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Pool body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608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7550492"/>
            <a:chOff x="0" y="0"/>
            <a:chExt cx="4816593" cy="19886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1988607"/>
            </a:xfrm>
            <a:custGeom>
              <a:avLst/>
              <a:gdLst/>
              <a:ahLst/>
              <a:cxnLst/>
              <a:rect r="r" b="b" t="t" l="l"/>
              <a:pathLst>
                <a:path h="1988607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1988607"/>
                  </a:lnTo>
                  <a:lnTo>
                    <a:pt x="0" y="1988607"/>
                  </a:lnTo>
                  <a:close/>
                </a:path>
              </a:pathLst>
            </a:custGeom>
            <a:solidFill>
              <a:srgbClr val="DDF1F7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816593" cy="20362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9520380" y="909547"/>
            <a:ext cx="6657765" cy="6162395"/>
          </a:xfrm>
          <a:custGeom>
            <a:avLst/>
            <a:gdLst/>
            <a:ahLst/>
            <a:cxnLst/>
            <a:rect r="r" b="b" t="t" l="l"/>
            <a:pathLst>
              <a:path h="6162395" w="6657765">
                <a:moveTo>
                  <a:pt x="0" y="0"/>
                </a:moveTo>
                <a:lnTo>
                  <a:pt x="6657764" y="0"/>
                </a:lnTo>
                <a:lnTo>
                  <a:pt x="6657764" y="6162395"/>
                </a:lnTo>
                <a:lnTo>
                  <a:pt x="0" y="61623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299044" y="890109"/>
            <a:ext cx="5356184" cy="6201271"/>
          </a:xfrm>
          <a:custGeom>
            <a:avLst/>
            <a:gdLst/>
            <a:ahLst/>
            <a:cxnLst/>
            <a:rect r="r" b="b" t="t" l="l"/>
            <a:pathLst>
              <a:path h="6201271" w="5356184">
                <a:moveTo>
                  <a:pt x="0" y="0"/>
                </a:moveTo>
                <a:lnTo>
                  <a:pt x="5356184" y="0"/>
                </a:lnTo>
                <a:lnTo>
                  <a:pt x="5356184" y="6201271"/>
                </a:lnTo>
                <a:lnTo>
                  <a:pt x="0" y="62012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109856" y="8038313"/>
            <a:ext cx="14068289" cy="1464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790"/>
              </a:lnSpc>
            </a:pPr>
            <a:r>
              <a:rPr lang="en-US" sz="90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Constraints and limitations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0287000"/>
            <a:chOff x="0" y="0"/>
            <a:chExt cx="4816593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2709333"/>
            </a:xfrm>
            <a:custGeom>
              <a:avLst/>
              <a:gdLst/>
              <a:ahLst/>
              <a:cxnLst/>
              <a:rect r="r" b="b" t="t" l="l"/>
              <a:pathLst>
                <a:path h="2709333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DDF1F7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816593" cy="27569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-1267425">
            <a:off x="1776778" y="478019"/>
            <a:ext cx="2595061" cy="2662842"/>
          </a:xfrm>
          <a:custGeom>
            <a:avLst/>
            <a:gdLst/>
            <a:ahLst/>
            <a:cxnLst/>
            <a:rect r="r" b="b" t="t" l="l"/>
            <a:pathLst>
              <a:path h="2662842" w="2595061">
                <a:moveTo>
                  <a:pt x="0" y="0"/>
                </a:moveTo>
                <a:lnTo>
                  <a:pt x="2595061" y="0"/>
                </a:lnTo>
                <a:lnTo>
                  <a:pt x="2595061" y="2662843"/>
                </a:lnTo>
                <a:lnTo>
                  <a:pt x="0" y="266284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84145" y="3519005"/>
            <a:ext cx="7601764" cy="1409782"/>
          </a:xfrm>
          <a:custGeom>
            <a:avLst/>
            <a:gdLst/>
            <a:ahLst/>
            <a:cxnLst/>
            <a:rect r="r" b="b" t="t" l="l"/>
            <a:pathLst>
              <a:path h="1409782" w="7601764">
                <a:moveTo>
                  <a:pt x="0" y="0"/>
                </a:moveTo>
                <a:lnTo>
                  <a:pt x="7601763" y="0"/>
                </a:lnTo>
                <a:lnTo>
                  <a:pt x="7601763" y="1409781"/>
                </a:lnTo>
                <a:lnTo>
                  <a:pt x="0" y="140978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10800000">
            <a:off x="8664195" y="3519005"/>
            <a:ext cx="7601764" cy="1409782"/>
          </a:xfrm>
          <a:custGeom>
            <a:avLst/>
            <a:gdLst/>
            <a:ahLst/>
            <a:cxnLst/>
            <a:rect r="r" b="b" t="t" l="l"/>
            <a:pathLst>
              <a:path h="1409782" w="7601764">
                <a:moveTo>
                  <a:pt x="0" y="0"/>
                </a:moveTo>
                <a:lnTo>
                  <a:pt x="7601763" y="0"/>
                </a:lnTo>
                <a:lnTo>
                  <a:pt x="7601763" y="1409781"/>
                </a:lnTo>
                <a:lnTo>
                  <a:pt x="0" y="140978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109856" y="1274578"/>
            <a:ext cx="14068289" cy="1464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790"/>
              </a:lnSpc>
            </a:pPr>
            <a:r>
              <a:rPr lang="en-US" sz="90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FUTURE WORK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384145" y="5234765"/>
            <a:ext cx="7601764" cy="1409782"/>
          </a:xfrm>
          <a:custGeom>
            <a:avLst/>
            <a:gdLst/>
            <a:ahLst/>
            <a:cxnLst/>
            <a:rect r="r" b="b" t="t" l="l"/>
            <a:pathLst>
              <a:path h="1409782" w="7601764">
                <a:moveTo>
                  <a:pt x="0" y="0"/>
                </a:moveTo>
                <a:lnTo>
                  <a:pt x="7601763" y="0"/>
                </a:lnTo>
                <a:lnTo>
                  <a:pt x="7601763" y="1409782"/>
                </a:lnTo>
                <a:lnTo>
                  <a:pt x="0" y="14097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0800000">
            <a:off x="8692770" y="5226418"/>
            <a:ext cx="7601764" cy="1409782"/>
          </a:xfrm>
          <a:custGeom>
            <a:avLst/>
            <a:gdLst/>
            <a:ahLst/>
            <a:cxnLst/>
            <a:rect r="r" b="b" t="t" l="l"/>
            <a:pathLst>
              <a:path h="1409782" w="7601764">
                <a:moveTo>
                  <a:pt x="0" y="0"/>
                </a:moveTo>
                <a:lnTo>
                  <a:pt x="7601763" y="0"/>
                </a:lnTo>
                <a:lnTo>
                  <a:pt x="7601763" y="1409782"/>
                </a:lnTo>
                <a:lnTo>
                  <a:pt x="0" y="14097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384145" y="6950286"/>
            <a:ext cx="7601764" cy="1409782"/>
          </a:xfrm>
          <a:custGeom>
            <a:avLst/>
            <a:gdLst/>
            <a:ahLst/>
            <a:cxnLst/>
            <a:rect r="r" b="b" t="t" l="l"/>
            <a:pathLst>
              <a:path h="1409782" w="7601764">
                <a:moveTo>
                  <a:pt x="0" y="0"/>
                </a:moveTo>
                <a:lnTo>
                  <a:pt x="7601763" y="0"/>
                </a:lnTo>
                <a:lnTo>
                  <a:pt x="7601763" y="1409782"/>
                </a:lnTo>
                <a:lnTo>
                  <a:pt x="0" y="14097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0800000">
            <a:off x="8711820" y="6950286"/>
            <a:ext cx="7601764" cy="1409782"/>
          </a:xfrm>
          <a:custGeom>
            <a:avLst/>
            <a:gdLst/>
            <a:ahLst/>
            <a:cxnLst/>
            <a:rect r="r" b="b" t="t" l="l"/>
            <a:pathLst>
              <a:path h="1409782" w="7601764">
                <a:moveTo>
                  <a:pt x="0" y="0"/>
                </a:moveTo>
                <a:lnTo>
                  <a:pt x="7601763" y="0"/>
                </a:lnTo>
                <a:lnTo>
                  <a:pt x="7601763" y="1409782"/>
                </a:lnTo>
                <a:lnTo>
                  <a:pt x="0" y="14097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84145" y="8665807"/>
            <a:ext cx="7601764" cy="1409782"/>
          </a:xfrm>
          <a:custGeom>
            <a:avLst/>
            <a:gdLst/>
            <a:ahLst/>
            <a:cxnLst/>
            <a:rect r="r" b="b" t="t" l="l"/>
            <a:pathLst>
              <a:path h="1409782" w="7601764">
                <a:moveTo>
                  <a:pt x="0" y="0"/>
                </a:moveTo>
                <a:lnTo>
                  <a:pt x="7601763" y="0"/>
                </a:lnTo>
                <a:lnTo>
                  <a:pt x="7601763" y="1409782"/>
                </a:lnTo>
                <a:lnTo>
                  <a:pt x="0" y="14097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-10800000">
            <a:off x="8711820" y="8665807"/>
            <a:ext cx="7601764" cy="1409782"/>
          </a:xfrm>
          <a:custGeom>
            <a:avLst/>
            <a:gdLst/>
            <a:ahLst/>
            <a:cxnLst/>
            <a:rect r="r" b="b" t="t" l="l"/>
            <a:pathLst>
              <a:path h="1409782" w="7601764">
                <a:moveTo>
                  <a:pt x="0" y="0"/>
                </a:moveTo>
                <a:lnTo>
                  <a:pt x="7601763" y="0"/>
                </a:lnTo>
                <a:lnTo>
                  <a:pt x="7601763" y="1409782"/>
                </a:lnTo>
                <a:lnTo>
                  <a:pt x="0" y="14097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5195434" y="3731923"/>
            <a:ext cx="7580948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Add a drowning rescue system.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747997" y="5120465"/>
            <a:ext cx="12475822" cy="1464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42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Install advanced sensors for water quality and </a:t>
            </a:r>
          </a:p>
          <a:p>
            <a:pPr algn="ctr">
              <a:lnSpc>
                <a:spcPts val="5880"/>
              </a:lnSpc>
            </a:pPr>
            <a:r>
              <a:rPr lang="en-US" sz="42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chlorine levels.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3579578" y="6855275"/>
            <a:ext cx="10812661" cy="1464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42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Use cameras and digital image processing to </a:t>
            </a:r>
          </a:p>
          <a:p>
            <a:pPr algn="ctr">
              <a:lnSpc>
                <a:spcPts val="5880"/>
              </a:lnSpc>
            </a:pPr>
            <a:r>
              <a:rPr lang="en-US" sz="42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detect objects/movement with the cover closed.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3807880" y="8561271"/>
            <a:ext cx="10356056" cy="1464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42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Implement energy-efficient components and </a:t>
            </a:r>
          </a:p>
          <a:p>
            <a:pPr algn="ctr">
              <a:lnSpc>
                <a:spcPts val="5880"/>
              </a:lnSpc>
            </a:pPr>
            <a:r>
              <a:rPr lang="en-US" sz="42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optimizesystem algorithms for sustainability.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DF1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533650">
            <a:off x="2322596" y="-5846439"/>
            <a:ext cx="12907776" cy="20527633"/>
          </a:xfrm>
          <a:custGeom>
            <a:avLst/>
            <a:gdLst/>
            <a:ahLst/>
            <a:cxnLst/>
            <a:rect r="r" b="b" t="t" l="l"/>
            <a:pathLst>
              <a:path h="20527633" w="12907776">
                <a:moveTo>
                  <a:pt x="0" y="0"/>
                </a:moveTo>
                <a:lnTo>
                  <a:pt x="12907775" y="0"/>
                </a:lnTo>
                <a:lnTo>
                  <a:pt x="12907775" y="20527633"/>
                </a:lnTo>
                <a:lnTo>
                  <a:pt x="0" y="2052763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415906" y="2723690"/>
            <a:ext cx="7303789" cy="6931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09"/>
              </a:lnSpc>
            </a:pPr>
            <a:r>
              <a:rPr lang="en-US" sz="564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Done By:</a:t>
            </a:r>
          </a:p>
          <a:p>
            <a:pPr algn="ctr">
              <a:lnSpc>
                <a:spcPts val="7909"/>
              </a:lnSpc>
            </a:pPr>
          </a:p>
          <a:p>
            <a:pPr algn="ctr">
              <a:lnSpc>
                <a:spcPts val="7909"/>
              </a:lnSpc>
            </a:pPr>
          </a:p>
          <a:p>
            <a:pPr algn="ctr">
              <a:lnSpc>
                <a:spcPts val="7909"/>
              </a:lnSpc>
            </a:pPr>
          </a:p>
          <a:p>
            <a:pPr algn="ctr">
              <a:lnSpc>
                <a:spcPts val="7909"/>
              </a:lnSpc>
            </a:pPr>
            <a:r>
              <a:rPr lang="en-US" sz="564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Supervisors:</a:t>
            </a:r>
          </a:p>
          <a:p>
            <a:pPr algn="ctr">
              <a:lnSpc>
                <a:spcPts val="7909"/>
              </a:lnSpc>
            </a:pPr>
            <a:r>
              <a:rPr lang="en-US" sz="564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Dr.Eamd Natsheh</a:t>
            </a:r>
          </a:p>
          <a:p>
            <a:pPr algn="ctr">
              <a:lnSpc>
                <a:spcPts val="7909"/>
              </a:lnSpc>
            </a:pPr>
            <a:r>
              <a:rPr lang="en-US" sz="564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Dr. Abdullah Rashed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629195" y="3719831"/>
            <a:ext cx="10581824" cy="2526597"/>
          </a:xfrm>
          <a:custGeom>
            <a:avLst/>
            <a:gdLst/>
            <a:ahLst/>
            <a:cxnLst/>
            <a:rect r="r" b="b" t="t" l="l"/>
            <a:pathLst>
              <a:path h="2526597" w="10581824">
                <a:moveTo>
                  <a:pt x="0" y="0"/>
                </a:moveTo>
                <a:lnTo>
                  <a:pt x="10581824" y="0"/>
                </a:lnTo>
                <a:lnTo>
                  <a:pt x="10581824" y="2526597"/>
                </a:lnTo>
                <a:lnTo>
                  <a:pt x="0" y="252659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4555182" y="4134485"/>
            <a:ext cx="3883342" cy="18465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419"/>
              </a:lnSpc>
            </a:pPr>
            <a:r>
              <a:rPr lang="en-US" sz="5299">
                <a:solidFill>
                  <a:srgbClr val="DDF1F7"/>
                </a:solidFill>
                <a:latin typeface="Lilita One"/>
                <a:ea typeface="Lilita One"/>
                <a:cs typeface="Lilita One"/>
                <a:sym typeface="Lilita One"/>
              </a:rPr>
              <a:t>Raghad Mustafa</a:t>
            </a:r>
            <a:r>
              <a:rPr lang="en-US" sz="5299">
                <a:solidFill>
                  <a:srgbClr val="DDF1F7"/>
                </a:solidFill>
                <a:latin typeface="Lilita One"/>
                <a:ea typeface="Lilita One"/>
                <a:cs typeface="Lilita One"/>
                <a:sym typeface="Lilita One"/>
              </a:rPr>
              <a:t>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067800" y="4134485"/>
            <a:ext cx="4333075" cy="18465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419"/>
              </a:lnSpc>
            </a:pPr>
            <a:r>
              <a:rPr lang="en-US" sz="5299">
                <a:solidFill>
                  <a:srgbClr val="DDF1F7"/>
                </a:solidFill>
                <a:latin typeface="Lilita One"/>
                <a:ea typeface="Lilita One"/>
                <a:cs typeface="Lilita One"/>
                <a:sym typeface="Lilita One"/>
              </a:rPr>
              <a:t> </a:t>
            </a:r>
            <a:r>
              <a:rPr lang="en-US" sz="5299">
                <a:solidFill>
                  <a:srgbClr val="DDF1F7"/>
                </a:solidFill>
                <a:latin typeface="Lilita One"/>
                <a:ea typeface="Lilita One"/>
                <a:cs typeface="Lilita One"/>
                <a:sym typeface="Lilita One"/>
              </a:rPr>
              <a:t>Woroud Fouleh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364617" y="4245928"/>
            <a:ext cx="779383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DDF1F7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&amp;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7251122" y="461269"/>
            <a:ext cx="3785756" cy="2819879"/>
            <a:chOff x="0" y="0"/>
            <a:chExt cx="5047675" cy="375983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3819447" y="296374"/>
              <a:ext cx="1228228" cy="1545678"/>
            </a:xfrm>
            <a:custGeom>
              <a:avLst/>
              <a:gdLst/>
              <a:ahLst/>
              <a:cxnLst/>
              <a:rect r="r" b="b" t="t" l="l"/>
              <a:pathLst>
                <a:path h="1545678" w="1228228">
                  <a:moveTo>
                    <a:pt x="0" y="0"/>
                  </a:moveTo>
                  <a:lnTo>
                    <a:pt x="1228228" y="0"/>
                  </a:lnTo>
                  <a:lnTo>
                    <a:pt x="1228228" y="1545678"/>
                  </a:lnTo>
                  <a:lnTo>
                    <a:pt x="0" y="15456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392616"/>
              <a:ext cx="4433561" cy="1622035"/>
            </a:xfrm>
            <a:custGeom>
              <a:avLst/>
              <a:gdLst/>
              <a:ahLst/>
              <a:cxnLst/>
              <a:rect r="r" b="b" t="t" l="l"/>
              <a:pathLst>
                <a:path h="1622035" w="4433561">
                  <a:moveTo>
                    <a:pt x="0" y="0"/>
                  </a:moveTo>
                  <a:lnTo>
                    <a:pt x="4433561" y="0"/>
                  </a:lnTo>
                  <a:lnTo>
                    <a:pt x="4433561" y="1622035"/>
                  </a:lnTo>
                  <a:lnTo>
                    <a:pt x="0" y="16220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1" id="11"/>
            <p:cNvSpPr txBox="true"/>
            <p:nvPr/>
          </p:nvSpPr>
          <p:spPr>
            <a:xfrm rot="0">
              <a:off x="184222" y="161925"/>
              <a:ext cx="1292078" cy="21530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644"/>
                </a:lnSpc>
              </a:pPr>
              <a:r>
                <a:rPr lang="en-US" sz="6719">
                  <a:solidFill>
                    <a:srgbClr val="246087"/>
                  </a:solidFill>
                  <a:latin typeface="Bryndan Write"/>
                  <a:ea typeface="Bryndan Write"/>
                  <a:cs typeface="Bryndan Write"/>
                  <a:sym typeface="Bryndan Write"/>
                </a:rPr>
                <a:t>P</a:t>
              </a:r>
            </a:p>
            <a:p>
              <a:pPr algn="ctr" marL="0" indent="0" lvl="1">
                <a:lnSpc>
                  <a:spcPts val="5644"/>
                </a:lnSpc>
              </a:pPr>
            </a:p>
          </p:txBody>
        </p:sp>
        <p:sp>
          <p:nvSpPr>
            <p:cNvPr name="Freeform 12" id="12"/>
            <p:cNvSpPr/>
            <p:nvPr/>
          </p:nvSpPr>
          <p:spPr>
            <a:xfrm flipH="false" flipV="false" rot="0">
              <a:off x="2076982" y="211599"/>
              <a:ext cx="751762" cy="772839"/>
            </a:xfrm>
            <a:custGeom>
              <a:avLst/>
              <a:gdLst/>
              <a:ahLst/>
              <a:cxnLst/>
              <a:rect r="r" b="b" t="t" l="l"/>
              <a:pathLst>
                <a:path h="772839" w="751762">
                  <a:moveTo>
                    <a:pt x="0" y="0"/>
                  </a:moveTo>
                  <a:lnTo>
                    <a:pt x="751762" y="0"/>
                  </a:lnTo>
                  <a:lnTo>
                    <a:pt x="751762" y="772839"/>
                  </a:lnTo>
                  <a:lnTo>
                    <a:pt x="0" y="7728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266985" y="241025"/>
              <a:ext cx="694514" cy="713987"/>
            </a:xfrm>
            <a:custGeom>
              <a:avLst/>
              <a:gdLst/>
              <a:ahLst/>
              <a:cxnLst/>
              <a:rect r="r" b="b" t="t" l="l"/>
              <a:pathLst>
                <a:path h="713987" w="694514">
                  <a:moveTo>
                    <a:pt x="0" y="0"/>
                  </a:moveTo>
                  <a:lnTo>
                    <a:pt x="694514" y="0"/>
                  </a:lnTo>
                  <a:lnTo>
                    <a:pt x="694514" y="713987"/>
                  </a:lnTo>
                  <a:lnTo>
                    <a:pt x="0" y="7139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2666020" y="169760"/>
              <a:ext cx="1231154" cy="20438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378"/>
                </a:lnSpc>
              </a:pPr>
              <a:r>
                <a:rPr lang="en-US" sz="6402">
                  <a:solidFill>
                    <a:srgbClr val="246087"/>
                  </a:solidFill>
                  <a:latin typeface="Bryndan Write"/>
                  <a:ea typeface="Bryndan Write"/>
                  <a:cs typeface="Bryndan Write"/>
                  <a:sym typeface="Bryndan Write"/>
                </a:rPr>
                <a:t>L</a:t>
              </a:r>
            </a:p>
            <a:p>
              <a:pPr algn="ctr" marL="0" indent="0" lvl="1">
                <a:lnSpc>
                  <a:spcPts val="5378"/>
                </a:lnSpc>
              </a:pPr>
            </a:p>
          </p:txBody>
        </p:sp>
        <p:sp>
          <p:nvSpPr>
            <p:cNvPr name="TextBox 15" id="15"/>
            <p:cNvSpPr txBox="true"/>
            <p:nvPr/>
          </p:nvSpPr>
          <p:spPr>
            <a:xfrm rot="0">
              <a:off x="756662" y="1622978"/>
              <a:ext cx="1178076" cy="195829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146"/>
                </a:lnSpc>
              </a:pPr>
              <a:r>
                <a:rPr lang="en-US" sz="6126">
                  <a:solidFill>
                    <a:srgbClr val="246087"/>
                  </a:solidFill>
                  <a:latin typeface="Bryndan Write"/>
                  <a:ea typeface="Bryndan Write"/>
                  <a:cs typeface="Bryndan Write"/>
                  <a:sym typeface="Bryndan Write"/>
                </a:rPr>
                <a:t>P</a:t>
              </a:r>
            </a:p>
            <a:p>
              <a:pPr algn="ctr" marL="0" indent="0" lvl="1">
                <a:lnSpc>
                  <a:spcPts val="5146"/>
                </a:lnSpc>
              </a:pP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1411819" y="1801547"/>
              <a:ext cx="1178076" cy="195829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146"/>
                </a:lnSpc>
              </a:pPr>
              <a:r>
                <a:rPr lang="en-US" sz="6126">
                  <a:solidFill>
                    <a:srgbClr val="246087"/>
                  </a:solidFill>
                  <a:latin typeface="Bryndan Write"/>
                  <a:ea typeface="Bryndan Write"/>
                  <a:cs typeface="Bryndan Write"/>
                  <a:sym typeface="Bryndan Write"/>
                </a:rPr>
                <a:t>R</a:t>
              </a:r>
            </a:p>
            <a:p>
              <a:pPr algn="ctr" marL="0" indent="0" lvl="1">
                <a:lnSpc>
                  <a:spcPts val="5146"/>
                </a:lnSpc>
              </a:pP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2080560" y="1694503"/>
              <a:ext cx="1178076" cy="195829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146"/>
                </a:lnSpc>
              </a:pPr>
              <a:r>
                <a:rPr lang="en-US" sz="6126">
                  <a:solidFill>
                    <a:srgbClr val="246087"/>
                  </a:solidFill>
                  <a:latin typeface="Bryndan Write"/>
                  <a:ea typeface="Bryndan Write"/>
                  <a:cs typeface="Bryndan Write"/>
                  <a:sym typeface="Bryndan Write"/>
                </a:rPr>
                <a:t>O</a:t>
              </a:r>
            </a:p>
            <a:p>
              <a:pPr algn="ctr" marL="0" indent="0" lvl="1">
                <a:lnSpc>
                  <a:spcPts val="5146"/>
                </a:lnSpc>
              </a:pPr>
            </a:p>
          </p:txBody>
        </p:sp>
      </p:grp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0287000"/>
            <a:chOff x="0" y="0"/>
            <a:chExt cx="4816593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2709333"/>
            </a:xfrm>
            <a:custGeom>
              <a:avLst/>
              <a:gdLst/>
              <a:ahLst/>
              <a:cxnLst/>
              <a:rect r="r" b="b" t="t" l="l"/>
              <a:pathLst>
                <a:path h="2709333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DDF1F7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816593" cy="27569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390372" y="389872"/>
            <a:ext cx="9507257" cy="9507257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463617" y="45143"/>
                  </a:lnTo>
                  <a:lnTo>
                    <a:pt x="531984" y="19891"/>
                  </a:lnTo>
                  <a:lnTo>
                    <a:pt x="572451" y="80505"/>
                  </a:lnTo>
                  <a:lnTo>
                    <a:pt x="645276" y="77616"/>
                  </a:lnTo>
                  <a:lnTo>
                    <a:pt x="665032" y="147768"/>
                  </a:lnTo>
                  <a:lnTo>
                    <a:pt x="735184" y="167524"/>
                  </a:lnTo>
                  <a:lnTo>
                    <a:pt x="732295" y="240349"/>
                  </a:lnTo>
                  <a:lnTo>
                    <a:pt x="792909" y="280816"/>
                  </a:lnTo>
                  <a:lnTo>
                    <a:pt x="767657" y="349183"/>
                  </a:lnTo>
                  <a:lnTo>
                    <a:pt x="812800" y="406400"/>
                  </a:lnTo>
                  <a:lnTo>
                    <a:pt x="767657" y="463617"/>
                  </a:lnTo>
                  <a:lnTo>
                    <a:pt x="792909" y="531984"/>
                  </a:lnTo>
                  <a:lnTo>
                    <a:pt x="732295" y="572451"/>
                  </a:lnTo>
                  <a:lnTo>
                    <a:pt x="735184" y="645276"/>
                  </a:lnTo>
                  <a:lnTo>
                    <a:pt x="665032" y="665032"/>
                  </a:lnTo>
                  <a:lnTo>
                    <a:pt x="645276" y="735184"/>
                  </a:lnTo>
                  <a:lnTo>
                    <a:pt x="572451" y="732295"/>
                  </a:lnTo>
                  <a:lnTo>
                    <a:pt x="531984" y="792909"/>
                  </a:lnTo>
                  <a:lnTo>
                    <a:pt x="463617" y="767657"/>
                  </a:lnTo>
                  <a:lnTo>
                    <a:pt x="406400" y="812800"/>
                  </a:lnTo>
                  <a:lnTo>
                    <a:pt x="349183" y="767657"/>
                  </a:lnTo>
                  <a:lnTo>
                    <a:pt x="280816" y="792909"/>
                  </a:lnTo>
                  <a:lnTo>
                    <a:pt x="240349" y="732295"/>
                  </a:lnTo>
                  <a:lnTo>
                    <a:pt x="167524" y="735184"/>
                  </a:lnTo>
                  <a:lnTo>
                    <a:pt x="147768" y="665032"/>
                  </a:lnTo>
                  <a:lnTo>
                    <a:pt x="77616" y="645276"/>
                  </a:lnTo>
                  <a:lnTo>
                    <a:pt x="80505" y="572451"/>
                  </a:lnTo>
                  <a:lnTo>
                    <a:pt x="19891" y="531984"/>
                  </a:lnTo>
                  <a:lnTo>
                    <a:pt x="45143" y="463617"/>
                  </a:lnTo>
                  <a:lnTo>
                    <a:pt x="0" y="406400"/>
                  </a:lnTo>
                  <a:lnTo>
                    <a:pt x="45143" y="349183"/>
                  </a:lnTo>
                  <a:lnTo>
                    <a:pt x="19891" y="280816"/>
                  </a:lnTo>
                  <a:lnTo>
                    <a:pt x="80505" y="240349"/>
                  </a:lnTo>
                  <a:lnTo>
                    <a:pt x="77616" y="167524"/>
                  </a:lnTo>
                  <a:lnTo>
                    <a:pt x="147768" y="147768"/>
                  </a:lnTo>
                  <a:lnTo>
                    <a:pt x="167524" y="77616"/>
                  </a:lnTo>
                  <a:lnTo>
                    <a:pt x="240349" y="80505"/>
                  </a:lnTo>
                  <a:lnTo>
                    <a:pt x="280816" y="19891"/>
                  </a:lnTo>
                  <a:lnTo>
                    <a:pt x="349183" y="45143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88900" y="41275"/>
              <a:ext cx="635000" cy="6826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109856" y="2910906"/>
            <a:ext cx="14068289" cy="43127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161"/>
              </a:lnSpc>
            </a:pPr>
            <a:r>
              <a:rPr lang="en-US" sz="131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Thank</a:t>
            </a:r>
          </a:p>
          <a:p>
            <a:pPr algn="ctr">
              <a:lnSpc>
                <a:spcPts val="17161"/>
              </a:lnSpc>
            </a:pPr>
            <a:r>
              <a:rPr lang="en-US" sz="131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 You!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0287000"/>
            <a:chOff x="0" y="0"/>
            <a:chExt cx="4816593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2709333"/>
            </a:xfrm>
            <a:custGeom>
              <a:avLst/>
              <a:gdLst/>
              <a:ahLst/>
              <a:cxnLst/>
              <a:rect r="r" b="b" t="t" l="l"/>
              <a:pathLst>
                <a:path h="2709333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DDF1F7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816593" cy="27569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342225" y="1654750"/>
            <a:ext cx="7603550" cy="760355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463617" y="45143"/>
                  </a:lnTo>
                  <a:lnTo>
                    <a:pt x="531984" y="19891"/>
                  </a:lnTo>
                  <a:lnTo>
                    <a:pt x="572451" y="80505"/>
                  </a:lnTo>
                  <a:lnTo>
                    <a:pt x="645276" y="77616"/>
                  </a:lnTo>
                  <a:lnTo>
                    <a:pt x="665032" y="147768"/>
                  </a:lnTo>
                  <a:lnTo>
                    <a:pt x="735184" y="167524"/>
                  </a:lnTo>
                  <a:lnTo>
                    <a:pt x="732295" y="240349"/>
                  </a:lnTo>
                  <a:lnTo>
                    <a:pt x="792909" y="280816"/>
                  </a:lnTo>
                  <a:lnTo>
                    <a:pt x="767657" y="349183"/>
                  </a:lnTo>
                  <a:lnTo>
                    <a:pt x="812800" y="406400"/>
                  </a:lnTo>
                  <a:lnTo>
                    <a:pt x="767657" y="463617"/>
                  </a:lnTo>
                  <a:lnTo>
                    <a:pt x="792909" y="531984"/>
                  </a:lnTo>
                  <a:lnTo>
                    <a:pt x="732295" y="572451"/>
                  </a:lnTo>
                  <a:lnTo>
                    <a:pt x="735184" y="645276"/>
                  </a:lnTo>
                  <a:lnTo>
                    <a:pt x="665032" y="665032"/>
                  </a:lnTo>
                  <a:lnTo>
                    <a:pt x="645276" y="735184"/>
                  </a:lnTo>
                  <a:lnTo>
                    <a:pt x="572451" y="732295"/>
                  </a:lnTo>
                  <a:lnTo>
                    <a:pt x="531984" y="792909"/>
                  </a:lnTo>
                  <a:lnTo>
                    <a:pt x="463617" y="767657"/>
                  </a:lnTo>
                  <a:lnTo>
                    <a:pt x="406400" y="812800"/>
                  </a:lnTo>
                  <a:lnTo>
                    <a:pt x="349183" y="767657"/>
                  </a:lnTo>
                  <a:lnTo>
                    <a:pt x="280816" y="792909"/>
                  </a:lnTo>
                  <a:lnTo>
                    <a:pt x="240349" y="732295"/>
                  </a:lnTo>
                  <a:lnTo>
                    <a:pt x="167524" y="735184"/>
                  </a:lnTo>
                  <a:lnTo>
                    <a:pt x="147768" y="665032"/>
                  </a:lnTo>
                  <a:lnTo>
                    <a:pt x="77616" y="645276"/>
                  </a:lnTo>
                  <a:lnTo>
                    <a:pt x="80505" y="572451"/>
                  </a:lnTo>
                  <a:lnTo>
                    <a:pt x="19891" y="531984"/>
                  </a:lnTo>
                  <a:lnTo>
                    <a:pt x="45143" y="463617"/>
                  </a:lnTo>
                  <a:lnTo>
                    <a:pt x="0" y="406400"/>
                  </a:lnTo>
                  <a:lnTo>
                    <a:pt x="45143" y="349183"/>
                  </a:lnTo>
                  <a:lnTo>
                    <a:pt x="19891" y="280816"/>
                  </a:lnTo>
                  <a:lnTo>
                    <a:pt x="80505" y="240349"/>
                  </a:lnTo>
                  <a:lnTo>
                    <a:pt x="77616" y="167524"/>
                  </a:lnTo>
                  <a:lnTo>
                    <a:pt x="147768" y="147768"/>
                  </a:lnTo>
                  <a:lnTo>
                    <a:pt x="167524" y="77616"/>
                  </a:lnTo>
                  <a:lnTo>
                    <a:pt x="240349" y="80505"/>
                  </a:lnTo>
                  <a:lnTo>
                    <a:pt x="280816" y="19891"/>
                  </a:lnTo>
                  <a:lnTo>
                    <a:pt x="349183" y="45143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88900" y="41275"/>
              <a:ext cx="635000" cy="6826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109856" y="2691384"/>
            <a:ext cx="14068289" cy="47423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864"/>
              </a:lnSpc>
            </a:pPr>
            <a:r>
              <a:rPr lang="en-US" sz="144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LIVE </a:t>
            </a:r>
          </a:p>
          <a:p>
            <a:pPr algn="ctr">
              <a:lnSpc>
                <a:spcPts val="18864"/>
              </a:lnSpc>
            </a:pPr>
            <a:r>
              <a:rPr lang="en-US" sz="14400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DEMO!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DF1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26350" y="2647688"/>
            <a:ext cx="3583645" cy="3583645"/>
          </a:xfrm>
          <a:custGeom>
            <a:avLst/>
            <a:gdLst/>
            <a:ahLst/>
            <a:cxnLst/>
            <a:rect r="r" b="b" t="t" l="l"/>
            <a:pathLst>
              <a:path h="3583645" w="3583645">
                <a:moveTo>
                  <a:pt x="0" y="0"/>
                </a:moveTo>
                <a:lnTo>
                  <a:pt x="3583644" y="0"/>
                </a:lnTo>
                <a:lnTo>
                  <a:pt x="3583644" y="3583644"/>
                </a:lnTo>
                <a:lnTo>
                  <a:pt x="0" y="358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3" id="3"/>
          <p:cNvSpPr/>
          <p:nvPr/>
        </p:nvSpPr>
        <p:spPr>
          <a:xfrm>
            <a:off x="2326350" y="6231332"/>
            <a:ext cx="14155569" cy="0"/>
          </a:xfrm>
          <a:prstGeom prst="line">
            <a:avLst/>
          </a:prstGeom>
          <a:ln cap="flat" w="38100">
            <a:solidFill>
              <a:srgbClr val="00000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7121903" y="6231332"/>
            <a:ext cx="3583645" cy="3583645"/>
          </a:xfrm>
          <a:custGeom>
            <a:avLst/>
            <a:gdLst/>
            <a:ahLst/>
            <a:cxnLst/>
            <a:rect r="r" b="b" t="t" l="l"/>
            <a:pathLst>
              <a:path h="3583645" w="3583645">
                <a:moveTo>
                  <a:pt x="0" y="0"/>
                </a:moveTo>
                <a:lnTo>
                  <a:pt x="3583645" y="0"/>
                </a:lnTo>
                <a:lnTo>
                  <a:pt x="3583645" y="3583645"/>
                </a:lnTo>
                <a:lnTo>
                  <a:pt x="0" y="358364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1915223" y="2647688"/>
            <a:ext cx="3583645" cy="3583645"/>
          </a:xfrm>
          <a:custGeom>
            <a:avLst/>
            <a:gdLst/>
            <a:ahLst/>
            <a:cxnLst/>
            <a:rect r="r" b="b" t="t" l="l"/>
            <a:pathLst>
              <a:path h="3583645" w="3583645">
                <a:moveTo>
                  <a:pt x="0" y="0"/>
                </a:moveTo>
                <a:lnTo>
                  <a:pt x="3583645" y="0"/>
                </a:lnTo>
                <a:lnTo>
                  <a:pt x="3583645" y="3583644"/>
                </a:lnTo>
                <a:lnTo>
                  <a:pt x="0" y="358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2583379" y="3274842"/>
            <a:ext cx="2247333" cy="2247333"/>
          </a:xfrm>
          <a:custGeom>
            <a:avLst/>
            <a:gdLst/>
            <a:ahLst/>
            <a:cxnLst/>
            <a:rect r="r" b="b" t="t" l="l"/>
            <a:pathLst>
              <a:path h="2247333" w="2247333">
                <a:moveTo>
                  <a:pt x="0" y="0"/>
                </a:moveTo>
                <a:lnTo>
                  <a:pt x="2247333" y="0"/>
                </a:lnTo>
                <a:lnTo>
                  <a:pt x="2247333" y="2247333"/>
                </a:lnTo>
                <a:lnTo>
                  <a:pt x="0" y="224733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073932" y="6994455"/>
            <a:ext cx="1679587" cy="2057400"/>
          </a:xfrm>
          <a:custGeom>
            <a:avLst/>
            <a:gdLst/>
            <a:ahLst/>
            <a:cxnLst/>
            <a:rect r="r" b="b" t="t" l="l"/>
            <a:pathLst>
              <a:path h="2057400" w="1679587">
                <a:moveTo>
                  <a:pt x="0" y="0"/>
                </a:moveTo>
                <a:lnTo>
                  <a:pt x="1679587" y="0"/>
                </a:lnTo>
                <a:lnTo>
                  <a:pt x="1679587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796537" y="3608082"/>
            <a:ext cx="2643269" cy="1662857"/>
          </a:xfrm>
          <a:custGeom>
            <a:avLst/>
            <a:gdLst/>
            <a:ahLst/>
            <a:cxnLst/>
            <a:rect r="r" b="b" t="t" l="l"/>
            <a:pathLst>
              <a:path h="1662857" w="2643269">
                <a:moveTo>
                  <a:pt x="0" y="0"/>
                </a:moveTo>
                <a:lnTo>
                  <a:pt x="2643270" y="0"/>
                </a:lnTo>
                <a:lnTo>
                  <a:pt x="2643270" y="1662856"/>
                </a:lnTo>
                <a:lnTo>
                  <a:pt x="0" y="16628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125145" y="341581"/>
            <a:ext cx="8037710" cy="16681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655"/>
              </a:lnSpc>
            </a:pPr>
            <a:r>
              <a:rPr lang="en-US" sz="9753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Why PoolPro?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823546" y="6493701"/>
            <a:ext cx="2589252" cy="906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Accuracy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575410" y="6493701"/>
            <a:ext cx="4263271" cy="906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Remote control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984562" y="5011953"/>
            <a:ext cx="1858328" cy="906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Safety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DF1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502291" y="3187112"/>
            <a:ext cx="14192012" cy="6399307"/>
          </a:xfrm>
          <a:custGeom>
            <a:avLst/>
            <a:gdLst/>
            <a:ahLst/>
            <a:cxnLst/>
            <a:rect r="r" b="b" t="t" l="l"/>
            <a:pathLst>
              <a:path h="6399307" w="14192012">
                <a:moveTo>
                  <a:pt x="0" y="0"/>
                </a:moveTo>
                <a:lnTo>
                  <a:pt x="14192012" y="0"/>
                </a:lnTo>
                <a:lnTo>
                  <a:pt x="14192012" y="6399307"/>
                </a:lnTo>
                <a:lnTo>
                  <a:pt x="0" y="63993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191011" y="1097451"/>
            <a:ext cx="11905978" cy="18247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671"/>
              </a:lnSpc>
            </a:pPr>
            <a:r>
              <a:rPr lang="en-US" sz="11199">
                <a:solidFill>
                  <a:srgbClr val="246087"/>
                </a:solidFill>
                <a:latin typeface="Lilita One"/>
                <a:ea typeface="Lilita One"/>
                <a:cs typeface="Lilita One"/>
                <a:sym typeface="Lilita One"/>
              </a:rPr>
              <a:t>PoolPro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444913">
            <a:off x="12162967" y="5824125"/>
            <a:ext cx="6416252" cy="6718588"/>
          </a:xfrm>
          <a:custGeom>
            <a:avLst/>
            <a:gdLst/>
            <a:ahLst/>
            <a:cxnLst/>
            <a:rect r="r" b="b" t="t" l="l"/>
            <a:pathLst>
              <a:path h="6718588" w="6416252">
                <a:moveTo>
                  <a:pt x="0" y="0"/>
                </a:moveTo>
                <a:lnTo>
                  <a:pt x="6416252" y="0"/>
                </a:lnTo>
                <a:lnTo>
                  <a:pt x="6416252" y="6718589"/>
                </a:lnTo>
                <a:lnTo>
                  <a:pt x="0" y="671858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0541178">
            <a:off x="-705835" y="-1806878"/>
            <a:ext cx="6416252" cy="6718588"/>
          </a:xfrm>
          <a:custGeom>
            <a:avLst/>
            <a:gdLst/>
            <a:ahLst/>
            <a:cxnLst/>
            <a:rect r="r" b="b" t="t" l="l"/>
            <a:pathLst>
              <a:path h="6718588" w="6416252">
                <a:moveTo>
                  <a:pt x="0" y="0"/>
                </a:moveTo>
                <a:lnTo>
                  <a:pt x="6416252" y="0"/>
                </a:lnTo>
                <a:lnTo>
                  <a:pt x="6416252" y="6718589"/>
                </a:lnTo>
                <a:lnTo>
                  <a:pt x="0" y="67185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847292" y="4133729"/>
            <a:ext cx="13113291" cy="39801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20"/>
              </a:lnSpc>
            </a:pPr>
            <a:r>
              <a:rPr lang="en-US" sz="38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PoolPro is a smart pool system designed to enhance the efficiency, safety, and cleanliness of pools, by employing modern technology.</a:t>
            </a:r>
          </a:p>
          <a:p>
            <a:pPr algn="ctr">
              <a:lnSpc>
                <a:spcPts val="5320"/>
              </a:lnSpc>
            </a:pPr>
            <a:r>
              <a:rPr lang="en-US" sz="38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This innovation allows for seamless, dynamic control via a mobile application, ensuring an optimal and hassle-free pool experience for users.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5B8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60392" y="1028700"/>
            <a:ext cx="2494120" cy="2564049"/>
          </a:xfrm>
          <a:custGeom>
            <a:avLst/>
            <a:gdLst/>
            <a:ahLst/>
            <a:cxnLst/>
            <a:rect r="r" b="b" t="t" l="l"/>
            <a:pathLst>
              <a:path h="2564049" w="2494120">
                <a:moveTo>
                  <a:pt x="0" y="0"/>
                </a:moveTo>
                <a:lnTo>
                  <a:pt x="2494120" y="0"/>
                </a:lnTo>
                <a:lnTo>
                  <a:pt x="2494120" y="2564049"/>
                </a:lnTo>
                <a:lnTo>
                  <a:pt x="0" y="256404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364061" y="3789159"/>
            <a:ext cx="8013987" cy="5995795"/>
          </a:xfrm>
          <a:custGeom>
            <a:avLst/>
            <a:gdLst/>
            <a:ahLst/>
            <a:cxnLst/>
            <a:rect r="r" b="b" t="t" l="l"/>
            <a:pathLst>
              <a:path h="5995795" w="8013987">
                <a:moveTo>
                  <a:pt x="0" y="0"/>
                </a:moveTo>
                <a:lnTo>
                  <a:pt x="8013986" y="0"/>
                </a:lnTo>
                <a:lnTo>
                  <a:pt x="8013986" y="5995795"/>
                </a:lnTo>
                <a:lnTo>
                  <a:pt x="0" y="59957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799893" y="1432202"/>
            <a:ext cx="7142322" cy="1576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Pool Structure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bg>
      <p:bgPr>
        <a:solidFill>
          <a:srgbClr val="DDF1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760416" y="5829973"/>
            <a:ext cx="15221982" cy="34649"/>
          </a:xfrm>
          <a:prstGeom prst="line">
            <a:avLst/>
          </a:prstGeom>
          <a:ln cap="flat" w="76200">
            <a:solidFill>
              <a:srgbClr val="377684"/>
            </a:solidFill>
            <a:prstDash val="solid"/>
            <a:headEnd type="none" len="sm" w="sm"/>
            <a:tailEnd type="triangle" len="med" w="lg"/>
          </a:ln>
        </p:spPr>
      </p:sp>
      <p:grpSp>
        <p:nvGrpSpPr>
          <p:cNvPr name="Group 3" id="3"/>
          <p:cNvGrpSpPr/>
          <p:nvPr/>
        </p:nvGrpSpPr>
        <p:grpSpPr>
          <a:xfrm rot="0">
            <a:off x="3115513" y="5635582"/>
            <a:ext cx="423430" cy="423430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D120C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8766375" y="5635582"/>
            <a:ext cx="423430" cy="423430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D120C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445762" y="5635582"/>
            <a:ext cx="423430" cy="423430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D120C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2027517" y="6059012"/>
            <a:ext cx="2599422" cy="3199288"/>
            <a:chOff x="0" y="0"/>
            <a:chExt cx="6604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60400" cy="812800"/>
            </a:xfrm>
            <a:custGeom>
              <a:avLst/>
              <a:gdLst/>
              <a:ahLst/>
              <a:cxnLst/>
              <a:rect r="r" b="b" t="t" l="l"/>
              <a:pathLst>
                <a:path h="812800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28502"/>
                  </a:cubicBezTo>
                  <a:lnTo>
                    <a:pt x="660400" y="812800"/>
                  </a:lnTo>
                  <a:lnTo>
                    <a:pt x="0" y="812800"/>
                  </a:lnTo>
                  <a:lnTo>
                    <a:pt x="0" y="32886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377684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79375"/>
              <a:ext cx="660400" cy="7334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2934546" y="736564"/>
            <a:ext cx="12733160" cy="23335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5460"/>
              </a:lnSpc>
            </a:pPr>
            <a:r>
              <a:rPr lang="en-US" sz="18405">
                <a:solidFill>
                  <a:srgbClr val="246087"/>
                </a:solidFill>
                <a:latin typeface="Bryndan Write"/>
                <a:ea typeface="Bryndan Write"/>
                <a:cs typeface="Bryndan Write"/>
                <a:sym typeface="Bryndan Write"/>
              </a:rPr>
              <a:t>Features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673924" y="4338147"/>
            <a:ext cx="1299470" cy="1526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0058"/>
              </a:lnSpc>
            </a:pPr>
            <a:r>
              <a:rPr lang="en-US" sz="11973">
                <a:solidFill>
                  <a:srgbClr val="246087"/>
                </a:solidFill>
                <a:latin typeface="Bryndan Write"/>
                <a:ea typeface="Bryndan Write"/>
                <a:cs typeface="Bryndan Write"/>
                <a:sym typeface="Bryndan Write"/>
              </a:rPr>
              <a:t>1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553078" y="4338147"/>
            <a:ext cx="1299470" cy="1526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0058"/>
              </a:lnSpc>
            </a:pPr>
            <a:r>
              <a:rPr lang="en-US" sz="11973">
                <a:solidFill>
                  <a:srgbClr val="246087"/>
                </a:solidFill>
                <a:latin typeface="Bryndan Write"/>
                <a:ea typeface="Bryndan Write"/>
                <a:cs typeface="Bryndan Write"/>
                <a:sym typeface="Bryndan Write"/>
              </a:rPr>
              <a:t>2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4051495" y="4278833"/>
            <a:ext cx="1299470" cy="1526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0058"/>
              </a:lnSpc>
            </a:pPr>
            <a:r>
              <a:rPr lang="en-US" sz="11973">
                <a:solidFill>
                  <a:srgbClr val="246087"/>
                </a:solidFill>
                <a:latin typeface="Bryndan Write"/>
                <a:ea typeface="Bryndan Write"/>
                <a:cs typeface="Bryndan Write"/>
                <a:sym typeface="Bryndan Write"/>
              </a:rPr>
              <a:t>5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4900161" y="6076337"/>
            <a:ext cx="2605306" cy="3206530"/>
            <a:chOff x="0" y="0"/>
            <a:chExt cx="6604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660400" cy="812800"/>
            </a:xfrm>
            <a:custGeom>
              <a:avLst/>
              <a:gdLst/>
              <a:ahLst/>
              <a:cxnLst/>
              <a:rect r="r" b="b" t="t" l="l"/>
              <a:pathLst>
                <a:path h="812800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28502"/>
                  </a:cubicBezTo>
                  <a:lnTo>
                    <a:pt x="660400" y="812800"/>
                  </a:lnTo>
                  <a:lnTo>
                    <a:pt x="0" y="812800"/>
                  </a:lnTo>
                  <a:lnTo>
                    <a:pt x="0" y="32886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377684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79375"/>
              <a:ext cx="660400" cy="7334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5991099" y="5652907"/>
            <a:ext cx="423430" cy="423430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D120C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10546987" y="6076337"/>
            <a:ext cx="2585345" cy="3181963"/>
            <a:chOff x="0" y="0"/>
            <a:chExt cx="6604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660400" cy="812800"/>
            </a:xfrm>
            <a:custGeom>
              <a:avLst/>
              <a:gdLst/>
              <a:ahLst/>
              <a:cxnLst/>
              <a:rect r="r" b="b" t="t" l="l"/>
              <a:pathLst>
                <a:path h="812800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28502"/>
                  </a:cubicBezTo>
                  <a:lnTo>
                    <a:pt x="660400" y="812800"/>
                  </a:lnTo>
                  <a:lnTo>
                    <a:pt x="0" y="812800"/>
                  </a:lnTo>
                  <a:lnTo>
                    <a:pt x="0" y="32886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377684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79375"/>
              <a:ext cx="660400" cy="7334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3408558" y="6100904"/>
            <a:ext cx="2585345" cy="3181963"/>
            <a:chOff x="0" y="0"/>
            <a:chExt cx="6604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660400" cy="812800"/>
            </a:xfrm>
            <a:custGeom>
              <a:avLst/>
              <a:gdLst/>
              <a:ahLst/>
              <a:cxnLst/>
              <a:rect r="r" b="b" t="t" l="l"/>
              <a:pathLst>
                <a:path h="812800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28502"/>
                  </a:cubicBezTo>
                  <a:lnTo>
                    <a:pt x="660400" y="812800"/>
                  </a:lnTo>
                  <a:lnTo>
                    <a:pt x="0" y="812800"/>
                  </a:lnTo>
                  <a:lnTo>
                    <a:pt x="0" y="32886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377684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79375"/>
              <a:ext cx="660400" cy="7334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7685417" y="6100904"/>
            <a:ext cx="2585345" cy="3181963"/>
            <a:chOff x="0" y="0"/>
            <a:chExt cx="6604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660400" cy="812800"/>
            </a:xfrm>
            <a:custGeom>
              <a:avLst/>
              <a:gdLst/>
              <a:ahLst/>
              <a:cxnLst/>
              <a:rect r="r" b="b" t="t" l="l"/>
              <a:pathLst>
                <a:path h="812800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28502"/>
                  </a:cubicBezTo>
                  <a:lnTo>
                    <a:pt x="660400" y="812800"/>
                  </a:lnTo>
                  <a:lnTo>
                    <a:pt x="0" y="812800"/>
                  </a:lnTo>
                  <a:lnTo>
                    <a:pt x="0" y="32886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377684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79375"/>
              <a:ext cx="660400" cy="7334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1586798" y="5639473"/>
            <a:ext cx="423430" cy="423430"/>
            <a:chOff x="0" y="0"/>
            <a:chExt cx="812800" cy="81280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D120C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7" id="37"/>
          <p:cNvSpPr txBox="true"/>
          <p:nvPr/>
        </p:nvSpPr>
        <p:spPr>
          <a:xfrm rot="0">
            <a:off x="11104200" y="4338147"/>
            <a:ext cx="1299470" cy="15285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0058"/>
              </a:lnSpc>
            </a:pPr>
            <a:r>
              <a:rPr lang="en-US" sz="11973">
                <a:solidFill>
                  <a:srgbClr val="246087"/>
                </a:solidFill>
                <a:latin typeface="Bryndan Write"/>
                <a:ea typeface="Bryndan Write"/>
                <a:cs typeface="Bryndan Write"/>
                <a:sym typeface="Bryndan Write"/>
              </a:rPr>
              <a:t>4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8328355" y="4288358"/>
            <a:ext cx="1299470" cy="1526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0058"/>
              </a:lnSpc>
            </a:pPr>
            <a:r>
              <a:rPr lang="en-US" sz="11973">
                <a:solidFill>
                  <a:srgbClr val="246087"/>
                </a:solidFill>
                <a:latin typeface="Bryndan Write"/>
                <a:ea typeface="Bryndan Write"/>
                <a:cs typeface="Bryndan Write"/>
                <a:sym typeface="Bryndan Write"/>
              </a:rPr>
              <a:t>3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0624810" y="6839506"/>
            <a:ext cx="2366454" cy="19443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Cover closing and opening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2144001" y="7168118"/>
            <a:ext cx="2366454" cy="12871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Filling the pool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7626096" y="6839506"/>
            <a:ext cx="2703987" cy="19443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Sterilization &amp; </a:t>
            </a:r>
          </a:p>
          <a:p>
            <a:pPr algn="ctr">
              <a:lnSpc>
                <a:spcPts val="5180"/>
              </a:lnSpc>
            </a:pPr>
            <a:r>
              <a:rPr lang="en-US" sz="37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Filtration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5040567" y="7496731"/>
            <a:ext cx="2366454" cy="6299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Heating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3474249" y="7168118"/>
            <a:ext cx="2366454" cy="12871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>
                <a:solidFill>
                  <a:srgbClr val="FFFFFF"/>
                </a:solidFill>
                <a:latin typeface="Lilita One"/>
                <a:ea typeface="Lilita One"/>
                <a:cs typeface="Lilita One"/>
                <a:sym typeface="Lilita One"/>
              </a:rPr>
              <a:t>Light system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5B8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232693" y="710020"/>
            <a:ext cx="11822614" cy="8866961"/>
          </a:xfrm>
          <a:custGeom>
            <a:avLst/>
            <a:gdLst/>
            <a:ahLst/>
            <a:cxnLst/>
            <a:rect r="r" b="b" t="t" l="l"/>
            <a:pathLst>
              <a:path h="8866961" w="11822614">
                <a:moveTo>
                  <a:pt x="0" y="0"/>
                </a:moveTo>
                <a:lnTo>
                  <a:pt x="11822614" y="0"/>
                </a:lnTo>
                <a:lnTo>
                  <a:pt x="11822614" y="8866960"/>
                </a:lnTo>
                <a:lnTo>
                  <a:pt x="0" y="88669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460246"/>
            <a:ext cx="3760486" cy="3865920"/>
          </a:xfrm>
          <a:custGeom>
            <a:avLst/>
            <a:gdLst/>
            <a:ahLst/>
            <a:cxnLst/>
            <a:rect r="r" b="b" t="t" l="l"/>
            <a:pathLst>
              <a:path h="3865920" w="3760486">
                <a:moveTo>
                  <a:pt x="0" y="0"/>
                </a:moveTo>
                <a:lnTo>
                  <a:pt x="3760486" y="0"/>
                </a:lnTo>
                <a:lnTo>
                  <a:pt x="3760486" y="3865920"/>
                </a:lnTo>
                <a:lnTo>
                  <a:pt x="0" y="386592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133691" y="1858648"/>
            <a:ext cx="8433151" cy="63887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740"/>
              </a:lnSpc>
            </a:pPr>
            <a:r>
              <a:rPr lang="en-US" sz="91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Building Process</a:t>
            </a:r>
          </a:p>
          <a:p>
            <a:pPr algn="ctr">
              <a:lnSpc>
                <a:spcPts val="12740"/>
              </a:lnSpc>
            </a:pPr>
            <a:r>
              <a:rPr lang="en-US" sz="91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&amp;</a:t>
            </a:r>
          </a:p>
          <a:p>
            <a:pPr algn="ctr">
              <a:lnSpc>
                <a:spcPts val="12740"/>
              </a:lnSpc>
            </a:pPr>
            <a:r>
              <a:rPr lang="en-US" sz="91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Hardware components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5B8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75003" y="2868131"/>
            <a:ext cx="6483764" cy="4262864"/>
          </a:xfrm>
          <a:custGeom>
            <a:avLst/>
            <a:gdLst/>
            <a:ahLst/>
            <a:cxnLst/>
            <a:rect r="r" b="b" t="t" l="l"/>
            <a:pathLst>
              <a:path h="4262864" w="6483764">
                <a:moveTo>
                  <a:pt x="0" y="0"/>
                </a:moveTo>
                <a:lnTo>
                  <a:pt x="6483763" y="0"/>
                </a:lnTo>
                <a:lnTo>
                  <a:pt x="6483763" y="4262864"/>
                </a:lnTo>
                <a:lnTo>
                  <a:pt x="0" y="4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058766" y="2705694"/>
            <a:ext cx="4875612" cy="4875612"/>
          </a:xfrm>
          <a:custGeom>
            <a:avLst/>
            <a:gdLst/>
            <a:ahLst/>
            <a:cxnLst/>
            <a:rect r="r" b="b" t="t" l="l"/>
            <a:pathLst>
              <a:path h="4875612" w="4875612">
                <a:moveTo>
                  <a:pt x="0" y="0"/>
                </a:moveTo>
                <a:lnTo>
                  <a:pt x="4875612" y="0"/>
                </a:lnTo>
                <a:lnTo>
                  <a:pt x="4875612" y="4875612"/>
                </a:lnTo>
                <a:lnTo>
                  <a:pt x="0" y="48756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672360" y="2868131"/>
            <a:ext cx="5214184" cy="5214184"/>
          </a:xfrm>
          <a:custGeom>
            <a:avLst/>
            <a:gdLst/>
            <a:ahLst/>
            <a:cxnLst/>
            <a:rect r="r" b="b" t="t" l="l"/>
            <a:pathLst>
              <a:path h="5214184" w="5214184">
                <a:moveTo>
                  <a:pt x="0" y="0"/>
                </a:moveTo>
                <a:lnTo>
                  <a:pt x="5214184" y="0"/>
                </a:lnTo>
                <a:lnTo>
                  <a:pt x="5214184" y="5214184"/>
                </a:lnTo>
                <a:lnTo>
                  <a:pt x="0" y="52141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07720" y="541539"/>
            <a:ext cx="16251580" cy="13091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79"/>
              </a:lnSpc>
            </a:pPr>
            <a:r>
              <a:rPr lang="en-US" sz="7628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Microprocessors &amp; Main components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583510" y="7237414"/>
            <a:ext cx="4466749" cy="7219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42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Arduino Mega2560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388096" y="7237414"/>
            <a:ext cx="4546283" cy="7219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42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ESP NodeMCU 8266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317706" y="7237414"/>
            <a:ext cx="3798927" cy="7219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42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PC power supply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5B8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60392" y="1028700"/>
            <a:ext cx="2494120" cy="2564049"/>
          </a:xfrm>
          <a:custGeom>
            <a:avLst/>
            <a:gdLst/>
            <a:ahLst/>
            <a:cxnLst/>
            <a:rect r="r" b="b" t="t" l="l"/>
            <a:pathLst>
              <a:path h="2564049" w="2494120">
                <a:moveTo>
                  <a:pt x="0" y="0"/>
                </a:moveTo>
                <a:lnTo>
                  <a:pt x="2494120" y="0"/>
                </a:lnTo>
                <a:lnTo>
                  <a:pt x="2494120" y="2564049"/>
                </a:lnTo>
                <a:lnTo>
                  <a:pt x="0" y="256404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746543" y="4306892"/>
            <a:ext cx="4373798" cy="3037563"/>
          </a:xfrm>
          <a:custGeom>
            <a:avLst/>
            <a:gdLst/>
            <a:ahLst/>
            <a:cxnLst/>
            <a:rect r="r" b="b" t="t" l="l"/>
            <a:pathLst>
              <a:path h="3037563" w="4373798">
                <a:moveTo>
                  <a:pt x="0" y="0"/>
                </a:moveTo>
                <a:lnTo>
                  <a:pt x="4373798" y="0"/>
                </a:lnTo>
                <a:lnTo>
                  <a:pt x="4373798" y="3037563"/>
                </a:lnTo>
                <a:lnTo>
                  <a:pt x="0" y="30375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234058" y="3742151"/>
            <a:ext cx="4167045" cy="4167045"/>
          </a:xfrm>
          <a:custGeom>
            <a:avLst/>
            <a:gdLst/>
            <a:ahLst/>
            <a:cxnLst/>
            <a:rect r="r" b="b" t="t" l="l"/>
            <a:pathLst>
              <a:path h="4167045" w="4167045">
                <a:moveTo>
                  <a:pt x="0" y="0"/>
                </a:moveTo>
                <a:lnTo>
                  <a:pt x="4167045" y="0"/>
                </a:lnTo>
                <a:lnTo>
                  <a:pt x="4167045" y="4167045"/>
                </a:lnTo>
                <a:lnTo>
                  <a:pt x="0" y="416704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782665" y="4358818"/>
            <a:ext cx="4239705" cy="3187139"/>
          </a:xfrm>
          <a:custGeom>
            <a:avLst/>
            <a:gdLst/>
            <a:ahLst/>
            <a:cxnLst/>
            <a:rect r="r" b="b" t="t" l="l"/>
            <a:pathLst>
              <a:path h="3187139" w="4239705">
                <a:moveTo>
                  <a:pt x="0" y="0"/>
                </a:moveTo>
                <a:lnTo>
                  <a:pt x="4239705" y="0"/>
                </a:lnTo>
                <a:lnTo>
                  <a:pt x="4239705" y="3187139"/>
                </a:lnTo>
                <a:lnTo>
                  <a:pt x="0" y="318713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147465" y="1432202"/>
            <a:ext cx="10002351" cy="1576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Filling the pool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46543" y="7422132"/>
            <a:ext cx="3477875" cy="2037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20"/>
              </a:lnSpc>
            </a:pPr>
            <a:r>
              <a:rPr lang="en-US" sz="58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Water valve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578643" y="7569440"/>
            <a:ext cx="3477875" cy="2037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20"/>
              </a:lnSpc>
            </a:pPr>
            <a:r>
              <a:rPr lang="en-US" sz="58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Ultrasonic sensor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410878" y="7422132"/>
            <a:ext cx="3477875" cy="2037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20"/>
              </a:lnSpc>
            </a:pPr>
            <a:r>
              <a:rPr lang="en-US" sz="58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Flow</a:t>
            </a:r>
          </a:p>
          <a:p>
            <a:pPr algn="ctr">
              <a:lnSpc>
                <a:spcPts val="8120"/>
              </a:lnSpc>
            </a:pPr>
            <a:r>
              <a:rPr lang="en-US" sz="5800">
                <a:solidFill>
                  <a:srgbClr val="000000"/>
                </a:solidFill>
                <a:latin typeface="Lilita One"/>
                <a:ea typeface="Lilita One"/>
                <a:cs typeface="Lilita One"/>
                <a:sym typeface="Lilita One"/>
              </a:rPr>
              <a:t>sensor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DAGJOentvJ4</dc:identifier>
  <dcterms:modified xsi:type="dcterms:W3CDTF">2011-08-01T06:04:30Z</dcterms:modified>
  <cp:revision>1</cp:revision>
  <dc:title>pool pro</dc:title>
</cp:coreProperties>
</file>