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y="5143500" cx="9144000"/>
  <p:notesSz cx="6858000" cy="9144000"/>
  <p:embeddedFontLst>
    <p:embeddedFont>
      <p:font typeface="Spinnaker"/>
      <p:regular r:id="rId33"/>
    </p:embeddedFont>
    <p:embeddedFont>
      <p:font typeface="Catamaran"/>
      <p:regular r:id="rId34"/>
      <p:bold r:id="rId35"/>
    </p:embeddedFont>
    <p:embeddedFont>
      <p:font typeface="Raleway"/>
      <p:regular r:id="rId36"/>
      <p:bold r:id="rId37"/>
      <p:italic r:id="rId38"/>
      <p:boldItalic r:id="rId39"/>
    </p:embeddedFont>
    <p:embeddedFont>
      <p:font typeface="Roboto Black"/>
      <p:bold r:id="rId40"/>
      <p:boldItalic r:id="rId41"/>
    </p:embeddedFont>
    <p:embeddedFont>
      <p:font typeface="Roboto"/>
      <p:regular r:id="rId42"/>
      <p:bold r:id="rId43"/>
      <p:italic r:id="rId44"/>
      <p:boldItalic r:id="rId45"/>
    </p:embeddedFont>
    <p:embeddedFont>
      <p:font typeface="Roboto Medium"/>
      <p:regular r:id="rId46"/>
      <p:bold r:id="rId47"/>
      <p:italic r:id="rId48"/>
      <p:boldItalic r:id="rId49"/>
    </p:embeddedFont>
    <p:embeddedFont>
      <p:font typeface="Alegreya Sans"/>
      <p:regular r:id="rId50"/>
      <p:bold r:id="rId51"/>
      <p:italic r:id="rId52"/>
      <p:boldItalic r:id="rId53"/>
    </p:embeddedFont>
    <p:embeddedFont>
      <p:font typeface="Fira Sans Extra Condensed Medium"/>
      <p:regular r:id="rId54"/>
      <p:bold r:id="rId55"/>
      <p:italic r:id="rId56"/>
      <p:boldItalic r:id="rId57"/>
    </p:embeddedFont>
    <p:embeddedFont>
      <p:font typeface="Raleway Black"/>
      <p:bold r:id="rId58"/>
      <p:boldItalic r:id="rId59"/>
    </p:embeddedFont>
    <p:embeddedFont>
      <p:font typeface="Fira Sans Extra Condensed Black"/>
      <p:bold r:id="rId60"/>
      <p:boldItalic r:id="rId61"/>
    </p:embeddedFont>
    <p:embeddedFont>
      <p:font typeface="Alegreya Sans Medium"/>
      <p:regular r:id="rId62"/>
      <p:bold r:id="rId63"/>
      <p:italic r:id="rId64"/>
      <p:boldItalic r:id="rId6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Black-bold.fntdata"/><Relationship Id="rId42" Type="http://schemas.openxmlformats.org/officeDocument/2006/relationships/font" Target="fonts/Roboto-regular.fntdata"/><Relationship Id="rId41" Type="http://schemas.openxmlformats.org/officeDocument/2006/relationships/font" Target="fonts/RobotoBlack-boldItalic.fntdata"/><Relationship Id="rId44" Type="http://schemas.openxmlformats.org/officeDocument/2006/relationships/font" Target="fonts/Roboto-italic.fntdata"/><Relationship Id="rId43" Type="http://schemas.openxmlformats.org/officeDocument/2006/relationships/font" Target="fonts/Roboto-bold.fntdata"/><Relationship Id="rId46" Type="http://schemas.openxmlformats.org/officeDocument/2006/relationships/font" Target="fonts/RobotoMedium-regular.fntdata"/><Relationship Id="rId45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RobotoMedium-italic.fntdata"/><Relationship Id="rId47" Type="http://schemas.openxmlformats.org/officeDocument/2006/relationships/font" Target="fonts/RobotoMedium-bold.fntdata"/><Relationship Id="rId49" Type="http://schemas.openxmlformats.org/officeDocument/2006/relationships/font" Target="fonts/RobotoMedium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font" Target="fonts/Spinnaker-regular.fntdata"/><Relationship Id="rId32" Type="http://schemas.openxmlformats.org/officeDocument/2006/relationships/slide" Target="slides/slide28.xml"/><Relationship Id="rId35" Type="http://schemas.openxmlformats.org/officeDocument/2006/relationships/font" Target="fonts/Catamaran-bold.fntdata"/><Relationship Id="rId34" Type="http://schemas.openxmlformats.org/officeDocument/2006/relationships/font" Target="fonts/Catamaran-regular.fntdata"/><Relationship Id="rId37" Type="http://schemas.openxmlformats.org/officeDocument/2006/relationships/font" Target="fonts/Raleway-bold.fntdata"/><Relationship Id="rId36" Type="http://schemas.openxmlformats.org/officeDocument/2006/relationships/font" Target="fonts/Raleway-regular.fntdata"/><Relationship Id="rId39" Type="http://schemas.openxmlformats.org/officeDocument/2006/relationships/font" Target="fonts/Raleway-boldItalic.fntdata"/><Relationship Id="rId38" Type="http://schemas.openxmlformats.org/officeDocument/2006/relationships/font" Target="fonts/Raleway-italic.fntdata"/><Relationship Id="rId62" Type="http://schemas.openxmlformats.org/officeDocument/2006/relationships/font" Target="fonts/AlegreyaSansMedium-regular.fntdata"/><Relationship Id="rId61" Type="http://schemas.openxmlformats.org/officeDocument/2006/relationships/font" Target="fonts/FiraSansExtraCondensedBlack-boldItalic.fntdata"/><Relationship Id="rId20" Type="http://schemas.openxmlformats.org/officeDocument/2006/relationships/slide" Target="slides/slide16.xml"/><Relationship Id="rId64" Type="http://schemas.openxmlformats.org/officeDocument/2006/relationships/font" Target="fonts/AlegreyaSansMedium-italic.fntdata"/><Relationship Id="rId63" Type="http://schemas.openxmlformats.org/officeDocument/2006/relationships/font" Target="fonts/AlegreyaSansMedium-bold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65" Type="http://schemas.openxmlformats.org/officeDocument/2006/relationships/font" Target="fonts/AlegreyaSansMedium-boldItalic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60" Type="http://schemas.openxmlformats.org/officeDocument/2006/relationships/font" Target="fonts/FiraSansExtraCondensedBlack-bold.fntdata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AlegreyaSans-bold.fntdata"/><Relationship Id="rId50" Type="http://schemas.openxmlformats.org/officeDocument/2006/relationships/font" Target="fonts/AlegreyaSans-regular.fntdata"/><Relationship Id="rId53" Type="http://schemas.openxmlformats.org/officeDocument/2006/relationships/font" Target="fonts/AlegreyaSans-boldItalic.fntdata"/><Relationship Id="rId52" Type="http://schemas.openxmlformats.org/officeDocument/2006/relationships/font" Target="fonts/AlegreyaSans-italic.fntdata"/><Relationship Id="rId11" Type="http://schemas.openxmlformats.org/officeDocument/2006/relationships/slide" Target="slides/slide7.xml"/><Relationship Id="rId55" Type="http://schemas.openxmlformats.org/officeDocument/2006/relationships/font" Target="fonts/FiraSansExtraCondensedMedium-bold.fntdata"/><Relationship Id="rId10" Type="http://schemas.openxmlformats.org/officeDocument/2006/relationships/slide" Target="slides/slide6.xml"/><Relationship Id="rId54" Type="http://schemas.openxmlformats.org/officeDocument/2006/relationships/font" Target="fonts/FiraSansExtraCondensedMedium-regular.fntdata"/><Relationship Id="rId13" Type="http://schemas.openxmlformats.org/officeDocument/2006/relationships/slide" Target="slides/slide9.xml"/><Relationship Id="rId57" Type="http://schemas.openxmlformats.org/officeDocument/2006/relationships/font" Target="fonts/FiraSansExtraCondensedMedium-boldItalic.fntdata"/><Relationship Id="rId12" Type="http://schemas.openxmlformats.org/officeDocument/2006/relationships/slide" Target="slides/slide8.xml"/><Relationship Id="rId56" Type="http://schemas.openxmlformats.org/officeDocument/2006/relationships/font" Target="fonts/FiraSansExtraCondensedMedium-italic.fntdata"/><Relationship Id="rId15" Type="http://schemas.openxmlformats.org/officeDocument/2006/relationships/slide" Target="slides/slide11.xml"/><Relationship Id="rId59" Type="http://schemas.openxmlformats.org/officeDocument/2006/relationships/font" Target="fonts/RalewayBlack-boldItalic.fntdata"/><Relationship Id="rId14" Type="http://schemas.openxmlformats.org/officeDocument/2006/relationships/slide" Target="slides/slide10.xml"/><Relationship Id="rId58" Type="http://schemas.openxmlformats.org/officeDocument/2006/relationships/font" Target="fonts/RalewayBlack-bold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d6bdf00801_0_7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Google Shape;40;g1d6bdf00801_0_7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1d6bdf00801_0_16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1d6bdf00801_0_16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1fb9b119b4b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1fb9b119b4b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d6bdf00801_0_1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1d6bdf00801_0_1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1d6bdf00801_0_16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1d6bdf00801_0_16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1fb9b119b4b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1fb9b119b4b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1d6bdf00801_0_16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1d6bdf00801_0_16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1fb9b119b4b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1fb9b119b4b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1fb9b119b4b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1fb9b119b4b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1d6bdf00801_0_17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1d6bdf00801_0_17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1d6bdf00801_0_17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1d6bdf00801_0_17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d6bdf00801_0_6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1d6bdf00801_0_6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1d6bdf00801_0_16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1d6bdf00801_0_16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1d6bdf00801_0_16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1d6bdf00801_0_16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1d6bdf00801_0_16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1d6bdf00801_0_16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1d6bdf00801_0_16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1d6bdf00801_0_16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1d6bdf00801_0_16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1d6bdf00801_0_16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97e2c5d167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97e2c5d167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97e2c5d167_0_1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g97e2c5d167_0_1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9e384d0dd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g9e384d0dd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532444effc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8" name="Google Shape;668;g532444effc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d6bdf00801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d6bdf00801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98c23aa91b_1_13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98c23aa91b_1_13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97e2c5d167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97e2c5d16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d6bdf00801_0_6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1d6bdf00801_0_6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d6bdf00801_0_15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1d6bdf00801_0_15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1d6bdf00801_0_15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1d6bdf00801_0_15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d6bdf00801_0_16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1d6bdf00801_0_16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778375" y="1544250"/>
            <a:ext cx="3729600" cy="163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4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511275" y="3221700"/>
            <a:ext cx="2263800" cy="49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/>
          <p:nvPr>
            <p:ph type="title"/>
          </p:nvPr>
        </p:nvSpPr>
        <p:spPr>
          <a:xfrm>
            <a:off x="1324525" y="445025"/>
            <a:ext cx="649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" type="body"/>
          </p:nvPr>
        </p:nvSpPr>
        <p:spPr>
          <a:xfrm>
            <a:off x="1069200" y="1463675"/>
            <a:ext cx="700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/>
          <p:nvPr>
            <p:ph type="title"/>
          </p:nvPr>
        </p:nvSpPr>
        <p:spPr>
          <a:xfrm>
            <a:off x="1324525" y="445025"/>
            <a:ext cx="649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9" name="Google Shape;19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/>
          <p:nvPr>
            <p:ph type="title"/>
          </p:nvPr>
        </p:nvSpPr>
        <p:spPr>
          <a:xfrm>
            <a:off x="2125775" y="38500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4" name="Google Shape;2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0" name="Google Shape;3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324525" y="445025"/>
            <a:ext cx="6495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Fira Sans Extra Condensed Medium"/>
              <a:buNone/>
              <a:defRPr sz="26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Fira Sans Extra Condensed Medium"/>
              <a:buNone/>
              <a:defRPr sz="26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Fira Sans Extra Condensed Medium"/>
              <a:buNone/>
              <a:defRPr sz="26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Fira Sans Extra Condensed Medium"/>
              <a:buNone/>
              <a:defRPr sz="26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Fira Sans Extra Condensed Medium"/>
              <a:buNone/>
              <a:defRPr sz="26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Fira Sans Extra Condensed Medium"/>
              <a:buNone/>
              <a:defRPr sz="26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Fira Sans Extra Condensed Medium"/>
              <a:buNone/>
              <a:defRPr sz="26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Fira Sans Extra Condensed Medium"/>
              <a:buNone/>
              <a:defRPr sz="26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Fira Sans Extra Condensed Medium"/>
              <a:buNone/>
              <a:defRPr sz="26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069200" y="1463675"/>
            <a:ext cx="7005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04800" lvl="1" marL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Relationship Id="rId4" Type="http://schemas.openxmlformats.org/officeDocument/2006/relationships/image" Target="../media/image27.jpg"/><Relationship Id="rId5" Type="http://schemas.openxmlformats.org/officeDocument/2006/relationships/image" Target="../media/image22.png"/><Relationship Id="rId6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jpg"/><Relationship Id="rId4" Type="http://schemas.openxmlformats.org/officeDocument/2006/relationships/image" Target="../media/image30.jpg"/><Relationship Id="rId5" Type="http://schemas.openxmlformats.org/officeDocument/2006/relationships/image" Target="../media/image25.png"/><Relationship Id="rId6" Type="http://schemas.openxmlformats.org/officeDocument/2006/relationships/image" Target="../media/image23.png"/><Relationship Id="rId7" Type="http://schemas.openxmlformats.org/officeDocument/2006/relationships/image" Target="../media/image2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9.jpg"/><Relationship Id="rId4" Type="http://schemas.openxmlformats.org/officeDocument/2006/relationships/image" Target="../media/image31.jpg"/><Relationship Id="rId5" Type="http://schemas.openxmlformats.org/officeDocument/2006/relationships/image" Target="../media/image35.jpg"/><Relationship Id="rId6" Type="http://schemas.openxmlformats.org/officeDocument/2006/relationships/image" Target="../media/image3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2.png"/><Relationship Id="rId4" Type="http://schemas.openxmlformats.org/officeDocument/2006/relationships/image" Target="../media/image34.png"/><Relationship Id="rId5" Type="http://schemas.openxmlformats.org/officeDocument/2006/relationships/image" Target="../media/image3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2.jpg"/><Relationship Id="rId4" Type="http://schemas.openxmlformats.org/officeDocument/2006/relationships/image" Target="../media/image40.png"/><Relationship Id="rId5" Type="http://schemas.openxmlformats.org/officeDocument/2006/relationships/image" Target="../media/image4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5.png"/><Relationship Id="rId4" Type="http://schemas.openxmlformats.org/officeDocument/2006/relationships/image" Target="../media/image4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6.png"/><Relationship Id="rId4" Type="http://schemas.openxmlformats.org/officeDocument/2006/relationships/image" Target="../media/image49.png"/><Relationship Id="rId5" Type="http://schemas.openxmlformats.org/officeDocument/2006/relationships/image" Target="../media/image4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1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3.jpg"/><Relationship Id="rId4" Type="http://schemas.openxmlformats.org/officeDocument/2006/relationships/image" Target="../media/image5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9.png"/><Relationship Id="rId6" Type="http://schemas.openxmlformats.org/officeDocument/2006/relationships/image" Target="../media/image58.png"/><Relationship Id="rId7" Type="http://schemas.openxmlformats.org/officeDocument/2006/relationships/image" Target="../media/image61.png"/><Relationship Id="rId8" Type="http://schemas.openxmlformats.org/officeDocument/2006/relationships/image" Target="../media/image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5.png"/><Relationship Id="rId4" Type="http://schemas.openxmlformats.org/officeDocument/2006/relationships/image" Target="../media/image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2.png"/><Relationship Id="rId4" Type="http://schemas.openxmlformats.org/officeDocument/2006/relationships/image" Target="../media/image6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64.pn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66.png"/><Relationship Id="rId5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jpg"/><Relationship Id="rId4" Type="http://schemas.openxmlformats.org/officeDocument/2006/relationships/image" Target="../media/image16.jpg"/><Relationship Id="rId5" Type="http://schemas.openxmlformats.org/officeDocument/2006/relationships/image" Target="../media/image24.jpg"/><Relationship Id="rId6" Type="http://schemas.openxmlformats.org/officeDocument/2006/relationships/image" Target="../media/image1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image" Target="../media/image21.png"/><Relationship Id="rId6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/>
        </p:nvSpPr>
        <p:spPr>
          <a:xfrm>
            <a:off x="625950" y="1076226"/>
            <a:ext cx="5254800" cy="1871400"/>
          </a:xfrm>
          <a:prstGeom prst="rect">
            <a:avLst/>
          </a:prstGeom>
          <a:noFill/>
          <a:ln cap="flat" cmpd="sng" w="19050">
            <a:solidFill>
              <a:srgbClr val="45322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200">
                <a:solidFill>
                  <a:srgbClr val="453221"/>
                </a:solidFill>
                <a:latin typeface="Spinnaker"/>
                <a:ea typeface="Spinnaker"/>
                <a:cs typeface="Spinnaker"/>
                <a:sym typeface="Spinnaker"/>
              </a:rPr>
              <a:t>Farmable</a:t>
            </a:r>
            <a:br>
              <a:rPr b="1" lang="en" sz="6200">
                <a:solidFill>
                  <a:srgbClr val="453221"/>
                </a:solidFill>
                <a:latin typeface="Spinnaker"/>
                <a:ea typeface="Spinnaker"/>
                <a:cs typeface="Spinnaker"/>
                <a:sym typeface="Spinnaker"/>
              </a:rPr>
            </a:br>
            <a:r>
              <a:rPr lang="en" sz="4200">
                <a:solidFill>
                  <a:srgbClr val="747E50"/>
                </a:solidFill>
                <a:latin typeface="Spinnaker"/>
                <a:ea typeface="Spinnaker"/>
                <a:cs typeface="Spinnaker"/>
                <a:sym typeface="Spinnaker"/>
              </a:rPr>
              <a:t>Project Proposal</a:t>
            </a:r>
            <a:endParaRPr sz="9700">
              <a:solidFill>
                <a:srgbClr val="747E50"/>
              </a:solidFill>
              <a:latin typeface="Spinnaker"/>
              <a:ea typeface="Spinnaker"/>
              <a:cs typeface="Spinnaker"/>
              <a:sym typeface="Spinnaker"/>
            </a:endParaRPr>
          </a:p>
        </p:txBody>
      </p:sp>
      <p:sp>
        <p:nvSpPr>
          <p:cNvPr id="43" name="Google Shape;43;p13"/>
          <p:cNvSpPr txBox="1"/>
          <p:nvPr/>
        </p:nvSpPr>
        <p:spPr>
          <a:xfrm>
            <a:off x="625950" y="3085288"/>
            <a:ext cx="5254800" cy="475800"/>
          </a:xfrm>
          <a:prstGeom prst="rect">
            <a:avLst/>
          </a:prstGeom>
          <a:solidFill>
            <a:srgbClr val="747E50"/>
          </a:solidFill>
          <a:ln cap="flat" cmpd="sng" w="9525">
            <a:solidFill>
              <a:srgbClr val="45322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CF5EF"/>
                </a:solidFill>
                <a:latin typeface="Catamaran"/>
                <a:ea typeface="Catamaran"/>
                <a:cs typeface="Catamaran"/>
                <a:sym typeface="Catamaran"/>
              </a:rPr>
              <a:t>Here is where your presentation begins</a:t>
            </a:r>
            <a:endParaRPr sz="1600">
              <a:solidFill>
                <a:srgbClr val="FCF5EF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grpSp>
        <p:nvGrpSpPr>
          <p:cNvPr id="44" name="Google Shape;44;p13"/>
          <p:cNvGrpSpPr/>
          <p:nvPr/>
        </p:nvGrpSpPr>
        <p:grpSpPr>
          <a:xfrm flipH="1">
            <a:off x="5902942" y="570899"/>
            <a:ext cx="2762520" cy="4684809"/>
            <a:chOff x="2011347" y="927851"/>
            <a:chExt cx="2675305" cy="4632004"/>
          </a:xfrm>
        </p:grpSpPr>
        <p:sp>
          <p:nvSpPr>
            <p:cNvPr id="45" name="Google Shape;45;p13"/>
            <p:cNvSpPr/>
            <p:nvPr/>
          </p:nvSpPr>
          <p:spPr>
            <a:xfrm>
              <a:off x="2716486" y="1495848"/>
              <a:ext cx="549925" cy="297921"/>
            </a:xfrm>
            <a:custGeom>
              <a:rect b="b" l="l" r="r" t="t"/>
              <a:pathLst>
                <a:path extrusionOk="0" h="5149" w="9504">
                  <a:moveTo>
                    <a:pt x="6476" y="1"/>
                  </a:moveTo>
                  <a:cubicBezTo>
                    <a:pt x="3805" y="1"/>
                    <a:pt x="0" y="515"/>
                    <a:pt x="0" y="515"/>
                  </a:cubicBezTo>
                  <a:cubicBezTo>
                    <a:pt x="0" y="515"/>
                    <a:pt x="367" y="4776"/>
                    <a:pt x="2531" y="4776"/>
                  </a:cubicBezTo>
                  <a:cubicBezTo>
                    <a:pt x="2607" y="4776"/>
                    <a:pt x="2686" y="4771"/>
                    <a:pt x="2766" y="4760"/>
                  </a:cubicBezTo>
                  <a:cubicBezTo>
                    <a:pt x="3015" y="4726"/>
                    <a:pt x="3262" y="4712"/>
                    <a:pt x="3506" y="4712"/>
                  </a:cubicBezTo>
                  <a:cubicBezTo>
                    <a:pt x="4854" y="4712"/>
                    <a:pt x="6118" y="5149"/>
                    <a:pt x="7076" y="5149"/>
                  </a:cubicBezTo>
                  <a:cubicBezTo>
                    <a:pt x="7592" y="5149"/>
                    <a:pt x="8020" y="5021"/>
                    <a:pt x="8323" y="4629"/>
                  </a:cubicBezTo>
                  <a:cubicBezTo>
                    <a:pt x="9503" y="3078"/>
                    <a:pt x="9468" y="1671"/>
                    <a:pt x="9014" y="515"/>
                  </a:cubicBezTo>
                  <a:cubicBezTo>
                    <a:pt x="8863" y="129"/>
                    <a:pt x="7812" y="1"/>
                    <a:pt x="6476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13"/>
            <p:cNvSpPr/>
            <p:nvPr/>
          </p:nvSpPr>
          <p:spPr>
            <a:xfrm>
              <a:off x="2802003" y="1611856"/>
              <a:ext cx="362277" cy="413525"/>
            </a:xfrm>
            <a:custGeom>
              <a:rect b="b" l="l" r="r" t="t"/>
              <a:pathLst>
                <a:path extrusionOk="0" h="7147" w="6261">
                  <a:moveTo>
                    <a:pt x="895" y="0"/>
                  </a:moveTo>
                  <a:lnTo>
                    <a:pt x="1" y="6225"/>
                  </a:lnTo>
                  <a:cubicBezTo>
                    <a:pt x="1014" y="6931"/>
                    <a:pt x="2188" y="7147"/>
                    <a:pt x="3244" y="7147"/>
                  </a:cubicBezTo>
                  <a:cubicBezTo>
                    <a:pt x="4897" y="7147"/>
                    <a:pt x="6261" y="6618"/>
                    <a:pt x="6261" y="6618"/>
                  </a:cubicBezTo>
                  <a:cubicBezTo>
                    <a:pt x="6261" y="6618"/>
                    <a:pt x="5915" y="1992"/>
                    <a:pt x="5939" y="1908"/>
                  </a:cubicBezTo>
                  <a:lnTo>
                    <a:pt x="895" y="0"/>
                  </a:lnTo>
                  <a:close/>
                </a:path>
              </a:pathLst>
            </a:custGeom>
            <a:solidFill>
              <a:srgbClr val="E9C0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13"/>
            <p:cNvSpPr/>
            <p:nvPr/>
          </p:nvSpPr>
          <p:spPr>
            <a:xfrm>
              <a:off x="2232137" y="3284870"/>
              <a:ext cx="1375102" cy="2274985"/>
            </a:xfrm>
            <a:custGeom>
              <a:rect b="b" l="l" r="r" t="t"/>
              <a:pathLst>
                <a:path extrusionOk="0" h="31706" w="23765">
                  <a:moveTo>
                    <a:pt x="16133" y="1"/>
                  </a:moveTo>
                  <a:cubicBezTo>
                    <a:pt x="16133" y="1"/>
                    <a:pt x="4794" y="537"/>
                    <a:pt x="4508" y="823"/>
                  </a:cubicBezTo>
                  <a:cubicBezTo>
                    <a:pt x="4305" y="1038"/>
                    <a:pt x="3113" y="6010"/>
                    <a:pt x="2528" y="9230"/>
                  </a:cubicBezTo>
                  <a:cubicBezTo>
                    <a:pt x="2195" y="9564"/>
                    <a:pt x="1932" y="9957"/>
                    <a:pt x="1777" y="10398"/>
                  </a:cubicBezTo>
                  <a:cubicBezTo>
                    <a:pt x="1777" y="10398"/>
                    <a:pt x="1" y="19019"/>
                    <a:pt x="1527" y="29453"/>
                  </a:cubicBezTo>
                  <a:cubicBezTo>
                    <a:pt x="1663" y="30399"/>
                    <a:pt x="3788" y="31431"/>
                    <a:pt x="5621" y="31431"/>
                  </a:cubicBezTo>
                  <a:cubicBezTo>
                    <a:pt x="6676" y="31431"/>
                    <a:pt x="7634" y="31089"/>
                    <a:pt x="8061" y="30192"/>
                  </a:cubicBezTo>
                  <a:cubicBezTo>
                    <a:pt x="9730" y="26674"/>
                    <a:pt x="9790" y="25005"/>
                    <a:pt x="11364" y="19329"/>
                  </a:cubicBezTo>
                  <a:cubicBezTo>
                    <a:pt x="12366" y="25482"/>
                    <a:pt x="12699" y="26782"/>
                    <a:pt x="13808" y="30478"/>
                  </a:cubicBezTo>
                  <a:cubicBezTo>
                    <a:pt x="14072" y="31366"/>
                    <a:pt x="14946" y="31706"/>
                    <a:pt x="15983" y="31706"/>
                  </a:cubicBezTo>
                  <a:cubicBezTo>
                    <a:pt x="17859" y="31706"/>
                    <a:pt x="20270" y="30594"/>
                    <a:pt x="20569" y="29596"/>
                  </a:cubicBezTo>
                  <a:cubicBezTo>
                    <a:pt x="23765" y="18685"/>
                    <a:pt x="20629" y="8574"/>
                    <a:pt x="20629" y="8574"/>
                  </a:cubicBezTo>
                  <a:cubicBezTo>
                    <a:pt x="20378" y="7382"/>
                    <a:pt x="19651" y="6845"/>
                    <a:pt x="18685" y="6750"/>
                  </a:cubicBezTo>
                  <a:cubicBezTo>
                    <a:pt x="17862" y="3995"/>
                    <a:pt x="16133" y="120"/>
                    <a:pt x="16133" y="1"/>
                  </a:cubicBezTo>
                  <a:close/>
                </a:path>
              </a:pathLst>
            </a:custGeom>
            <a:solidFill>
              <a:srgbClr val="7542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13"/>
            <p:cNvSpPr/>
            <p:nvPr/>
          </p:nvSpPr>
          <p:spPr>
            <a:xfrm>
              <a:off x="2888969" y="4307261"/>
              <a:ext cx="251181" cy="526233"/>
            </a:xfrm>
            <a:custGeom>
              <a:rect b="b" l="l" r="r" t="t"/>
              <a:pathLst>
                <a:path extrusionOk="0" h="7334" w="4341">
                  <a:moveTo>
                    <a:pt x="4340" y="1"/>
                  </a:moveTo>
                  <a:lnTo>
                    <a:pt x="4340" y="1"/>
                  </a:lnTo>
                  <a:cubicBezTo>
                    <a:pt x="4340" y="1"/>
                    <a:pt x="751" y="3077"/>
                    <a:pt x="0" y="4973"/>
                  </a:cubicBezTo>
                  <a:lnTo>
                    <a:pt x="394" y="7334"/>
                  </a:lnTo>
                  <a:lnTo>
                    <a:pt x="4340" y="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13"/>
            <p:cNvSpPr/>
            <p:nvPr/>
          </p:nvSpPr>
          <p:spPr>
            <a:xfrm>
              <a:off x="2346643" y="3994136"/>
              <a:ext cx="168438" cy="1481043"/>
            </a:xfrm>
            <a:custGeom>
              <a:rect b="b" l="l" r="r" t="t"/>
              <a:pathLst>
                <a:path extrusionOk="0" fill="none" h="20641" w="2911">
                  <a:moveTo>
                    <a:pt x="585" y="20641"/>
                  </a:moveTo>
                  <a:cubicBezTo>
                    <a:pt x="1" y="13677"/>
                    <a:pt x="800" y="6666"/>
                    <a:pt x="2910" y="1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13"/>
            <p:cNvSpPr/>
            <p:nvPr/>
          </p:nvSpPr>
          <p:spPr>
            <a:xfrm>
              <a:off x="3009666" y="4493816"/>
              <a:ext cx="163577" cy="1044716"/>
            </a:xfrm>
            <a:custGeom>
              <a:rect b="b" l="l" r="r" t="t"/>
              <a:pathLst>
                <a:path extrusionOk="0" fill="none" h="14560" w="2827">
                  <a:moveTo>
                    <a:pt x="1" y="0"/>
                  </a:moveTo>
                  <a:cubicBezTo>
                    <a:pt x="740" y="4889"/>
                    <a:pt x="1682" y="9742"/>
                    <a:pt x="2827" y="14559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13"/>
            <p:cNvSpPr/>
            <p:nvPr/>
          </p:nvSpPr>
          <p:spPr>
            <a:xfrm>
              <a:off x="2326915" y="1930604"/>
              <a:ext cx="1200994" cy="1705944"/>
            </a:xfrm>
            <a:custGeom>
              <a:rect b="b" l="l" r="r" t="t"/>
              <a:pathLst>
                <a:path extrusionOk="0" h="29484" w="20756">
                  <a:moveTo>
                    <a:pt x="8200" y="0"/>
                  </a:moveTo>
                  <a:cubicBezTo>
                    <a:pt x="8200" y="0"/>
                    <a:pt x="1630" y="2170"/>
                    <a:pt x="1582" y="2564"/>
                  </a:cubicBezTo>
                  <a:cubicBezTo>
                    <a:pt x="1" y="16807"/>
                    <a:pt x="1059" y="28037"/>
                    <a:pt x="2525" y="28037"/>
                  </a:cubicBezTo>
                  <a:cubicBezTo>
                    <a:pt x="2541" y="28037"/>
                    <a:pt x="2556" y="28036"/>
                    <a:pt x="2572" y="28033"/>
                  </a:cubicBezTo>
                  <a:lnTo>
                    <a:pt x="2572" y="28033"/>
                  </a:lnTo>
                  <a:cubicBezTo>
                    <a:pt x="2562" y="28613"/>
                    <a:pt x="10807" y="29484"/>
                    <a:pt x="14565" y="29484"/>
                  </a:cubicBezTo>
                  <a:cubicBezTo>
                    <a:pt x="15675" y="29484"/>
                    <a:pt x="16394" y="29408"/>
                    <a:pt x="16391" y="29226"/>
                  </a:cubicBezTo>
                  <a:lnTo>
                    <a:pt x="16391" y="29226"/>
                  </a:lnTo>
                  <a:cubicBezTo>
                    <a:pt x="16478" y="29260"/>
                    <a:pt x="16559" y="29278"/>
                    <a:pt x="16634" y="29278"/>
                  </a:cubicBezTo>
                  <a:cubicBezTo>
                    <a:pt x="18033" y="29278"/>
                    <a:pt x="17535" y="23085"/>
                    <a:pt x="20636" y="3983"/>
                  </a:cubicBezTo>
                  <a:cubicBezTo>
                    <a:pt x="20756" y="3232"/>
                    <a:pt x="14329" y="346"/>
                    <a:pt x="14329" y="346"/>
                  </a:cubicBezTo>
                  <a:cubicBezTo>
                    <a:pt x="13589" y="741"/>
                    <a:pt x="12772" y="882"/>
                    <a:pt x="11982" y="882"/>
                  </a:cubicBezTo>
                  <a:cubicBezTo>
                    <a:pt x="10007" y="882"/>
                    <a:pt x="8200" y="0"/>
                    <a:pt x="8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13"/>
            <p:cNvSpPr/>
            <p:nvPr/>
          </p:nvSpPr>
          <p:spPr>
            <a:xfrm>
              <a:off x="2011347" y="1917528"/>
              <a:ext cx="1019827" cy="2130868"/>
            </a:xfrm>
            <a:custGeom>
              <a:rect b="b" l="l" r="r" t="t"/>
              <a:pathLst>
                <a:path extrusionOk="0" h="36828" w="17625">
                  <a:moveTo>
                    <a:pt x="12795" y="1"/>
                  </a:moveTo>
                  <a:cubicBezTo>
                    <a:pt x="12716" y="1"/>
                    <a:pt x="12636" y="12"/>
                    <a:pt x="12557" y="35"/>
                  </a:cubicBezTo>
                  <a:cubicBezTo>
                    <a:pt x="10661" y="632"/>
                    <a:pt x="6058" y="2098"/>
                    <a:pt x="5510" y="2718"/>
                  </a:cubicBezTo>
                  <a:cubicBezTo>
                    <a:pt x="1110" y="5663"/>
                    <a:pt x="1" y="20318"/>
                    <a:pt x="1658" y="23084"/>
                  </a:cubicBezTo>
                  <a:cubicBezTo>
                    <a:pt x="2136" y="23880"/>
                    <a:pt x="3012" y="24743"/>
                    <a:pt x="3899" y="24743"/>
                  </a:cubicBezTo>
                  <a:cubicBezTo>
                    <a:pt x="4075" y="24743"/>
                    <a:pt x="4251" y="24709"/>
                    <a:pt x="4425" y="24634"/>
                  </a:cubicBezTo>
                  <a:lnTo>
                    <a:pt x="4425" y="24634"/>
                  </a:lnTo>
                  <a:cubicBezTo>
                    <a:pt x="3375" y="28080"/>
                    <a:pt x="1444" y="34531"/>
                    <a:pt x="1444" y="34531"/>
                  </a:cubicBezTo>
                  <a:cubicBezTo>
                    <a:pt x="1444" y="34531"/>
                    <a:pt x="6263" y="36827"/>
                    <a:pt x="10762" y="36827"/>
                  </a:cubicBezTo>
                  <a:cubicBezTo>
                    <a:pt x="11420" y="36827"/>
                    <a:pt x="12071" y="36778"/>
                    <a:pt x="12700" y="36665"/>
                  </a:cubicBezTo>
                  <a:cubicBezTo>
                    <a:pt x="17624" y="35771"/>
                    <a:pt x="14679" y="22416"/>
                    <a:pt x="15573" y="16407"/>
                  </a:cubicBezTo>
                  <a:cubicBezTo>
                    <a:pt x="16325" y="11399"/>
                    <a:pt x="14274" y="3183"/>
                    <a:pt x="13582" y="596"/>
                  </a:cubicBezTo>
                  <a:cubicBezTo>
                    <a:pt x="13484" y="234"/>
                    <a:pt x="13154" y="1"/>
                    <a:pt x="12795" y="1"/>
                  </a:cubicBezTo>
                  <a:close/>
                </a:path>
              </a:pathLst>
            </a:custGeom>
            <a:solidFill>
              <a:srgbClr val="4C92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13"/>
            <p:cNvSpPr/>
            <p:nvPr/>
          </p:nvSpPr>
          <p:spPr>
            <a:xfrm>
              <a:off x="2323906" y="2113382"/>
              <a:ext cx="244295" cy="804543"/>
            </a:xfrm>
            <a:custGeom>
              <a:rect b="b" l="l" r="r" t="t"/>
              <a:pathLst>
                <a:path extrusionOk="0" fill="none" h="13905" w="4222">
                  <a:moveTo>
                    <a:pt x="0" y="1"/>
                  </a:moveTo>
                  <a:cubicBezTo>
                    <a:pt x="0" y="1"/>
                    <a:pt x="4221" y="490"/>
                    <a:pt x="4007" y="4079"/>
                  </a:cubicBezTo>
                  <a:cubicBezTo>
                    <a:pt x="3792" y="7668"/>
                    <a:pt x="2683" y="13904"/>
                    <a:pt x="2683" y="13904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2064520" y="2857803"/>
              <a:ext cx="461627" cy="231903"/>
            </a:xfrm>
            <a:custGeom>
              <a:rect b="b" l="l" r="r" t="t"/>
              <a:pathLst>
                <a:path extrusionOk="0" fill="none" h="4008" w="7978">
                  <a:moveTo>
                    <a:pt x="0" y="2207"/>
                  </a:moveTo>
                  <a:cubicBezTo>
                    <a:pt x="215" y="2064"/>
                    <a:pt x="1359" y="1"/>
                    <a:pt x="3005" y="96"/>
                  </a:cubicBezTo>
                  <a:cubicBezTo>
                    <a:pt x="4638" y="204"/>
                    <a:pt x="7011" y="943"/>
                    <a:pt x="7977" y="4007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13"/>
            <p:cNvSpPr/>
            <p:nvPr/>
          </p:nvSpPr>
          <p:spPr>
            <a:xfrm>
              <a:off x="2189382" y="2790223"/>
              <a:ext cx="345728" cy="245674"/>
            </a:xfrm>
            <a:custGeom>
              <a:rect b="b" l="l" r="r" t="t"/>
              <a:pathLst>
                <a:path extrusionOk="0" fill="none" h="4246" w="5975">
                  <a:moveTo>
                    <a:pt x="0" y="179"/>
                  </a:moveTo>
                  <a:cubicBezTo>
                    <a:pt x="131" y="0"/>
                    <a:pt x="5974" y="883"/>
                    <a:pt x="5521" y="4245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2401149" y="3484249"/>
              <a:ext cx="311937" cy="64225"/>
            </a:xfrm>
            <a:custGeom>
              <a:rect b="b" l="l" r="r" t="t"/>
              <a:pathLst>
                <a:path extrusionOk="0" fill="none" h="1110" w="5391">
                  <a:moveTo>
                    <a:pt x="1" y="1"/>
                  </a:moveTo>
                  <a:lnTo>
                    <a:pt x="5390" y="1110"/>
                  </a:ln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2829602" y="1681403"/>
              <a:ext cx="329006" cy="203783"/>
            </a:xfrm>
            <a:custGeom>
              <a:rect b="b" l="l" r="r" t="t"/>
              <a:pathLst>
                <a:path extrusionOk="0" h="3522" w="5686">
                  <a:moveTo>
                    <a:pt x="3732" y="0"/>
                  </a:moveTo>
                  <a:cubicBezTo>
                    <a:pt x="2119" y="0"/>
                    <a:pt x="1" y="420"/>
                    <a:pt x="1" y="420"/>
                  </a:cubicBezTo>
                  <a:cubicBezTo>
                    <a:pt x="1" y="420"/>
                    <a:pt x="1217" y="3472"/>
                    <a:pt x="2946" y="3520"/>
                  </a:cubicBezTo>
                  <a:cubicBezTo>
                    <a:pt x="2969" y="3521"/>
                    <a:pt x="2993" y="3521"/>
                    <a:pt x="3017" y="3521"/>
                  </a:cubicBezTo>
                  <a:cubicBezTo>
                    <a:pt x="4702" y="3521"/>
                    <a:pt x="5686" y="1846"/>
                    <a:pt x="5521" y="611"/>
                  </a:cubicBezTo>
                  <a:cubicBezTo>
                    <a:pt x="5459" y="146"/>
                    <a:pt x="4683" y="0"/>
                    <a:pt x="3732" y="0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2701269" y="1121323"/>
              <a:ext cx="611375" cy="727358"/>
            </a:xfrm>
            <a:custGeom>
              <a:rect b="b" l="l" r="r" t="t"/>
              <a:pathLst>
                <a:path extrusionOk="0" h="12571" w="10566">
                  <a:moveTo>
                    <a:pt x="5359" y="1"/>
                  </a:moveTo>
                  <a:cubicBezTo>
                    <a:pt x="2191" y="1"/>
                    <a:pt x="1530" y="2640"/>
                    <a:pt x="1300" y="5545"/>
                  </a:cubicBezTo>
                  <a:cubicBezTo>
                    <a:pt x="1217" y="5485"/>
                    <a:pt x="1122" y="5450"/>
                    <a:pt x="1014" y="5438"/>
                  </a:cubicBezTo>
                  <a:cubicBezTo>
                    <a:pt x="1005" y="5437"/>
                    <a:pt x="996" y="5437"/>
                    <a:pt x="987" y="5437"/>
                  </a:cubicBezTo>
                  <a:cubicBezTo>
                    <a:pt x="510" y="5437"/>
                    <a:pt x="95" y="6049"/>
                    <a:pt x="48" y="6821"/>
                  </a:cubicBezTo>
                  <a:cubicBezTo>
                    <a:pt x="1" y="7620"/>
                    <a:pt x="609" y="8240"/>
                    <a:pt x="1098" y="8276"/>
                  </a:cubicBezTo>
                  <a:cubicBezTo>
                    <a:pt x="1113" y="8277"/>
                    <a:pt x="1128" y="8278"/>
                    <a:pt x="1143" y="8278"/>
                  </a:cubicBezTo>
                  <a:cubicBezTo>
                    <a:pt x="1247" y="8278"/>
                    <a:pt x="1348" y="8243"/>
                    <a:pt x="1432" y="8180"/>
                  </a:cubicBezTo>
                  <a:cubicBezTo>
                    <a:pt x="2040" y="10637"/>
                    <a:pt x="3983" y="12509"/>
                    <a:pt x="4997" y="12568"/>
                  </a:cubicBezTo>
                  <a:cubicBezTo>
                    <a:pt x="5023" y="12570"/>
                    <a:pt x="5050" y="12570"/>
                    <a:pt x="5078" y="12570"/>
                  </a:cubicBezTo>
                  <a:cubicBezTo>
                    <a:pt x="6332" y="12570"/>
                    <a:pt x="8246" y="10968"/>
                    <a:pt x="9063" y="8669"/>
                  </a:cubicBezTo>
                  <a:cubicBezTo>
                    <a:pt x="9134" y="8717"/>
                    <a:pt x="9218" y="8753"/>
                    <a:pt x="9301" y="8753"/>
                  </a:cubicBezTo>
                  <a:cubicBezTo>
                    <a:pt x="9316" y="8754"/>
                    <a:pt x="9332" y="8754"/>
                    <a:pt x="9347" y="8754"/>
                  </a:cubicBezTo>
                  <a:cubicBezTo>
                    <a:pt x="9832" y="8754"/>
                    <a:pt x="10471" y="8215"/>
                    <a:pt x="10518" y="7441"/>
                  </a:cubicBezTo>
                  <a:cubicBezTo>
                    <a:pt x="10565" y="6654"/>
                    <a:pt x="10208" y="5986"/>
                    <a:pt x="9719" y="5950"/>
                  </a:cubicBezTo>
                  <a:cubicBezTo>
                    <a:pt x="9647" y="5950"/>
                    <a:pt x="9564" y="5962"/>
                    <a:pt x="9492" y="5986"/>
                  </a:cubicBezTo>
                  <a:cubicBezTo>
                    <a:pt x="9647" y="2981"/>
                    <a:pt x="9492" y="227"/>
                    <a:pt x="5736" y="12"/>
                  </a:cubicBezTo>
                  <a:cubicBezTo>
                    <a:pt x="5607" y="4"/>
                    <a:pt x="5481" y="1"/>
                    <a:pt x="5359" y="1"/>
                  </a:cubicBezTo>
                  <a:close/>
                </a:path>
              </a:pathLst>
            </a:custGeom>
            <a:solidFill>
              <a:srgbClr val="E9C0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2687498" y="1109172"/>
              <a:ext cx="678264" cy="404268"/>
            </a:xfrm>
            <a:custGeom>
              <a:rect b="b" l="l" r="r" t="t"/>
              <a:pathLst>
                <a:path extrusionOk="0" h="6987" w="11722">
                  <a:moveTo>
                    <a:pt x="5675" y="1"/>
                  </a:moveTo>
                  <a:cubicBezTo>
                    <a:pt x="3809" y="1"/>
                    <a:pt x="1802" y="546"/>
                    <a:pt x="310" y="2059"/>
                  </a:cubicBezTo>
                  <a:cubicBezTo>
                    <a:pt x="251" y="2130"/>
                    <a:pt x="0" y="5958"/>
                    <a:pt x="310" y="6447"/>
                  </a:cubicBezTo>
                  <a:cubicBezTo>
                    <a:pt x="523" y="6782"/>
                    <a:pt x="756" y="6792"/>
                    <a:pt x="784" y="6792"/>
                  </a:cubicBezTo>
                  <a:cubicBezTo>
                    <a:pt x="786" y="6792"/>
                    <a:pt x="787" y="6792"/>
                    <a:pt x="787" y="6792"/>
                  </a:cubicBezTo>
                  <a:cubicBezTo>
                    <a:pt x="787" y="6792"/>
                    <a:pt x="1300" y="6840"/>
                    <a:pt x="1658" y="6852"/>
                  </a:cubicBezTo>
                  <a:cubicBezTo>
                    <a:pt x="1659" y="6852"/>
                    <a:pt x="1660" y="6852"/>
                    <a:pt x="1661" y="6852"/>
                  </a:cubicBezTo>
                  <a:cubicBezTo>
                    <a:pt x="2001" y="6852"/>
                    <a:pt x="1719" y="5206"/>
                    <a:pt x="2111" y="5040"/>
                  </a:cubicBezTo>
                  <a:cubicBezTo>
                    <a:pt x="2457" y="4956"/>
                    <a:pt x="2814" y="4908"/>
                    <a:pt x="3184" y="4897"/>
                  </a:cubicBezTo>
                  <a:lnTo>
                    <a:pt x="3410" y="3931"/>
                  </a:lnTo>
                  <a:lnTo>
                    <a:pt x="3649" y="4873"/>
                  </a:lnTo>
                  <a:cubicBezTo>
                    <a:pt x="4042" y="4846"/>
                    <a:pt x="4476" y="4832"/>
                    <a:pt x="4920" y="4832"/>
                  </a:cubicBezTo>
                  <a:cubicBezTo>
                    <a:pt x="5068" y="4832"/>
                    <a:pt x="5217" y="4834"/>
                    <a:pt x="5366" y="4837"/>
                  </a:cubicBezTo>
                  <a:lnTo>
                    <a:pt x="5640" y="3931"/>
                  </a:lnTo>
                  <a:lnTo>
                    <a:pt x="5748" y="4849"/>
                  </a:lnTo>
                  <a:cubicBezTo>
                    <a:pt x="6308" y="4873"/>
                    <a:pt x="6868" y="4908"/>
                    <a:pt x="7345" y="4968"/>
                  </a:cubicBezTo>
                  <a:lnTo>
                    <a:pt x="7655" y="4229"/>
                  </a:lnTo>
                  <a:lnTo>
                    <a:pt x="7751" y="5040"/>
                  </a:lnTo>
                  <a:cubicBezTo>
                    <a:pt x="8311" y="5135"/>
                    <a:pt x="8729" y="5278"/>
                    <a:pt x="8872" y="5481"/>
                  </a:cubicBezTo>
                  <a:cubicBezTo>
                    <a:pt x="9325" y="6113"/>
                    <a:pt x="8752" y="6900"/>
                    <a:pt x="9158" y="6971"/>
                  </a:cubicBezTo>
                  <a:cubicBezTo>
                    <a:pt x="9212" y="6981"/>
                    <a:pt x="9285" y="6986"/>
                    <a:pt x="9371" y="6986"/>
                  </a:cubicBezTo>
                  <a:cubicBezTo>
                    <a:pt x="9905" y="6986"/>
                    <a:pt x="10931" y="6796"/>
                    <a:pt x="10982" y="6447"/>
                  </a:cubicBezTo>
                  <a:cubicBezTo>
                    <a:pt x="11042" y="6053"/>
                    <a:pt x="11721" y="3430"/>
                    <a:pt x="10791" y="1820"/>
                  </a:cubicBezTo>
                  <a:cubicBezTo>
                    <a:pt x="10267" y="912"/>
                    <a:pt x="8089" y="1"/>
                    <a:pt x="5675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2940693" y="1958724"/>
              <a:ext cx="902481" cy="2124214"/>
            </a:xfrm>
            <a:custGeom>
              <a:rect b="b" l="l" r="r" t="t"/>
              <a:pathLst>
                <a:path extrusionOk="0" h="36713" w="15597">
                  <a:moveTo>
                    <a:pt x="4823" y="1"/>
                  </a:moveTo>
                  <a:cubicBezTo>
                    <a:pt x="4452" y="1"/>
                    <a:pt x="4107" y="251"/>
                    <a:pt x="4007" y="635"/>
                  </a:cubicBezTo>
                  <a:cubicBezTo>
                    <a:pt x="3267" y="3354"/>
                    <a:pt x="1300" y="11378"/>
                    <a:pt x="2039" y="16315"/>
                  </a:cubicBezTo>
                  <a:cubicBezTo>
                    <a:pt x="2934" y="22313"/>
                    <a:pt x="0" y="35679"/>
                    <a:pt x="4925" y="36562"/>
                  </a:cubicBezTo>
                  <a:cubicBezTo>
                    <a:pt x="5501" y="36667"/>
                    <a:pt x="6037" y="36713"/>
                    <a:pt x="6534" y="36713"/>
                  </a:cubicBezTo>
                  <a:cubicBezTo>
                    <a:pt x="10270" y="36713"/>
                    <a:pt x="11793" y="34093"/>
                    <a:pt x="11793" y="34093"/>
                  </a:cubicBezTo>
                  <a:cubicBezTo>
                    <a:pt x="11793" y="34093"/>
                    <a:pt x="10255" y="27583"/>
                    <a:pt x="9444" y="23887"/>
                  </a:cubicBezTo>
                  <a:lnTo>
                    <a:pt x="9444" y="23887"/>
                  </a:lnTo>
                  <a:cubicBezTo>
                    <a:pt x="10144" y="24695"/>
                    <a:pt x="10767" y="24961"/>
                    <a:pt x="11304" y="24961"/>
                  </a:cubicBezTo>
                  <a:cubicBezTo>
                    <a:pt x="12186" y="24961"/>
                    <a:pt x="12839" y="24244"/>
                    <a:pt x="13224" y="24030"/>
                  </a:cubicBezTo>
                  <a:cubicBezTo>
                    <a:pt x="15597" y="22742"/>
                    <a:pt x="14476" y="6907"/>
                    <a:pt x="11829" y="3532"/>
                  </a:cubicBezTo>
                  <a:cubicBezTo>
                    <a:pt x="11566" y="3151"/>
                    <a:pt x="11197" y="2865"/>
                    <a:pt x="10779" y="2674"/>
                  </a:cubicBezTo>
                  <a:cubicBezTo>
                    <a:pt x="10100" y="2280"/>
                    <a:pt x="6809" y="790"/>
                    <a:pt x="5163" y="75"/>
                  </a:cubicBezTo>
                  <a:cubicBezTo>
                    <a:pt x="5052" y="24"/>
                    <a:pt x="4936" y="1"/>
                    <a:pt x="4823" y="1"/>
                  </a:cubicBezTo>
                  <a:close/>
                </a:path>
              </a:pathLst>
            </a:custGeom>
            <a:solidFill>
              <a:srgbClr val="4C92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3513333" y="2123739"/>
              <a:ext cx="50398" cy="525774"/>
            </a:xfrm>
            <a:custGeom>
              <a:rect b="b" l="l" r="r" t="t"/>
              <a:pathLst>
                <a:path extrusionOk="0" fill="none" h="9087" w="871">
                  <a:moveTo>
                    <a:pt x="0" y="1"/>
                  </a:moveTo>
                  <a:cubicBezTo>
                    <a:pt x="0" y="1"/>
                    <a:pt x="871" y="5808"/>
                    <a:pt x="692" y="9087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3115893" y="2664668"/>
              <a:ext cx="1506913" cy="423651"/>
            </a:xfrm>
            <a:custGeom>
              <a:rect b="b" l="l" r="r" t="t"/>
              <a:pathLst>
                <a:path extrusionOk="0" h="7322" w="26043">
                  <a:moveTo>
                    <a:pt x="311" y="0"/>
                  </a:moveTo>
                  <a:lnTo>
                    <a:pt x="1" y="5807"/>
                  </a:lnTo>
                  <a:lnTo>
                    <a:pt x="25733" y="7321"/>
                  </a:lnTo>
                  <a:lnTo>
                    <a:pt x="26043" y="1514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2624026" y="3079984"/>
              <a:ext cx="488533" cy="604406"/>
            </a:xfrm>
            <a:custGeom>
              <a:rect b="b" l="l" r="r" t="t"/>
              <a:pathLst>
                <a:path extrusionOk="0" h="10446" w="8443">
                  <a:moveTo>
                    <a:pt x="8442" y="0"/>
                  </a:moveTo>
                  <a:lnTo>
                    <a:pt x="286" y="4674"/>
                  </a:lnTo>
                  <a:lnTo>
                    <a:pt x="0" y="10446"/>
                  </a:lnTo>
                  <a:lnTo>
                    <a:pt x="8108" y="5771"/>
                  </a:lnTo>
                  <a:lnTo>
                    <a:pt x="84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3091765" y="3077901"/>
              <a:ext cx="1506913" cy="423651"/>
            </a:xfrm>
            <a:custGeom>
              <a:rect b="b" l="l" r="r" t="t"/>
              <a:pathLst>
                <a:path extrusionOk="0" h="7322" w="26043">
                  <a:moveTo>
                    <a:pt x="311" y="1"/>
                  </a:moveTo>
                  <a:lnTo>
                    <a:pt x="1" y="5807"/>
                  </a:lnTo>
                  <a:lnTo>
                    <a:pt x="25732" y="7322"/>
                  </a:lnTo>
                  <a:lnTo>
                    <a:pt x="26042" y="1515"/>
                  </a:lnTo>
                  <a:lnTo>
                    <a:pt x="311" y="1"/>
                  </a:ln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595667" y="3035837"/>
              <a:ext cx="439986" cy="310535"/>
            </a:xfrm>
            <a:custGeom>
              <a:rect b="b" l="l" r="r" t="t"/>
              <a:pathLst>
                <a:path extrusionOk="0" h="5367" w="7604">
                  <a:moveTo>
                    <a:pt x="4915" y="1"/>
                  </a:moveTo>
                  <a:cubicBezTo>
                    <a:pt x="4375" y="1"/>
                    <a:pt x="3780" y="180"/>
                    <a:pt x="3168" y="584"/>
                  </a:cubicBezTo>
                  <a:cubicBezTo>
                    <a:pt x="0" y="2688"/>
                    <a:pt x="2035" y="5367"/>
                    <a:pt x="3743" y="5367"/>
                  </a:cubicBezTo>
                  <a:cubicBezTo>
                    <a:pt x="3758" y="5367"/>
                    <a:pt x="3773" y="5366"/>
                    <a:pt x="3788" y="5366"/>
                  </a:cubicBezTo>
                  <a:cubicBezTo>
                    <a:pt x="5517" y="5318"/>
                    <a:pt x="7603" y="3971"/>
                    <a:pt x="7270" y="2135"/>
                  </a:cubicBezTo>
                  <a:cubicBezTo>
                    <a:pt x="7031" y="878"/>
                    <a:pt x="6109" y="1"/>
                    <a:pt x="4915" y="1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3705080" y="3024034"/>
              <a:ext cx="154609" cy="102933"/>
            </a:xfrm>
            <a:custGeom>
              <a:rect b="b" l="l" r="r" t="t"/>
              <a:pathLst>
                <a:path extrusionOk="0" h="1779" w="2672">
                  <a:moveTo>
                    <a:pt x="2358" y="1"/>
                  </a:moveTo>
                  <a:cubicBezTo>
                    <a:pt x="1900" y="1"/>
                    <a:pt x="1563" y="443"/>
                    <a:pt x="1563" y="443"/>
                  </a:cubicBezTo>
                  <a:cubicBezTo>
                    <a:pt x="1439" y="283"/>
                    <a:pt x="1256" y="196"/>
                    <a:pt x="1062" y="196"/>
                  </a:cubicBezTo>
                  <a:cubicBezTo>
                    <a:pt x="995" y="196"/>
                    <a:pt x="927" y="207"/>
                    <a:pt x="859" y="228"/>
                  </a:cubicBezTo>
                  <a:cubicBezTo>
                    <a:pt x="585" y="717"/>
                    <a:pt x="967" y="788"/>
                    <a:pt x="967" y="788"/>
                  </a:cubicBezTo>
                  <a:cubicBezTo>
                    <a:pt x="37" y="800"/>
                    <a:pt x="1" y="1778"/>
                    <a:pt x="1" y="1778"/>
                  </a:cubicBezTo>
                  <a:cubicBezTo>
                    <a:pt x="359" y="1480"/>
                    <a:pt x="1014" y="1277"/>
                    <a:pt x="1229" y="1218"/>
                  </a:cubicBezTo>
                  <a:cubicBezTo>
                    <a:pt x="1332" y="1423"/>
                    <a:pt x="1544" y="1552"/>
                    <a:pt x="1771" y="1552"/>
                  </a:cubicBezTo>
                  <a:cubicBezTo>
                    <a:pt x="1781" y="1552"/>
                    <a:pt x="1791" y="1552"/>
                    <a:pt x="1801" y="1552"/>
                  </a:cubicBezTo>
                  <a:cubicBezTo>
                    <a:pt x="1801" y="1552"/>
                    <a:pt x="2100" y="1122"/>
                    <a:pt x="1933" y="836"/>
                  </a:cubicBezTo>
                  <a:cubicBezTo>
                    <a:pt x="2147" y="550"/>
                    <a:pt x="2386" y="288"/>
                    <a:pt x="2672" y="73"/>
                  </a:cubicBezTo>
                  <a:cubicBezTo>
                    <a:pt x="2563" y="22"/>
                    <a:pt x="2457" y="1"/>
                    <a:pt x="2358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3769247" y="3059617"/>
              <a:ext cx="31477" cy="22508"/>
            </a:xfrm>
            <a:custGeom>
              <a:rect b="b" l="l" r="r" t="t"/>
              <a:pathLst>
                <a:path extrusionOk="0" h="389" w="544">
                  <a:moveTo>
                    <a:pt x="386" y="0"/>
                  </a:moveTo>
                  <a:cubicBezTo>
                    <a:pt x="373" y="0"/>
                    <a:pt x="360" y="2"/>
                    <a:pt x="347" y="7"/>
                  </a:cubicBezTo>
                  <a:cubicBezTo>
                    <a:pt x="311" y="18"/>
                    <a:pt x="275" y="42"/>
                    <a:pt x="239" y="66"/>
                  </a:cubicBezTo>
                  <a:lnTo>
                    <a:pt x="204" y="42"/>
                  </a:lnTo>
                  <a:cubicBezTo>
                    <a:pt x="194" y="39"/>
                    <a:pt x="184" y="38"/>
                    <a:pt x="173" y="38"/>
                  </a:cubicBezTo>
                  <a:cubicBezTo>
                    <a:pt x="144" y="38"/>
                    <a:pt x="114" y="49"/>
                    <a:pt x="96" y="66"/>
                  </a:cubicBezTo>
                  <a:cubicBezTo>
                    <a:pt x="72" y="102"/>
                    <a:pt x="72" y="150"/>
                    <a:pt x="96" y="173"/>
                  </a:cubicBezTo>
                  <a:lnTo>
                    <a:pt x="49" y="221"/>
                  </a:lnTo>
                  <a:cubicBezTo>
                    <a:pt x="1" y="269"/>
                    <a:pt x="13" y="364"/>
                    <a:pt x="96" y="364"/>
                  </a:cubicBezTo>
                  <a:cubicBezTo>
                    <a:pt x="144" y="364"/>
                    <a:pt x="204" y="364"/>
                    <a:pt x="263" y="340"/>
                  </a:cubicBezTo>
                  <a:cubicBezTo>
                    <a:pt x="263" y="352"/>
                    <a:pt x="275" y="352"/>
                    <a:pt x="275" y="352"/>
                  </a:cubicBezTo>
                  <a:cubicBezTo>
                    <a:pt x="293" y="376"/>
                    <a:pt x="320" y="388"/>
                    <a:pt x="348" y="388"/>
                  </a:cubicBezTo>
                  <a:cubicBezTo>
                    <a:pt x="376" y="388"/>
                    <a:pt x="406" y="376"/>
                    <a:pt x="430" y="352"/>
                  </a:cubicBezTo>
                  <a:cubicBezTo>
                    <a:pt x="454" y="328"/>
                    <a:pt x="466" y="281"/>
                    <a:pt x="454" y="245"/>
                  </a:cubicBezTo>
                  <a:cubicBezTo>
                    <a:pt x="466" y="233"/>
                    <a:pt x="490" y="209"/>
                    <a:pt x="502" y="197"/>
                  </a:cubicBezTo>
                  <a:cubicBezTo>
                    <a:pt x="543" y="103"/>
                    <a:pt x="475" y="0"/>
                    <a:pt x="386" y="0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3703750" y="3165848"/>
              <a:ext cx="74527" cy="65266"/>
            </a:xfrm>
            <a:custGeom>
              <a:rect b="b" l="l" r="r" t="t"/>
              <a:pathLst>
                <a:path extrusionOk="0" h="1128" w="1288">
                  <a:moveTo>
                    <a:pt x="632" y="0"/>
                  </a:moveTo>
                  <a:cubicBezTo>
                    <a:pt x="525" y="0"/>
                    <a:pt x="417" y="30"/>
                    <a:pt x="322" y="90"/>
                  </a:cubicBezTo>
                  <a:cubicBezTo>
                    <a:pt x="72" y="269"/>
                    <a:pt x="0" y="615"/>
                    <a:pt x="179" y="877"/>
                  </a:cubicBezTo>
                  <a:cubicBezTo>
                    <a:pt x="285" y="1036"/>
                    <a:pt x="468" y="1128"/>
                    <a:pt x="654" y="1128"/>
                  </a:cubicBezTo>
                  <a:cubicBezTo>
                    <a:pt x="762" y="1128"/>
                    <a:pt x="870" y="1098"/>
                    <a:pt x="966" y="1032"/>
                  </a:cubicBezTo>
                  <a:cubicBezTo>
                    <a:pt x="1216" y="865"/>
                    <a:pt x="1288" y="508"/>
                    <a:pt x="1109" y="257"/>
                  </a:cubicBezTo>
                  <a:cubicBezTo>
                    <a:pt x="1003" y="90"/>
                    <a:pt x="819" y="0"/>
                    <a:pt x="632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2962680" y="2977225"/>
              <a:ext cx="439639" cy="310535"/>
            </a:xfrm>
            <a:custGeom>
              <a:rect b="b" l="l" r="r" t="t"/>
              <a:pathLst>
                <a:path extrusionOk="0" h="5367" w="7598">
                  <a:moveTo>
                    <a:pt x="4914" y="0"/>
                  </a:moveTo>
                  <a:cubicBezTo>
                    <a:pt x="4375" y="0"/>
                    <a:pt x="3782" y="180"/>
                    <a:pt x="3174" y="584"/>
                  </a:cubicBezTo>
                  <a:cubicBezTo>
                    <a:pt x="1" y="2695"/>
                    <a:pt x="2020" y="5366"/>
                    <a:pt x="3737" y="5366"/>
                  </a:cubicBezTo>
                  <a:cubicBezTo>
                    <a:pt x="3756" y="5366"/>
                    <a:pt x="3775" y="5366"/>
                    <a:pt x="3794" y="5365"/>
                  </a:cubicBezTo>
                  <a:cubicBezTo>
                    <a:pt x="5511" y="5318"/>
                    <a:pt x="7597" y="3970"/>
                    <a:pt x="7264" y="2146"/>
                  </a:cubicBezTo>
                  <a:cubicBezTo>
                    <a:pt x="7033" y="881"/>
                    <a:pt x="6107" y="0"/>
                    <a:pt x="4914" y="0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3071746" y="2965654"/>
              <a:ext cx="154609" cy="102644"/>
            </a:xfrm>
            <a:custGeom>
              <a:rect b="b" l="l" r="r" t="t"/>
              <a:pathLst>
                <a:path extrusionOk="0" h="1774" w="2672">
                  <a:moveTo>
                    <a:pt x="2364" y="0"/>
                  </a:moveTo>
                  <a:cubicBezTo>
                    <a:pt x="1903" y="0"/>
                    <a:pt x="1563" y="438"/>
                    <a:pt x="1563" y="438"/>
                  </a:cubicBezTo>
                  <a:cubicBezTo>
                    <a:pt x="1439" y="279"/>
                    <a:pt x="1256" y="192"/>
                    <a:pt x="1067" y="192"/>
                  </a:cubicBezTo>
                  <a:cubicBezTo>
                    <a:pt x="1002" y="192"/>
                    <a:pt x="936" y="202"/>
                    <a:pt x="871" y="224"/>
                  </a:cubicBezTo>
                  <a:cubicBezTo>
                    <a:pt x="585" y="712"/>
                    <a:pt x="967" y="796"/>
                    <a:pt x="967" y="796"/>
                  </a:cubicBezTo>
                  <a:cubicBezTo>
                    <a:pt x="37" y="808"/>
                    <a:pt x="1" y="1774"/>
                    <a:pt x="1" y="1774"/>
                  </a:cubicBezTo>
                  <a:cubicBezTo>
                    <a:pt x="359" y="1476"/>
                    <a:pt x="1014" y="1273"/>
                    <a:pt x="1229" y="1213"/>
                  </a:cubicBezTo>
                  <a:cubicBezTo>
                    <a:pt x="1328" y="1422"/>
                    <a:pt x="1528" y="1550"/>
                    <a:pt x="1746" y="1550"/>
                  </a:cubicBezTo>
                  <a:cubicBezTo>
                    <a:pt x="1764" y="1550"/>
                    <a:pt x="1783" y="1549"/>
                    <a:pt x="1801" y="1547"/>
                  </a:cubicBezTo>
                  <a:cubicBezTo>
                    <a:pt x="1801" y="1547"/>
                    <a:pt x="2099" y="1130"/>
                    <a:pt x="1933" y="832"/>
                  </a:cubicBezTo>
                  <a:cubicBezTo>
                    <a:pt x="2147" y="545"/>
                    <a:pt x="2386" y="283"/>
                    <a:pt x="2672" y="68"/>
                  </a:cubicBezTo>
                  <a:cubicBezTo>
                    <a:pt x="2565" y="20"/>
                    <a:pt x="2462" y="0"/>
                    <a:pt x="2364" y="0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3135912" y="3000948"/>
              <a:ext cx="32056" cy="22681"/>
            </a:xfrm>
            <a:custGeom>
              <a:rect b="b" l="l" r="r" t="t"/>
              <a:pathLst>
                <a:path extrusionOk="0" h="392" w="554">
                  <a:moveTo>
                    <a:pt x="389" y="1"/>
                  </a:moveTo>
                  <a:cubicBezTo>
                    <a:pt x="376" y="1"/>
                    <a:pt x="361" y="3"/>
                    <a:pt x="347" y="7"/>
                  </a:cubicBezTo>
                  <a:cubicBezTo>
                    <a:pt x="311" y="19"/>
                    <a:pt x="275" y="43"/>
                    <a:pt x="239" y="67"/>
                  </a:cubicBezTo>
                  <a:cubicBezTo>
                    <a:pt x="227" y="67"/>
                    <a:pt x="215" y="55"/>
                    <a:pt x="203" y="43"/>
                  </a:cubicBezTo>
                  <a:cubicBezTo>
                    <a:pt x="195" y="40"/>
                    <a:pt x="186" y="38"/>
                    <a:pt x="177" y="38"/>
                  </a:cubicBezTo>
                  <a:cubicBezTo>
                    <a:pt x="151" y="38"/>
                    <a:pt x="126" y="52"/>
                    <a:pt x="108" y="79"/>
                  </a:cubicBezTo>
                  <a:cubicBezTo>
                    <a:pt x="84" y="102"/>
                    <a:pt x="84" y="150"/>
                    <a:pt x="108" y="186"/>
                  </a:cubicBezTo>
                  <a:lnTo>
                    <a:pt x="60" y="222"/>
                  </a:lnTo>
                  <a:cubicBezTo>
                    <a:pt x="1" y="269"/>
                    <a:pt x="13" y="365"/>
                    <a:pt x="96" y="365"/>
                  </a:cubicBezTo>
                  <a:cubicBezTo>
                    <a:pt x="114" y="368"/>
                    <a:pt x="131" y="370"/>
                    <a:pt x="149" y="370"/>
                  </a:cubicBezTo>
                  <a:cubicBezTo>
                    <a:pt x="191" y="370"/>
                    <a:pt x="233" y="361"/>
                    <a:pt x="275" y="353"/>
                  </a:cubicBezTo>
                  <a:lnTo>
                    <a:pt x="275" y="365"/>
                  </a:lnTo>
                  <a:cubicBezTo>
                    <a:pt x="299" y="383"/>
                    <a:pt x="329" y="392"/>
                    <a:pt x="357" y="392"/>
                  </a:cubicBezTo>
                  <a:cubicBezTo>
                    <a:pt x="385" y="392"/>
                    <a:pt x="412" y="383"/>
                    <a:pt x="430" y="365"/>
                  </a:cubicBezTo>
                  <a:cubicBezTo>
                    <a:pt x="466" y="329"/>
                    <a:pt x="478" y="293"/>
                    <a:pt x="454" y="245"/>
                  </a:cubicBezTo>
                  <a:cubicBezTo>
                    <a:pt x="478" y="234"/>
                    <a:pt x="490" y="222"/>
                    <a:pt x="502" y="198"/>
                  </a:cubicBezTo>
                  <a:cubicBezTo>
                    <a:pt x="554" y="104"/>
                    <a:pt x="487" y="1"/>
                    <a:pt x="389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3070415" y="3107178"/>
              <a:ext cx="74527" cy="65671"/>
            </a:xfrm>
            <a:custGeom>
              <a:rect b="b" l="l" r="r" t="t"/>
              <a:pathLst>
                <a:path extrusionOk="0" h="1135" w="1288">
                  <a:moveTo>
                    <a:pt x="632" y="1"/>
                  </a:moveTo>
                  <a:cubicBezTo>
                    <a:pt x="525" y="1"/>
                    <a:pt x="417" y="30"/>
                    <a:pt x="322" y="91"/>
                  </a:cubicBezTo>
                  <a:cubicBezTo>
                    <a:pt x="72" y="270"/>
                    <a:pt x="0" y="615"/>
                    <a:pt x="179" y="878"/>
                  </a:cubicBezTo>
                  <a:cubicBezTo>
                    <a:pt x="285" y="1045"/>
                    <a:pt x="464" y="1134"/>
                    <a:pt x="648" y="1134"/>
                  </a:cubicBezTo>
                  <a:cubicBezTo>
                    <a:pt x="752" y="1134"/>
                    <a:pt x="859" y="1105"/>
                    <a:pt x="954" y="1045"/>
                  </a:cubicBezTo>
                  <a:cubicBezTo>
                    <a:pt x="1216" y="866"/>
                    <a:pt x="1288" y="520"/>
                    <a:pt x="1109" y="258"/>
                  </a:cubicBezTo>
                  <a:cubicBezTo>
                    <a:pt x="1003" y="91"/>
                    <a:pt x="819" y="1"/>
                    <a:pt x="632" y="1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3364633" y="2955297"/>
              <a:ext cx="394333" cy="301277"/>
            </a:xfrm>
            <a:custGeom>
              <a:rect b="b" l="l" r="r" t="t"/>
              <a:pathLst>
                <a:path extrusionOk="0" h="5207" w="6815">
                  <a:moveTo>
                    <a:pt x="2815" y="1"/>
                  </a:moveTo>
                  <a:cubicBezTo>
                    <a:pt x="522" y="1"/>
                    <a:pt x="1" y="2477"/>
                    <a:pt x="877" y="3622"/>
                  </a:cubicBezTo>
                  <a:cubicBezTo>
                    <a:pt x="1561" y="4516"/>
                    <a:pt x="2787" y="5207"/>
                    <a:pt x="3911" y="5207"/>
                  </a:cubicBezTo>
                  <a:cubicBezTo>
                    <a:pt x="4511" y="5207"/>
                    <a:pt x="5083" y="5009"/>
                    <a:pt x="5527" y="4540"/>
                  </a:cubicBezTo>
                  <a:cubicBezTo>
                    <a:pt x="6815" y="3205"/>
                    <a:pt x="6588" y="1142"/>
                    <a:pt x="4383" y="319"/>
                  </a:cubicBezTo>
                  <a:cubicBezTo>
                    <a:pt x="3789" y="97"/>
                    <a:pt x="3268" y="1"/>
                    <a:pt x="2815" y="1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3528492" y="2935104"/>
              <a:ext cx="170463" cy="88352"/>
            </a:xfrm>
            <a:custGeom>
              <a:rect b="b" l="l" r="r" t="t"/>
              <a:pathLst>
                <a:path extrusionOk="0" h="1527" w="2946">
                  <a:moveTo>
                    <a:pt x="1765" y="0"/>
                  </a:moveTo>
                  <a:cubicBezTo>
                    <a:pt x="1205" y="60"/>
                    <a:pt x="1372" y="418"/>
                    <a:pt x="1372" y="418"/>
                  </a:cubicBezTo>
                  <a:cubicBezTo>
                    <a:pt x="1141" y="108"/>
                    <a:pt x="868" y="17"/>
                    <a:pt x="626" y="17"/>
                  </a:cubicBezTo>
                  <a:cubicBezTo>
                    <a:pt x="281" y="17"/>
                    <a:pt x="0" y="203"/>
                    <a:pt x="0" y="203"/>
                  </a:cubicBezTo>
                  <a:cubicBezTo>
                    <a:pt x="442" y="310"/>
                    <a:pt x="990" y="728"/>
                    <a:pt x="1169" y="871"/>
                  </a:cubicBezTo>
                  <a:cubicBezTo>
                    <a:pt x="1062" y="1085"/>
                    <a:pt x="1086" y="1348"/>
                    <a:pt x="1241" y="1527"/>
                  </a:cubicBezTo>
                  <a:cubicBezTo>
                    <a:pt x="1241" y="1527"/>
                    <a:pt x="1765" y="1527"/>
                    <a:pt x="1896" y="1217"/>
                  </a:cubicBezTo>
                  <a:cubicBezTo>
                    <a:pt x="2254" y="1217"/>
                    <a:pt x="2612" y="1264"/>
                    <a:pt x="2946" y="1372"/>
                  </a:cubicBezTo>
                  <a:cubicBezTo>
                    <a:pt x="2826" y="716"/>
                    <a:pt x="2004" y="692"/>
                    <a:pt x="2004" y="692"/>
                  </a:cubicBezTo>
                  <a:cubicBezTo>
                    <a:pt x="2075" y="430"/>
                    <a:pt x="1980" y="155"/>
                    <a:pt x="1765" y="0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3604057" y="2966811"/>
              <a:ext cx="34197" cy="25574"/>
            </a:xfrm>
            <a:custGeom>
              <a:rect b="b" l="l" r="r" t="t"/>
              <a:pathLst>
                <a:path extrusionOk="0" h="442" w="591">
                  <a:moveTo>
                    <a:pt x="292" y="1"/>
                  </a:moveTo>
                  <a:cubicBezTo>
                    <a:pt x="256" y="1"/>
                    <a:pt x="221" y="25"/>
                    <a:pt x="209" y="60"/>
                  </a:cubicBezTo>
                  <a:lnTo>
                    <a:pt x="149" y="48"/>
                  </a:lnTo>
                  <a:cubicBezTo>
                    <a:pt x="140" y="45"/>
                    <a:pt x="130" y="44"/>
                    <a:pt x="120" y="44"/>
                  </a:cubicBezTo>
                  <a:cubicBezTo>
                    <a:pt x="58" y="44"/>
                    <a:pt x="1" y="106"/>
                    <a:pt x="42" y="168"/>
                  </a:cubicBezTo>
                  <a:cubicBezTo>
                    <a:pt x="78" y="215"/>
                    <a:pt x="113" y="263"/>
                    <a:pt x="161" y="299"/>
                  </a:cubicBezTo>
                  <a:cubicBezTo>
                    <a:pt x="161" y="299"/>
                    <a:pt x="161" y="311"/>
                    <a:pt x="161" y="311"/>
                  </a:cubicBezTo>
                  <a:cubicBezTo>
                    <a:pt x="149" y="370"/>
                    <a:pt x="185" y="430"/>
                    <a:pt x="245" y="442"/>
                  </a:cubicBezTo>
                  <a:cubicBezTo>
                    <a:pt x="292" y="442"/>
                    <a:pt x="328" y="430"/>
                    <a:pt x="352" y="394"/>
                  </a:cubicBezTo>
                  <a:cubicBezTo>
                    <a:pt x="376" y="394"/>
                    <a:pt x="400" y="406"/>
                    <a:pt x="423" y="406"/>
                  </a:cubicBezTo>
                  <a:cubicBezTo>
                    <a:pt x="555" y="394"/>
                    <a:pt x="590" y="227"/>
                    <a:pt x="483" y="156"/>
                  </a:cubicBezTo>
                  <a:cubicBezTo>
                    <a:pt x="447" y="132"/>
                    <a:pt x="411" y="120"/>
                    <a:pt x="376" y="108"/>
                  </a:cubicBezTo>
                  <a:cubicBezTo>
                    <a:pt x="376" y="96"/>
                    <a:pt x="376" y="84"/>
                    <a:pt x="376" y="60"/>
                  </a:cubicBezTo>
                  <a:cubicBezTo>
                    <a:pt x="364" y="25"/>
                    <a:pt x="328" y="1"/>
                    <a:pt x="292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3454663" y="2985499"/>
              <a:ext cx="73890" cy="65440"/>
            </a:xfrm>
            <a:custGeom>
              <a:rect b="b" l="l" r="r" t="t"/>
              <a:pathLst>
                <a:path extrusionOk="0" h="1131" w="1277">
                  <a:moveTo>
                    <a:pt x="641" y="0"/>
                  </a:moveTo>
                  <a:cubicBezTo>
                    <a:pt x="416" y="0"/>
                    <a:pt x="203" y="138"/>
                    <a:pt x="120" y="369"/>
                  </a:cubicBezTo>
                  <a:cubicBezTo>
                    <a:pt x="1" y="656"/>
                    <a:pt x="144" y="977"/>
                    <a:pt x="442" y="1097"/>
                  </a:cubicBezTo>
                  <a:cubicBezTo>
                    <a:pt x="504" y="1120"/>
                    <a:pt x="568" y="1131"/>
                    <a:pt x="631" y="1131"/>
                  </a:cubicBezTo>
                  <a:cubicBezTo>
                    <a:pt x="862" y="1131"/>
                    <a:pt x="1085" y="987"/>
                    <a:pt x="1169" y="763"/>
                  </a:cubicBezTo>
                  <a:cubicBezTo>
                    <a:pt x="1276" y="465"/>
                    <a:pt x="1133" y="143"/>
                    <a:pt x="835" y="36"/>
                  </a:cubicBezTo>
                  <a:cubicBezTo>
                    <a:pt x="771" y="11"/>
                    <a:pt x="705" y="0"/>
                    <a:pt x="641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959953" y="2982491"/>
              <a:ext cx="394449" cy="301682"/>
            </a:xfrm>
            <a:custGeom>
              <a:rect b="b" l="l" r="r" t="t"/>
              <a:pathLst>
                <a:path extrusionOk="0" h="5214" w="6817">
                  <a:moveTo>
                    <a:pt x="2837" y="1"/>
                  </a:moveTo>
                  <a:cubicBezTo>
                    <a:pt x="533" y="1"/>
                    <a:pt x="1" y="2482"/>
                    <a:pt x="878" y="3629"/>
                  </a:cubicBezTo>
                  <a:cubicBezTo>
                    <a:pt x="1570" y="4523"/>
                    <a:pt x="2793" y="5214"/>
                    <a:pt x="3918" y="5214"/>
                  </a:cubicBezTo>
                  <a:cubicBezTo>
                    <a:pt x="4519" y="5214"/>
                    <a:pt x="5092" y="5016"/>
                    <a:pt x="5540" y="4547"/>
                  </a:cubicBezTo>
                  <a:cubicBezTo>
                    <a:pt x="6816" y="3200"/>
                    <a:pt x="6590" y="1137"/>
                    <a:pt x="4396" y="314"/>
                  </a:cubicBezTo>
                  <a:cubicBezTo>
                    <a:pt x="3807" y="96"/>
                    <a:pt x="3288" y="1"/>
                    <a:pt x="2837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124565" y="2962008"/>
              <a:ext cx="170463" cy="89047"/>
            </a:xfrm>
            <a:custGeom>
              <a:rect b="b" l="l" r="r" t="t"/>
              <a:pathLst>
                <a:path extrusionOk="0" h="1539" w="2946">
                  <a:moveTo>
                    <a:pt x="1753" y="0"/>
                  </a:moveTo>
                  <a:cubicBezTo>
                    <a:pt x="1205" y="60"/>
                    <a:pt x="1360" y="418"/>
                    <a:pt x="1360" y="418"/>
                  </a:cubicBezTo>
                  <a:cubicBezTo>
                    <a:pt x="1136" y="116"/>
                    <a:pt x="869" y="27"/>
                    <a:pt x="631" y="27"/>
                  </a:cubicBezTo>
                  <a:cubicBezTo>
                    <a:pt x="285" y="27"/>
                    <a:pt x="1" y="215"/>
                    <a:pt x="1" y="215"/>
                  </a:cubicBezTo>
                  <a:cubicBezTo>
                    <a:pt x="442" y="322"/>
                    <a:pt x="990" y="740"/>
                    <a:pt x="1169" y="871"/>
                  </a:cubicBezTo>
                  <a:cubicBezTo>
                    <a:pt x="1050" y="1085"/>
                    <a:pt x="1086" y="1348"/>
                    <a:pt x="1241" y="1539"/>
                  </a:cubicBezTo>
                  <a:cubicBezTo>
                    <a:pt x="1241" y="1539"/>
                    <a:pt x="1753" y="1539"/>
                    <a:pt x="1897" y="1228"/>
                  </a:cubicBezTo>
                  <a:cubicBezTo>
                    <a:pt x="1927" y="1227"/>
                    <a:pt x="1957" y="1227"/>
                    <a:pt x="1988" y="1227"/>
                  </a:cubicBezTo>
                  <a:cubicBezTo>
                    <a:pt x="2313" y="1227"/>
                    <a:pt x="2629" y="1284"/>
                    <a:pt x="2946" y="1372"/>
                  </a:cubicBezTo>
                  <a:cubicBezTo>
                    <a:pt x="2815" y="716"/>
                    <a:pt x="1992" y="692"/>
                    <a:pt x="1992" y="692"/>
                  </a:cubicBezTo>
                  <a:cubicBezTo>
                    <a:pt x="2063" y="430"/>
                    <a:pt x="1968" y="155"/>
                    <a:pt x="1753" y="0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4245915" y="2955416"/>
              <a:ext cx="34370" cy="25690"/>
            </a:xfrm>
            <a:custGeom>
              <a:rect b="b" l="l" r="r" t="t"/>
              <a:pathLst>
                <a:path extrusionOk="0" h="444" w="594">
                  <a:moveTo>
                    <a:pt x="281" y="0"/>
                  </a:moveTo>
                  <a:cubicBezTo>
                    <a:pt x="251" y="0"/>
                    <a:pt x="222" y="31"/>
                    <a:pt x="212" y="62"/>
                  </a:cubicBezTo>
                  <a:lnTo>
                    <a:pt x="152" y="39"/>
                  </a:lnTo>
                  <a:cubicBezTo>
                    <a:pt x="147" y="38"/>
                    <a:pt x="142" y="37"/>
                    <a:pt x="136" y="37"/>
                  </a:cubicBezTo>
                  <a:cubicBezTo>
                    <a:pt x="69" y="37"/>
                    <a:pt x="1" y="103"/>
                    <a:pt x="45" y="170"/>
                  </a:cubicBezTo>
                  <a:cubicBezTo>
                    <a:pt x="81" y="217"/>
                    <a:pt x="129" y="253"/>
                    <a:pt x="164" y="301"/>
                  </a:cubicBezTo>
                  <a:lnTo>
                    <a:pt x="164" y="313"/>
                  </a:lnTo>
                  <a:cubicBezTo>
                    <a:pt x="152" y="372"/>
                    <a:pt x="188" y="432"/>
                    <a:pt x="248" y="444"/>
                  </a:cubicBezTo>
                  <a:cubicBezTo>
                    <a:pt x="296" y="444"/>
                    <a:pt x="331" y="432"/>
                    <a:pt x="355" y="396"/>
                  </a:cubicBezTo>
                  <a:cubicBezTo>
                    <a:pt x="379" y="396"/>
                    <a:pt x="403" y="396"/>
                    <a:pt x="427" y="408"/>
                  </a:cubicBezTo>
                  <a:cubicBezTo>
                    <a:pt x="558" y="396"/>
                    <a:pt x="594" y="229"/>
                    <a:pt x="498" y="158"/>
                  </a:cubicBezTo>
                  <a:cubicBezTo>
                    <a:pt x="462" y="134"/>
                    <a:pt x="415" y="122"/>
                    <a:pt x="379" y="110"/>
                  </a:cubicBezTo>
                  <a:lnTo>
                    <a:pt x="379" y="62"/>
                  </a:lnTo>
                  <a:cubicBezTo>
                    <a:pt x="367" y="27"/>
                    <a:pt x="331" y="3"/>
                    <a:pt x="296" y="3"/>
                  </a:cubicBezTo>
                  <a:cubicBezTo>
                    <a:pt x="291" y="1"/>
                    <a:pt x="286" y="0"/>
                    <a:pt x="281" y="0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4050041" y="3012462"/>
              <a:ext cx="73890" cy="65787"/>
            </a:xfrm>
            <a:custGeom>
              <a:rect b="b" l="l" r="r" t="t"/>
              <a:pathLst>
                <a:path extrusionOk="0" h="1137" w="1277">
                  <a:moveTo>
                    <a:pt x="653" y="0"/>
                  </a:moveTo>
                  <a:cubicBezTo>
                    <a:pt x="420" y="0"/>
                    <a:pt x="204" y="144"/>
                    <a:pt x="120" y="368"/>
                  </a:cubicBezTo>
                  <a:cubicBezTo>
                    <a:pt x="1" y="667"/>
                    <a:pt x="156" y="988"/>
                    <a:pt x="442" y="1096"/>
                  </a:cubicBezTo>
                  <a:cubicBezTo>
                    <a:pt x="511" y="1123"/>
                    <a:pt x="580" y="1136"/>
                    <a:pt x="649" y="1136"/>
                  </a:cubicBezTo>
                  <a:cubicBezTo>
                    <a:pt x="877" y="1136"/>
                    <a:pt x="1087" y="991"/>
                    <a:pt x="1169" y="762"/>
                  </a:cubicBezTo>
                  <a:cubicBezTo>
                    <a:pt x="1277" y="476"/>
                    <a:pt x="1134" y="154"/>
                    <a:pt x="847" y="35"/>
                  </a:cubicBezTo>
                  <a:cubicBezTo>
                    <a:pt x="783" y="11"/>
                    <a:pt x="717" y="0"/>
                    <a:pt x="653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2899612" y="3174700"/>
              <a:ext cx="394391" cy="301277"/>
            </a:xfrm>
            <a:custGeom>
              <a:rect b="b" l="l" r="r" t="t"/>
              <a:pathLst>
                <a:path extrusionOk="0" h="5207" w="6816">
                  <a:moveTo>
                    <a:pt x="2826" y="0"/>
                  </a:moveTo>
                  <a:cubicBezTo>
                    <a:pt x="530" y="0"/>
                    <a:pt x="1" y="2476"/>
                    <a:pt x="877" y="3622"/>
                  </a:cubicBezTo>
                  <a:cubicBezTo>
                    <a:pt x="1569" y="4515"/>
                    <a:pt x="2792" y="5206"/>
                    <a:pt x="3914" y="5206"/>
                  </a:cubicBezTo>
                  <a:cubicBezTo>
                    <a:pt x="4513" y="5206"/>
                    <a:pt x="5083" y="5009"/>
                    <a:pt x="5528" y="4540"/>
                  </a:cubicBezTo>
                  <a:cubicBezTo>
                    <a:pt x="6815" y="3204"/>
                    <a:pt x="6589" y="1142"/>
                    <a:pt x="4395" y="319"/>
                  </a:cubicBezTo>
                  <a:cubicBezTo>
                    <a:pt x="3801" y="97"/>
                    <a:pt x="3279" y="0"/>
                    <a:pt x="2826" y="0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3064166" y="3154507"/>
              <a:ext cx="170463" cy="89047"/>
            </a:xfrm>
            <a:custGeom>
              <a:rect b="b" l="l" r="r" t="t"/>
              <a:pathLst>
                <a:path extrusionOk="0" h="1539" w="2946">
                  <a:moveTo>
                    <a:pt x="1765" y="0"/>
                  </a:moveTo>
                  <a:cubicBezTo>
                    <a:pt x="1205" y="60"/>
                    <a:pt x="1372" y="417"/>
                    <a:pt x="1372" y="417"/>
                  </a:cubicBezTo>
                  <a:cubicBezTo>
                    <a:pt x="1144" y="112"/>
                    <a:pt x="875" y="21"/>
                    <a:pt x="636" y="21"/>
                  </a:cubicBezTo>
                  <a:cubicBezTo>
                    <a:pt x="286" y="21"/>
                    <a:pt x="1" y="215"/>
                    <a:pt x="1" y="215"/>
                  </a:cubicBezTo>
                  <a:cubicBezTo>
                    <a:pt x="442" y="322"/>
                    <a:pt x="990" y="727"/>
                    <a:pt x="1169" y="871"/>
                  </a:cubicBezTo>
                  <a:cubicBezTo>
                    <a:pt x="1062" y="1085"/>
                    <a:pt x="1086" y="1347"/>
                    <a:pt x="1241" y="1538"/>
                  </a:cubicBezTo>
                  <a:cubicBezTo>
                    <a:pt x="1241" y="1538"/>
                    <a:pt x="1765" y="1538"/>
                    <a:pt x="1897" y="1216"/>
                  </a:cubicBezTo>
                  <a:cubicBezTo>
                    <a:pt x="2254" y="1216"/>
                    <a:pt x="2600" y="1276"/>
                    <a:pt x="2946" y="1371"/>
                  </a:cubicBezTo>
                  <a:cubicBezTo>
                    <a:pt x="2815" y="716"/>
                    <a:pt x="1992" y="692"/>
                    <a:pt x="1992" y="692"/>
                  </a:cubicBezTo>
                  <a:cubicBezTo>
                    <a:pt x="2064" y="429"/>
                    <a:pt x="1980" y="155"/>
                    <a:pt x="1765" y="0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3138863" y="3186214"/>
              <a:ext cx="34370" cy="25574"/>
            </a:xfrm>
            <a:custGeom>
              <a:rect b="b" l="l" r="r" t="t"/>
              <a:pathLst>
                <a:path extrusionOk="0" h="442" w="594">
                  <a:moveTo>
                    <a:pt x="296" y="1"/>
                  </a:moveTo>
                  <a:cubicBezTo>
                    <a:pt x="260" y="1"/>
                    <a:pt x="224" y="24"/>
                    <a:pt x="212" y="60"/>
                  </a:cubicBezTo>
                  <a:cubicBezTo>
                    <a:pt x="188" y="48"/>
                    <a:pt x="176" y="48"/>
                    <a:pt x="152" y="36"/>
                  </a:cubicBezTo>
                  <a:cubicBezTo>
                    <a:pt x="148" y="36"/>
                    <a:pt x="143" y="35"/>
                    <a:pt x="138" y="35"/>
                  </a:cubicBezTo>
                  <a:cubicBezTo>
                    <a:pt x="71" y="35"/>
                    <a:pt x="1" y="112"/>
                    <a:pt x="45" y="168"/>
                  </a:cubicBezTo>
                  <a:cubicBezTo>
                    <a:pt x="81" y="215"/>
                    <a:pt x="117" y="263"/>
                    <a:pt x="164" y="299"/>
                  </a:cubicBezTo>
                  <a:cubicBezTo>
                    <a:pt x="164" y="299"/>
                    <a:pt x="164" y="311"/>
                    <a:pt x="164" y="311"/>
                  </a:cubicBezTo>
                  <a:cubicBezTo>
                    <a:pt x="152" y="370"/>
                    <a:pt x="188" y="430"/>
                    <a:pt x="248" y="442"/>
                  </a:cubicBezTo>
                  <a:cubicBezTo>
                    <a:pt x="296" y="442"/>
                    <a:pt x="331" y="430"/>
                    <a:pt x="355" y="394"/>
                  </a:cubicBezTo>
                  <a:cubicBezTo>
                    <a:pt x="379" y="394"/>
                    <a:pt x="403" y="406"/>
                    <a:pt x="427" y="406"/>
                  </a:cubicBezTo>
                  <a:cubicBezTo>
                    <a:pt x="558" y="394"/>
                    <a:pt x="594" y="227"/>
                    <a:pt x="498" y="156"/>
                  </a:cubicBezTo>
                  <a:cubicBezTo>
                    <a:pt x="462" y="132"/>
                    <a:pt x="415" y="120"/>
                    <a:pt x="379" y="108"/>
                  </a:cubicBezTo>
                  <a:cubicBezTo>
                    <a:pt x="379" y="96"/>
                    <a:pt x="379" y="84"/>
                    <a:pt x="379" y="60"/>
                  </a:cubicBezTo>
                  <a:cubicBezTo>
                    <a:pt x="367" y="24"/>
                    <a:pt x="331" y="1"/>
                    <a:pt x="296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2989642" y="3204266"/>
              <a:ext cx="73890" cy="66076"/>
            </a:xfrm>
            <a:custGeom>
              <a:rect b="b" l="l" r="r" t="t"/>
              <a:pathLst>
                <a:path extrusionOk="0" h="1142" w="1277">
                  <a:moveTo>
                    <a:pt x="653" y="0"/>
                  </a:moveTo>
                  <a:cubicBezTo>
                    <a:pt x="420" y="0"/>
                    <a:pt x="204" y="144"/>
                    <a:pt x="120" y="368"/>
                  </a:cubicBezTo>
                  <a:cubicBezTo>
                    <a:pt x="1" y="666"/>
                    <a:pt x="156" y="988"/>
                    <a:pt x="442" y="1108"/>
                  </a:cubicBezTo>
                  <a:cubicBezTo>
                    <a:pt x="507" y="1131"/>
                    <a:pt x="572" y="1142"/>
                    <a:pt x="636" y="1142"/>
                  </a:cubicBezTo>
                  <a:cubicBezTo>
                    <a:pt x="869" y="1142"/>
                    <a:pt x="1085" y="998"/>
                    <a:pt x="1169" y="774"/>
                  </a:cubicBezTo>
                  <a:cubicBezTo>
                    <a:pt x="1277" y="476"/>
                    <a:pt x="1134" y="154"/>
                    <a:pt x="848" y="34"/>
                  </a:cubicBezTo>
                  <a:cubicBezTo>
                    <a:pt x="783" y="11"/>
                    <a:pt x="717" y="0"/>
                    <a:pt x="653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3905739" y="3093350"/>
              <a:ext cx="269292" cy="193715"/>
            </a:xfrm>
            <a:custGeom>
              <a:rect b="b" l="l" r="r" t="t"/>
              <a:pathLst>
                <a:path extrusionOk="0" h="3348" w="4654">
                  <a:moveTo>
                    <a:pt x="2202" y="1"/>
                  </a:moveTo>
                  <a:cubicBezTo>
                    <a:pt x="0" y="1"/>
                    <a:pt x="2" y="2107"/>
                    <a:pt x="873" y="2774"/>
                  </a:cubicBezTo>
                  <a:cubicBezTo>
                    <a:pt x="1331" y="3125"/>
                    <a:pt x="1972" y="3348"/>
                    <a:pt x="2575" y="3348"/>
                  </a:cubicBezTo>
                  <a:cubicBezTo>
                    <a:pt x="3183" y="3348"/>
                    <a:pt x="3752" y="3122"/>
                    <a:pt x="4057" y="2571"/>
                  </a:cubicBezTo>
                  <a:cubicBezTo>
                    <a:pt x="4653" y="1474"/>
                    <a:pt x="4152" y="175"/>
                    <a:pt x="2578" y="20"/>
                  </a:cubicBezTo>
                  <a:cubicBezTo>
                    <a:pt x="2446" y="7"/>
                    <a:pt x="2321" y="1"/>
                    <a:pt x="2202" y="1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3992124" y="3067544"/>
              <a:ext cx="122842" cy="62836"/>
            </a:xfrm>
            <a:custGeom>
              <a:rect b="b" l="l" r="r" t="t"/>
              <a:pathLst>
                <a:path extrusionOk="0" h="1086" w="2123">
                  <a:moveTo>
                    <a:pt x="1109" y="1"/>
                  </a:moveTo>
                  <a:cubicBezTo>
                    <a:pt x="763" y="132"/>
                    <a:pt x="930" y="335"/>
                    <a:pt x="930" y="335"/>
                  </a:cubicBezTo>
                  <a:cubicBezTo>
                    <a:pt x="793" y="227"/>
                    <a:pt x="660" y="189"/>
                    <a:pt x="539" y="189"/>
                  </a:cubicBezTo>
                  <a:cubicBezTo>
                    <a:pt x="229" y="189"/>
                    <a:pt x="0" y="442"/>
                    <a:pt x="0" y="442"/>
                  </a:cubicBezTo>
                  <a:cubicBezTo>
                    <a:pt x="310" y="466"/>
                    <a:pt x="608" y="537"/>
                    <a:pt x="883" y="668"/>
                  </a:cubicBezTo>
                  <a:cubicBezTo>
                    <a:pt x="835" y="823"/>
                    <a:pt x="895" y="990"/>
                    <a:pt x="1026" y="1086"/>
                  </a:cubicBezTo>
                  <a:cubicBezTo>
                    <a:pt x="1026" y="1086"/>
                    <a:pt x="1372" y="1002"/>
                    <a:pt x="1407" y="776"/>
                  </a:cubicBezTo>
                  <a:cubicBezTo>
                    <a:pt x="1597" y="716"/>
                    <a:pt x="1795" y="689"/>
                    <a:pt x="2002" y="689"/>
                  </a:cubicBezTo>
                  <a:cubicBezTo>
                    <a:pt x="2042" y="689"/>
                    <a:pt x="2082" y="690"/>
                    <a:pt x="2123" y="692"/>
                  </a:cubicBezTo>
                  <a:cubicBezTo>
                    <a:pt x="1998" y="436"/>
                    <a:pt x="1743" y="387"/>
                    <a:pt x="1565" y="387"/>
                  </a:cubicBezTo>
                  <a:cubicBezTo>
                    <a:pt x="1453" y="387"/>
                    <a:pt x="1372" y="406"/>
                    <a:pt x="1372" y="406"/>
                  </a:cubicBezTo>
                  <a:cubicBezTo>
                    <a:pt x="1383" y="227"/>
                    <a:pt x="1276" y="72"/>
                    <a:pt x="1109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4045239" y="3089357"/>
              <a:ext cx="24881" cy="17589"/>
            </a:xfrm>
            <a:custGeom>
              <a:rect b="b" l="l" r="r" t="t"/>
              <a:pathLst>
                <a:path extrusionOk="0" h="304" w="430">
                  <a:moveTo>
                    <a:pt x="198" y="1"/>
                  </a:moveTo>
                  <a:cubicBezTo>
                    <a:pt x="192" y="1"/>
                    <a:pt x="186" y="2"/>
                    <a:pt x="179" y="5"/>
                  </a:cubicBezTo>
                  <a:cubicBezTo>
                    <a:pt x="155" y="5"/>
                    <a:pt x="132" y="29"/>
                    <a:pt x="132" y="53"/>
                  </a:cubicBezTo>
                  <a:lnTo>
                    <a:pt x="84" y="53"/>
                  </a:lnTo>
                  <a:cubicBezTo>
                    <a:pt x="48" y="53"/>
                    <a:pt x="0" y="124"/>
                    <a:pt x="48" y="160"/>
                  </a:cubicBezTo>
                  <a:cubicBezTo>
                    <a:pt x="72" y="184"/>
                    <a:pt x="108" y="196"/>
                    <a:pt x="143" y="220"/>
                  </a:cubicBezTo>
                  <a:cubicBezTo>
                    <a:pt x="143" y="220"/>
                    <a:pt x="143" y="220"/>
                    <a:pt x="143" y="232"/>
                  </a:cubicBezTo>
                  <a:cubicBezTo>
                    <a:pt x="143" y="268"/>
                    <a:pt x="179" y="303"/>
                    <a:pt x="227" y="303"/>
                  </a:cubicBezTo>
                  <a:cubicBezTo>
                    <a:pt x="251" y="291"/>
                    <a:pt x="275" y="279"/>
                    <a:pt x="275" y="256"/>
                  </a:cubicBezTo>
                  <a:lnTo>
                    <a:pt x="322" y="256"/>
                  </a:lnTo>
                  <a:cubicBezTo>
                    <a:pt x="430" y="232"/>
                    <a:pt x="430" y="89"/>
                    <a:pt x="334" y="65"/>
                  </a:cubicBezTo>
                  <a:lnTo>
                    <a:pt x="251" y="65"/>
                  </a:lnTo>
                  <a:lnTo>
                    <a:pt x="239" y="29"/>
                  </a:lnTo>
                  <a:cubicBezTo>
                    <a:pt x="230" y="12"/>
                    <a:pt x="215" y="1"/>
                    <a:pt x="198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3956945" y="3123321"/>
              <a:ext cx="46290" cy="43800"/>
            </a:xfrm>
            <a:custGeom>
              <a:rect b="b" l="l" r="r" t="t"/>
              <a:pathLst>
                <a:path extrusionOk="0" h="757" w="800">
                  <a:moveTo>
                    <a:pt x="398" y="0"/>
                  </a:moveTo>
                  <a:cubicBezTo>
                    <a:pt x="203" y="0"/>
                    <a:pt x="46" y="148"/>
                    <a:pt x="24" y="336"/>
                  </a:cubicBezTo>
                  <a:cubicBezTo>
                    <a:pt x="0" y="551"/>
                    <a:pt x="155" y="742"/>
                    <a:pt x="370" y="754"/>
                  </a:cubicBezTo>
                  <a:cubicBezTo>
                    <a:pt x="384" y="755"/>
                    <a:pt x="397" y="756"/>
                    <a:pt x="411" y="756"/>
                  </a:cubicBezTo>
                  <a:cubicBezTo>
                    <a:pt x="598" y="756"/>
                    <a:pt x="764" y="609"/>
                    <a:pt x="775" y="420"/>
                  </a:cubicBezTo>
                  <a:cubicBezTo>
                    <a:pt x="799" y="205"/>
                    <a:pt x="656" y="26"/>
                    <a:pt x="441" y="3"/>
                  </a:cubicBezTo>
                  <a:cubicBezTo>
                    <a:pt x="427" y="1"/>
                    <a:pt x="412" y="0"/>
                    <a:pt x="398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520276" y="3082241"/>
              <a:ext cx="269061" cy="193831"/>
            </a:xfrm>
            <a:custGeom>
              <a:rect b="b" l="l" r="r" t="t"/>
              <a:pathLst>
                <a:path extrusionOk="0" h="3350" w="4650">
                  <a:moveTo>
                    <a:pt x="2185" y="0"/>
                  </a:moveTo>
                  <a:cubicBezTo>
                    <a:pt x="8" y="0"/>
                    <a:pt x="1" y="2098"/>
                    <a:pt x="870" y="2775"/>
                  </a:cubicBezTo>
                  <a:cubicBezTo>
                    <a:pt x="1327" y="3126"/>
                    <a:pt x="1968" y="3349"/>
                    <a:pt x="2572" y="3349"/>
                  </a:cubicBezTo>
                  <a:cubicBezTo>
                    <a:pt x="3179" y="3349"/>
                    <a:pt x="3748" y="3123"/>
                    <a:pt x="4053" y="2573"/>
                  </a:cubicBezTo>
                  <a:cubicBezTo>
                    <a:pt x="4650" y="1476"/>
                    <a:pt x="4149" y="176"/>
                    <a:pt x="2575" y="21"/>
                  </a:cubicBezTo>
                  <a:cubicBezTo>
                    <a:pt x="2438" y="7"/>
                    <a:pt x="2308" y="0"/>
                    <a:pt x="2185" y="0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606429" y="3055799"/>
              <a:ext cx="122900" cy="63530"/>
            </a:xfrm>
            <a:custGeom>
              <a:rect b="b" l="l" r="r" t="t"/>
              <a:pathLst>
                <a:path extrusionOk="0" h="1098" w="2124">
                  <a:moveTo>
                    <a:pt x="1110" y="1"/>
                  </a:moveTo>
                  <a:cubicBezTo>
                    <a:pt x="764" y="144"/>
                    <a:pt x="931" y="347"/>
                    <a:pt x="931" y="347"/>
                  </a:cubicBezTo>
                  <a:cubicBezTo>
                    <a:pt x="791" y="234"/>
                    <a:pt x="654" y="194"/>
                    <a:pt x="531" y="194"/>
                  </a:cubicBezTo>
                  <a:cubicBezTo>
                    <a:pt x="225" y="194"/>
                    <a:pt x="1" y="442"/>
                    <a:pt x="1" y="442"/>
                  </a:cubicBezTo>
                  <a:cubicBezTo>
                    <a:pt x="311" y="466"/>
                    <a:pt x="609" y="549"/>
                    <a:pt x="883" y="681"/>
                  </a:cubicBezTo>
                  <a:cubicBezTo>
                    <a:pt x="835" y="836"/>
                    <a:pt x="907" y="1003"/>
                    <a:pt x="1038" y="1098"/>
                  </a:cubicBezTo>
                  <a:cubicBezTo>
                    <a:pt x="1038" y="1098"/>
                    <a:pt x="1372" y="1003"/>
                    <a:pt x="1408" y="776"/>
                  </a:cubicBezTo>
                  <a:cubicBezTo>
                    <a:pt x="1634" y="716"/>
                    <a:pt x="1885" y="693"/>
                    <a:pt x="2123" y="693"/>
                  </a:cubicBezTo>
                  <a:cubicBezTo>
                    <a:pt x="2000" y="446"/>
                    <a:pt x="1754" y="398"/>
                    <a:pt x="1580" y="398"/>
                  </a:cubicBezTo>
                  <a:cubicBezTo>
                    <a:pt x="1467" y="398"/>
                    <a:pt x="1384" y="418"/>
                    <a:pt x="1384" y="418"/>
                  </a:cubicBezTo>
                  <a:cubicBezTo>
                    <a:pt x="1384" y="239"/>
                    <a:pt x="1277" y="73"/>
                    <a:pt x="1110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3659545" y="3078306"/>
              <a:ext cx="24939" cy="17589"/>
            </a:xfrm>
            <a:custGeom>
              <a:rect b="b" l="l" r="r" t="t"/>
              <a:pathLst>
                <a:path extrusionOk="0" h="304" w="431">
                  <a:moveTo>
                    <a:pt x="199" y="1"/>
                  </a:moveTo>
                  <a:cubicBezTo>
                    <a:pt x="193" y="1"/>
                    <a:pt x="186" y="2"/>
                    <a:pt x="180" y="5"/>
                  </a:cubicBezTo>
                  <a:cubicBezTo>
                    <a:pt x="156" y="5"/>
                    <a:pt x="132" y="29"/>
                    <a:pt x="132" y="53"/>
                  </a:cubicBezTo>
                  <a:lnTo>
                    <a:pt x="96" y="53"/>
                  </a:lnTo>
                  <a:cubicBezTo>
                    <a:pt x="49" y="53"/>
                    <a:pt x="1" y="125"/>
                    <a:pt x="49" y="160"/>
                  </a:cubicBezTo>
                  <a:cubicBezTo>
                    <a:pt x="73" y="184"/>
                    <a:pt x="108" y="208"/>
                    <a:pt x="144" y="220"/>
                  </a:cubicBezTo>
                  <a:lnTo>
                    <a:pt x="144" y="232"/>
                  </a:lnTo>
                  <a:cubicBezTo>
                    <a:pt x="144" y="268"/>
                    <a:pt x="180" y="304"/>
                    <a:pt x="228" y="304"/>
                  </a:cubicBezTo>
                  <a:cubicBezTo>
                    <a:pt x="251" y="292"/>
                    <a:pt x="275" y="280"/>
                    <a:pt x="287" y="244"/>
                  </a:cubicBezTo>
                  <a:cubicBezTo>
                    <a:pt x="293" y="250"/>
                    <a:pt x="299" y="253"/>
                    <a:pt x="307" y="253"/>
                  </a:cubicBezTo>
                  <a:cubicBezTo>
                    <a:pt x="314" y="253"/>
                    <a:pt x="323" y="250"/>
                    <a:pt x="335" y="244"/>
                  </a:cubicBezTo>
                  <a:cubicBezTo>
                    <a:pt x="430" y="232"/>
                    <a:pt x="430" y="89"/>
                    <a:pt x="335" y="77"/>
                  </a:cubicBezTo>
                  <a:cubicBezTo>
                    <a:pt x="311" y="65"/>
                    <a:pt x="275" y="65"/>
                    <a:pt x="251" y="65"/>
                  </a:cubicBezTo>
                  <a:cubicBezTo>
                    <a:pt x="251" y="53"/>
                    <a:pt x="251" y="41"/>
                    <a:pt x="239" y="29"/>
                  </a:cubicBezTo>
                  <a:cubicBezTo>
                    <a:pt x="231" y="12"/>
                    <a:pt x="216" y="1"/>
                    <a:pt x="199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3571945" y="3112270"/>
              <a:ext cx="46290" cy="44379"/>
            </a:xfrm>
            <a:custGeom>
              <a:rect b="b" l="l" r="r" t="t"/>
              <a:pathLst>
                <a:path extrusionOk="0" h="767" w="800">
                  <a:moveTo>
                    <a:pt x="398" y="0"/>
                  </a:moveTo>
                  <a:cubicBezTo>
                    <a:pt x="202" y="0"/>
                    <a:pt x="35" y="149"/>
                    <a:pt x="13" y="349"/>
                  </a:cubicBezTo>
                  <a:cubicBezTo>
                    <a:pt x="1" y="551"/>
                    <a:pt x="144" y="742"/>
                    <a:pt x="358" y="766"/>
                  </a:cubicBezTo>
                  <a:cubicBezTo>
                    <a:pt x="366" y="766"/>
                    <a:pt x="373" y="767"/>
                    <a:pt x="380" y="767"/>
                  </a:cubicBezTo>
                  <a:cubicBezTo>
                    <a:pt x="575" y="767"/>
                    <a:pt x="753" y="615"/>
                    <a:pt x="776" y="420"/>
                  </a:cubicBezTo>
                  <a:cubicBezTo>
                    <a:pt x="800" y="217"/>
                    <a:pt x="645" y="27"/>
                    <a:pt x="442" y="3"/>
                  </a:cubicBezTo>
                  <a:cubicBezTo>
                    <a:pt x="427" y="1"/>
                    <a:pt x="413" y="0"/>
                    <a:pt x="398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3106172" y="3025249"/>
              <a:ext cx="400987" cy="288316"/>
            </a:xfrm>
            <a:custGeom>
              <a:rect b="b" l="l" r="r" t="t"/>
              <a:pathLst>
                <a:path extrusionOk="0" h="4983" w="6930">
                  <a:moveTo>
                    <a:pt x="3286" y="0"/>
                  </a:moveTo>
                  <a:cubicBezTo>
                    <a:pt x="9" y="0"/>
                    <a:pt x="0" y="3134"/>
                    <a:pt x="1302" y="4130"/>
                  </a:cubicBezTo>
                  <a:cubicBezTo>
                    <a:pt x="1978" y="4652"/>
                    <a:pt x="2930" y="4983"/>
                    <a:pt x="3825" y="4983"/>
                  </a:cubicBezTo>
                  <a:cubicBezTo>
                    <a:pt x="4728" y="4983"/>
                    <a:pt x="5574" y="4646"/>
                    <a:pt x="6024" y="3832"/>
                  </a:cubicBezTo>
                  <a:cubicBezTo>
                    <a:pt x="6930" y="2210"/>
                    <a:pt x="6179" y="267"/>
                    <a:pt x="3842" y="28"/>
                  </a:cubicBezTo>
                  <a:cubicBezTo>
                    <a:pt x="3647" y="9"/>
                    <a:pt x="3462" y="0"/>
                    <a:pt x="3286" y="0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3235258" y="2986830"/>
              <a:ext cx="181515" cy="93907"/>
            </a:xfrm>
            <a:custGeom>
              <a:rect b="b" l="l" r="r" t="t"/>
              <a:pathLst>
                <a:path extrusionOk="0" h="1623" w="3137">
                  <a:moveTo>
                    <a:pt x="1646" y="1"/>
                  </a:moveTo>
                  <a:cubicBezTo>
                    <a:pt x="1122" y="203"/>
                    <a:pt x="1372" y="501"/>
                    <a:pt x="1372" y="501"/>
                  </a:cubicBezTo>
                  <a:cubicBezTo>
                    <a:pt x="1167" y="340"/>
                    <a:pt x="968" y="282"/>
                    <a:pt x="789" y="282"/>
                  </a:cubicBezTo>
                  <a:cubicBezTo>
                    <a:pt x="332" y="282"/>
                    <a:pt x="1" y="656"/>
                    <a:pt x="1" y="656"/>
                  </a:cubicBezTo>
                  <a:cubicBezTo>
                    <a:pt x="466" y="656"/>
                    <a:pt x="1086" y="907"/>
                    <a:pt x="1300" y="1002"/>
                  </a:cubicBezTo>
                  <a:cubicBezTo>
                    <a:pt x="1241" y="1229"/>
                    <a:pt x="1336" y="1479"/>
                    <a:pt x="1539" y="1622"/>
                  </a:cubicBezTo>
                  <a:cubicBezTo>
                    <a:pt x="1539" y="1622"/>
                    <a:pt x="2040" y="1479"/>
                    <a:pt x="2087" y="1145"/>
                  </a:cubicBezTo>
                  <a:cubicBezTo>
                    <a:pt x="2391" y="1062"/>
                    <a:pt x="2703" y="1024"/>
                    <a:pt x="3009" y="1024"/>
                  </a:cubicBezTo>
                  <a:cubicBezTo>
                    <a:pt x="3051" y="1024"/>
                    <a:pt x="3094" y="1025"/>
                    <a:pt x="3137" y="1026"/>
                  </a:cubicBezTo>
                  <a:cubicBezTo>
                    <a:pt x="2954" y="652"/>
                    <a:pt x="2586" y="580"/>
                    <a:pt x="2330" y="580"/>
                  </a:cubicBezTo>
                  <a:cubicBezTo>
                    <a:pt x="2169" y="580"/>
                    <a:pt x="2052" y="609"/>
                    <a:pt x="2052" y="609"/>
                  </a:cubicBezTo>
                  <a:cubicBezTo>
                    <a:pt x="2052" y="334"/>
                    <a:pt x="1897" y="96"/>
                    <a:pt x="1646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3313947" y="3019752"/>
              <a:ext cx="36627" cy="25863"/>
            </a:xfrm>
            <a:custGeom>
              <a:rect b="b" l="l" r="r" t="t"/>
              <a:pathLst>
                <a:path extrusionOk="0" h="447" w="633">
                  <a:moveTo>
                    <a:pt x="282" y="1"/>
                  </a:moveTo>
                  <a:cubicBezTo>
                    <a:pt x="276" y="1"/>
                    <a:pt x="269" y="2"/>
                    <a:pt x="262" y="4"/>
                  </a:cubicBezTo>
                  <a:cubicBezTo>
                    <a:pt x="227" y="16"/>
                    <a:pt x="191" y="52"/>
                    <a:pt x="191" y="87"/>
                  </a:cubicBezTo>
                  <a:lnTo>
                    <a:pt x="131" y="87"/>
                  </a:lnTo>
                  <a:cubicBezTo>
                    <a:pt x="60" y="87"/>
                    <a:pt x="0" y="183"/>
                    <a:pt x="60" y="230"/>
                  </a:cubicBezTo>
                  <a:cubicBezTo>
                    <a:pt x="107" y="266"/>
                    <a:pt x="155" y="302"/>
                    <a:pt x="215" y="326"/>
                  </a:cubicBezTo>
                  <a:lnTo>
                    <a:pt x="215" y="338"/>
                  </a:lnTo>
                  <a:cubicBezTo>
                    <a:pt x="215" y="392"/>
                    <a:pt x="254" y="447"/>
                    <a:pt x="316" y="447"/>
                  </a:cubicBezTo>
                  <a:cubicBezTo>
                    <a:pt x="322" y="447"/>
                    <a:pt x="328" y="446"/>
                    <a:pt x="334" y="445"/>
                  </a:cubicBezTo>
                  <a:cubicBezTo>
                    <a:pt x="370" y="445"/>
                    <a:pt x="406" y="409"/>
                    <a:pt x="417" y="374"/>
                  </a:cubicBezTo>
                  <a:lnTo>
                    <a:pt x="489" y="374"/>
                  </a:lnTo>
                  <a:cubicBezTo>
                    <a:pt x="632" y="350"/>
                    <a:pt x="632" y="135"/>
                    <a:pt x="489" y="99"/>
                  </a:cubicBezTo>
                  <a:cubicBezTo>
                    <a:pt x="453" y="99"/>
                    <a:pt x="406" y="87"/>
                    <a:pt x="370" y="87"/>
                  </a:cubicBezTo>
                  <a:cubicBezTo>
                    <a:pt x="370" y="75"/>
                    <a:pt x="358" y="64"/>
                    <a:pt x="358" y="40"/>
                  </a:cubicBezTo>
                  <a:cubicBezTo>
                    <a:pt x="338" y="20"/>
                    <a:pt x="311" y="1"/>
                    <a:pt x="282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3182837" y="3069511"/>
              <a:ext cx="69030" cy="65903"/>
            </a:xfrm>
            <a:custGeom>
              <a:rect b="b" l="l" r="r" t="t"/>
              <a:pathLst>
                <a:path extrusionOk="0" h="1139" w="1193">
                  <a:moveTo>
                    <a:pt x="612" y="1"/>
                  </a:moveTo>
                  <a:cubicBezTo>
                    <a:pt x="320" y="1"/>
                    <a:pt x="70" y="220"/>
                    <a:pt x="36" y="515"/>
                  </a:cubicBezTo>
                  <a:cubicBezTo>
                    <a:pt x="1" y="825"/>
                    <a:pt x="227" y="1099"/>
                    <a:pt x="537" y="1135"/>
                  </a:cubicBezTo>
                  <a:cubicBezTo>
                    <a:pt x="559" y="1138"/>
                    <a:pt x="580" y="1139"/>
                    <a:pt x="602" y="1139"/>
                  </a:cubicBezTo>
                  <a:cubicBezTo>
                    <a:pt x="884" y="1139"/>
                    <a:pt x="1124" y="923"/>
                    <a:pt x="1157" y="634"/>
                  </a:cubicBezTo>
                  <a:cubicBezTo>
                    <a:pt x="1193" y="312"/>
                    <a:pt x="966" y="38"/>
                    <a:pt x="656" y="2"/>
                  </a:cubicBezTo>
                  <a:cubicBezTo>
                    <a:pt x="641" y="1"/>
                    <a:pt x="626" y="1"/>
                    <a:pt x="612" y="1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3725910" y="3171923"/>
              <a:ext cx="269697" cy="193831"/>
            </a:xfrm>
            <a:custGeom>
              <a:rect b="b" l="l" r="r" t="t"/>
              <a:pathLst>
                <a:path extrusionOk="0" h="3350" w="4661">
                  <a:moveTo>
                    <a:pt x="2194" y="0"/>
                  </a:moveTo>
                  <a:cubicBezTo>
                    <a:pt x="7" y="0"/>
                    <a:pt x="0" y="2098"/>
                    <a:pt x="869" y="2775"/>
                  </a:cubicBezTo>
                  <a:cubicBezTo>
                    <a:pt x="1333" y="3126"/>
                    <a:pt x="1977" y="3349"/>
                    <a:pt x="2580" y="3349"/>
                  </a:cubicBezTo>
                  <a:cubicBezTo>
                    <a:pt x="3188" y="3349"/>
                    <a:pt x="3754" y="3123"/>
                    <a:pt x="4053" y="2573"/>
                  </a:cubicBezTo>
                  <a:cubicBezTo>
                    <a:pt x="4661" y="1476"/>
                    <a:pt x="4160" y="176"/>
                    <a:pt x="2586" y="21"/>
                  </a:cubicBezTo>
                  <a:cubicBezTo>
                    <a:pt x="2448" y="7"/>
                    <a:pt x="2318" y="0"/>
                    <a:pt x="2194" y="0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3812758" y="3145539"/>
              <a:ext cx="122148" cy="63530"/>
            </a:xfrm>
            <a:custGeom>
              <a:rect b="b" l="l" r="r" t="t"/>
              <a:pathLst>
                <a:path extrusionOk="0" h="1098" w="2111">
                  <a:moveTo>
                    <a:pt x="1109" y="0"/>
                  </a:moveTo>
                  <a:cubicBezTo>
                    <a:pt x="763" y="143"/>
                    <a:pt x="918" y="346"/>
                    <a:pt x="918" y="346"/>
                  </a:cubicBezTo>
                  <a:cubicBezTo>
                    <a:pt x="778" y="233"/>
                    <a:pt x="643" y="193"/>
                    <a:pt x="521" y="193"/>
                  </a:cubicBezTo>
                  <a:cubicBezTo>
                    <a:pt x="218" y="193"/>
                    <a:pt x="0" y="441"/>
                    <a:pt x="0" y="441"/>
                  </a:cubicBezTo>
                  <a:cubicBezTo>
                    <a:pt x="298" y="465"/>
                    <a:pt x="596" y="549"/>
                    <a:pt x="882" y="668"/>
                  </a:cubicBezTo>
                  <a:cubicBezTo>
                    <a:pt x="835" y="835"/>
                    <a:pt x="894" y="1002"/>
                    <a:pt x="1026" y="1097"/>
                  </a:cubicBezTo>
                  <a:cubicBezTo>
                    <a:pt x="1026" y="1097"/>
                    <a:pt x="1371" y="1002"/>
                    <a:pt x="1395" y="775"/>
                  </a:cubicBezTo>
                  <a:cubicBezTo>
                    <a:pt x="1603" y="723"/>
                    <a:pt x="1810" y="689"/>
                    <a:pt x="2018" y="689"/>
                  </a:cubicBezTo>
                  <a:cubicBezTo>
                    <a:pt x="2049" y="689"/>
                    <a:pt x="2080" y="690"/>
                    <a:pt x="2111" y="692"/>
                  </a:cubicBezTo>
                  <a:cubicBezTo>
                    <a:pt x="1990" y="436"/>
                    <a:pt x="1733" y="389"/>
                    <a:pt x="1559" y="389"/>
                  </a:cubicBezTo>
                  <a:cubicBezTo>
                    <a:pt x="1457" y="389"/>
                    <a:pt x="1383" y="405"/>
                    <a:pt x="1383" y="405"/>
                  </a:cubicBezTo>
                  <a:cubicBezTo>
                    <a:pt x="1383" y="227"/>
                    <a:pt x="1276" y="72"/>
                    <a:pt x="1109" y="0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3865873" y="3167988"/>
              <a:ext cx="23492" cy="16895"/>
            </a:xfrm>
            <a:custGeom>
              <a:rect b="b" l="l" r="r" t="t"/>
              <a:pathLst>
                <a:path extrusionOk="0" h="292" w="406">
                  <a:moveTo>
                    <a:pt x="193" y="1"/>
                  </a:moveTo>
                  <a:cubicBezTo>
                    <a:pt x="185" y="1"/>
                    <a:pt x="177" y="2"/>
                    <a:pt x="167" y="6"/>
                  </a:cubicBezTo>
                  <a:cubicBezTo>
                    <a:pt x="143" y="6"/>
                    <a:pt x="131" y="29"/>
                    <a:pt x="131" y="53"/>
                  </a:cubicBezTo>
                  <a:lnTo>
                    <a:pt x="84" y="53"/>
                  </a:lnTo>
                  <a:cubicBezTo>
                    <a:pt x="36" y="53"/>
                    <a:pt x="0" y="113"/>
                    <a:pt x="48" y="149"/>
                  </a:cubicBezTo>
                  <a:cubicBezTo>
                    <a:pt x="72" y="172"/>
                    <a:pt x="108" y="196"/>
                    <a:pt x="143" y="220"/>
                  </a:cubicBezTo>
                  <a:cubicBezTo>
                    <a:pt x="143" y="256"/>
                    <a:pt x="179" y="292"/>
                    <a:pt x="215" y="292"/>
                  </a:cubicBezTo>
                  <a:cubicBezTo>
                    <a:pt x="251" y="280"/>
                    <a:pt x="274" y="268"/>
                    <a:pt x="274" y="244"/>
                  </a:cubicBezTo>
                  <a:lnTo>
                    <a:pt x="322" y="244"/>
                  </a:lnTo>
                  <a:cubicBezTo>
                    <a:pt x="406" y="208"/>
                    <a:pt x="406" y="101"/>
                    <a:pt x="334" y="65"/>
                  </a:cubicBezTo>
                  <a:cubicBezTo>
                    <a:pt x="298" y="65"/>
                    <a:pt x="274" y="53"/>
                    <a:pt x="251" y="53"/>
                  </a:cubicBezTo>
                  <a:cubicBezTo>
                    <a:pt x="251" y="53"/>
                    <a:pt x="251" y="41"/>
                    <a:pt x="239" y="29"/>
                  </a:cubicBezTo>
                  <a:cubicBezTo>
                    <a:pt x="230" y="12"/>
                    <a:pt x="215" y="1"/>
                    <a:pt x="193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3777521" y="3201373"/>
              <a:ext cx="46290" cy="44379"/>
            </a:xfrm>
            <a:custGeom>
              <a:rect b="b" l="l" r="r" t="t"/>
              <a:pathLst>
                <a:path extrusionOk="0" h="767" w="800">
                  <a:moveTo>
                    <a:pt x="419" y="0"/>
                  </a:moveTo>
                  <a:cubicBezTo>
                    <a:pt x="215" y="0"/>
                    <a:pt x="48" y="151"/>
                    <a:pt x="25" y="347"/>
                  </a:cubicBezTo>
                  <a:cubicBezTo>
                    <a:pt x="1" y="561"/>
                    <a:pt x="156" y="740"/>
                    <a:pt x="359" y="764"/>
                  </a:cubicBezTo>
                  <a:cubicBezTo>
                    <a:pt x="373" y="766"/>
                    <a:pt x="388" y="766"/>
                    <a:pt x="402" y="766"/>
                  </a:cubicBezTo>
                  <a:cubicBezTo>
                    <a:pt x="597" y="766"/>
                    <a:pt x="754" y="618"/>
                    <a:pt x="776" y="418"/>
                  </a:cubicBezTo>
                  <a:cubicBezTo>
                    <a:pt x="800" y="216"/>
                    <a:pt x="645" y="25"/>
                    <a:pt x="442" y="1"/>
                  </a:cubicBezTo>
                  <a:cubicBezTo>
                    <a:pt x="434" y="0"/>
                    <a:pt x="427" y="0"/>
                    <a:pt x="419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3382859" y="3176147"/>
              <a:ext cx="269871" cy="193715"/>
            </a:xfrm>
            <a:custGeom>
              <a:rect b="b" l="l" r="r" t="t"/>
              <a:pathLst>
                <a:path extrusionOk="0" h="3348" w="4664">
                  <a:moveTo>
                    <a:pt x="2203" y="1"/>
                  </a:moveTo>
                  <a:cubicBezTo>
                    <a:pt x="10" y="1"/>
                    <a:pt x="1" y="2106"/>
                    <a:pt x="872" y="2774"/>
                  </a:cubicBezTo>
                  <a:cubicBezTo>
                    <a:pt x="1335" y="3125"/>
                    <a:pt x="1980" y="3348"/>
                    <a:pt x="2583" y="3348"/>
                  </a:cubicBezTo>
                  <a:cubicBezTo>
                    <a:pt x="3190" y="3348"/>
                    <a:pt x="3757" y="3122"/>
                    <a:pt x="4056" y="2571"/>
                  </a:cubicBezTo>
                  <a:cubicBezTo>
                    <a:pt x="4664" y="1474"/>
                    <a:pt x="4151" y="175"/>
                    <a:pt x="2577" y="20"/>
                  </a:cubicBezTo>
                  <a:cubicBezTo>
                    <a:pt x="2446" y="7"/>
                    <a:pt x="2321" y="1"/>
                    <a:pt x="2203" y="1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469128" y="3150341"/>
              <a:ext cx="122900" cy="62836"/>
            </a:xfrm>
            <a:custGeom>
              <a:rect b="b" l="l" r="r" t="t"/>
              <a:pathLst>
                <a:path extrusionOk="0" h="1086" w="2124">
                  <a:moveTo>
                    <a:pt x="1110" y="1"/>
                  </a:moveTo>
                  <a:cubicBezTo>
                    <a:pt x="752" y="132"/>
                    <a:pt x="919" y="334"/>
                    <a:pt x="919" y="334"/>
                  </a:cubicBezTo>
                  <a:cubicBezTo>
                    <a:pt x="782" y="227"/>
                    <a:pt x="649" y="189"/>
                    <a:pt x="530" y="189"/>
                  </a:cubicBezTo>
                  <a:cubicBezTo>
                    <a:pt x="223" y="189"/>
                    <a:pt x="1" y="442"/>
                    <a:pt x="1" y="442"/>
                  </a:cubicBezTo>
                  <a:cubicBezTo>
                    <a:pt x="299" y="466"/>
                    <a:pt x="597" y="537"/>
                    <a:pt x="871" y="668"/>
                  </a:cubicBezTo>
                  <a:cubicBezTo>
                    <a:pt x="836" y="823"/>
                    <a:pt x="895" y="990"/>
                    <a:pt x="1038" y="1086"/>
                  </a:cubicBezTo>
                  <a:cubicBezTo>
                    <a:pt x="1038" y="1086"/>
                    <a:pt x="1372" y="990"/>
                    <a:pt x="1408" y="764"/>
                  </a:cubicBezTo>
                  <a:cubicBezTo>
                    <a:pt x="1597" y="714"/>
                    <a:pt x="1802" y="689"/>
                    <a:pt x="2003" y="689"/>
                  </a:cubicBezTo>
                  <a:cubicBezTo>
                    <a:pt x="2044" y="689"/>
                    <a:pt x="2084" y="690"/>
                    <a:pt x="2123" y="692"/>
                  </a:cubicBezTo>
                  <a:cubicBezTo>
                    <a:pt x="1999" y="436"/>
                    <a:pt x="1744" y="386"/>
                    <a:pt x="1566" y="386"/>
                  </a:cubicBezTo>
                  <a:cubicBezTo>
                    <a:pt x="1454" y="386"/>
                    <a:pt x="1372" y="406"/>
                    <a:pt x="1372" y="406"/>
                  </a:cubicBezTo>
                  <a:cubicBezTo>
                    <a:pt x="1384" y="227"/>
                    <a:pt x="1277" y="60"/>
                    <a:pt x="1110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522995" y="3172154"/>
              <a:ext cx="24881" cy="17589"/>
            </a:xfrm>
            <a:custGeom>
              <a:rect b="b" l="l" r="r" t="t"/>
              <a:pathLst>
                <a:path extrusionOk="0" h="304" w="430">
                  <a:moveTo>
                    <a:pt x="186" y="0"/>
                  </a:moveTo>
                  <a:cubicBezTo>
                    <a:pt x="180" y="0"/>
                    <a:pt x="173" y="2"/>
                    <a:pt x="167" y="5"/>
                  </a:cubicBezTo>
                  <a:cubicBezTo>
                    <a:pt x="143" y="17"/>
                    <a:pt x="119" y="29"/>
                    <a:pt x="119" y="65"/>
                  </a:cubicBezTo>
                  <a:lnTo>
                    <a:pt x="84" y="65"/>
                  </a:lnTo>
                  <a:cubicBezTo>
                    <a:pt x="36" y="65"/>
                    <a:pt x="0" y="124"/>
                    <a:pt x="36" y="160"/>
                  </a:cubicBezTo>
                  <a:cubicBezTo>
                    <a:pt x="60" y="184"/>
                    <a:pt x="95" y="208"/>
                    <a:pt x="131" y="220"/>
                  </a:cubicBezTo>
                  <a:lnTo>
                    <a:pt x="131" y="232"/>
                  </a:lnTo>
                  <a:cubicBezTo>
                    <a:pt x="131" y="267"/>
                    <a:pt x="167" y="303"/>
                    <a:pt x="215" y="303"/>
                  </a:cubicBezTo>
                  <a:cubicBezTo>
                    <a:pt x="239" y="303"/>
                    <a:pt x="262" y="279"/>
                    <a:pt x="262" y="256"/>
                  </a:cubicBezTo>
                  <a:lnTo>
                    <a:pt x="322" y="256"/>
                  </a:lnTo>
                  <a:cubicBezTo>
                    <a:pt x="429" y="244"/>
                    <a:pt x="429" y="89"/>
                    <a:pt x="322" y="77"/>
                  </a:cubicBezTo>
                  <a:cubicBezTo>
                    <a:pt x="298" y="65"/>
                    <a:pt x="262" y="65"/>
                    <a:pt x="239" y="65"/>
                  </a:cubicBezTo>
                  <a:lnTo>
                    <a:pt x="227" y="29"/>
                  </a:lnTo>
                  <a:cubicBezTo>
                    <a:pt x="218" y="11"/>
                    <a:pt x="203" y="0"/>
                    <a:pt x="186" y="0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3434643" y="3206060"/>
              <a:ext cx="46290" cy="43800"/>
            </a:xfrm>
            <a:custGeom>
              <a:rect b="b" l="l" r="r" t="t"/>
              <a:pathLst>
                <a:path extrusionOk="0" h="757" w="800">
                  <a:moveTo>
                    <a:pt x="387" y="1"/>
                  </a:moveTo>
                  <a:cubicBezTo>
                    <a:pt x="192" y="1"/>
                    <a:pt x="36" y="148"/>
                    <a:pt x="25" y="337"/>
                  </a:cubicBezTo>
                  <a:cubicBezTo>
                    <a:pt x="1" y="552"/>
                    <a:pt x="144" y="743"/>
                    <a:pt x="359" y="755"/>
                  </a:cubicBezTo>
                  <a:cubicBezTo>
                    <a:pt x="372" y="756"/>
                    <a:pt x="386" y="757"/>
                    <a:pt x="400" y="757"/>
                  </a:cubicBezTo>
                  <a:cubicBezTo>
                    <a:pt x="587" y="757"/>
                    <a:pt x="754" y="610"/>
                    <a:pt x="776" y="421"/>
                  </a:cubicBezTo>
                  <a:cubicBezTo>
                    <a:pt x="800" y="206"/>
                    <a:pt x="633" y="15"/>
                    <a:pt x="430" y="3"/>
                  </a:cubicBezTo>
                  <a:cubicBezTo>
                    <a:pt x="415" y="2"/>
                    <a:pt x="401" y="1"/>
                    <a:pt x="387" y="1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2925476" y="3129223"/>
              <a:ext cx="269871" cy="193715"/>
            </a:xfrm>
            <a:custGeom>
              <a:rect b="b" l="l" r="r" t="t"/>
              <a:pathLst>
                <a:path extrusionOk="0" h="3348" w="4664">
                  <a:moveTo>
                    <a:pt x="2212" y="1"/>
                  </a:moveTo>
                  <a:cubicBezTo>
                    <a:pt x="9" y="1"/>
                    <a:pt x="0" y="2107"/>
                    <a:pt x="871" y="2774"/>
                  </a:cubicBezTo>
                  <a:cubicBezTo>
                    <a:pt x="1329" y="3125"/>
                    <a:pt x="1973" y="3348"/>
                    <a:pt x="2578" y="3348"/>
                  </a:cubicBezTo>
                  <a:cubicBezTo>
                    <a:pt x="3187" y="3348"/>
                    <a:pt x="3756" y="3122"/>
                    <a:pt x="4055" y="2571"/>
                  </a:cubicBezTo>
                  <a:cubicBezTo>
                    <a:pt x="4663" y="1474"/>
                    <a:pt x="4162" y="175"/>
                    <a:pt x="2588" y="20"/>
                  </a:cubicBezTo>
                  <a:cubicBezTo>
                    <a:pt x="2457" y="7"/>
                    <a:pt x="2331" y="1"/>
                    <a:pt x="2212" y="1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3012439" y="3103417"/>
              <a:ext cx="122148" cy="62836"/>
            </a:xfrm>
            <a:custGeom>
              <a:rect b="b" l="l" r="r" t="t"/>
              <a:pathLst>
                <a:path extrusionOk="0" h="1086" w="2111">
                  <a:moveTo>
                    <a:pt x="1109" y="1"/>
                  </a:moveTo>
                  <a:cubicBezTo>
                    <a:pt x="752" y="132"/>
                    <a:pt x="919" y="335"/>
                    <a:pt x="919" y="335"/>
                  </a:cubicBezTo>
                  <a:cubicBezTo>
                    <a:pt x="781" y="224"/>
                    <a:pt x="648" y="184"/>
                    <a:pt x="527" y="184"/>
                  </a:cubicBezTo>
                  <a:cubicBezTo>
                    <a:pt x="222" y="184"/>
                    <a:pt x="0" y="442"/>
                    <a:pt x="0" y="442"/>
                  </a:cubicBezTo>
                  <a:cubicBezTo>
                    <a:pt x="298" y="454"/>
                    <a:pt x="597" y="537"/>
                    <a:pt x="871" y="668"/>
                  </a:cubicBezTo>
                  <a:cubicBezTo>
                    <a:pt x="835" y="823"/>
                    <a:pt x="895" y="990"/>
                    <a:pt x="1026" y="1086"/>
                  </a:cubicBezTo>
                  <a:cubicBezTo>
                    <a:pt x="1026" y="1086"/>
                    <a:pt x="1360" y="990"/>
                    <a:pt x="1395" y="764"/>
                  </a:cubicBezTo>
                  <a:cubicBezTo>
                    <a:pt x="1594" y="714"/>
                    <a:pt x="1793" y="689"/>
                    <a:pt x="1992" y="689"/>
                  </a:cubicBezTo>
                  <a:cubicBezTo>
                    <a:pt x="2031" y="689"/>
                    <a:pt x="2071" y="690"/>
                    <a:pt x="2111" y="692"/>
                  </a:cubicBezTo>
                  <a:cubicBezTo>
                    <a:pt x="1994" y="436"/>
                    <a:pt x="1742" y="387"/>
                    <a:pt x="1565" y="387"/>
                  </a:cubicBezTo>
                  <a:cubicBezTo>
                    <a:pt x="1453" y="387"/>
                    <a:pt x="1372" y="406"/>
                    <a:pt x="1372" y="406"/>
                  </a:cubicBezTo>
                  <a:cubicBezTo>
                    <a:pt x="1384" y="227"/>
                    <a:pt x="1276" y="60"/>
                    <a:pt x="1109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065555" y="3125230"/>
              <a:ext cx="24881" cy="17589"/>
            </a:xfrm>
            <a:custGeom>
              <a:rect b="b" l="l" r="r" t="t"/>
              <a:pathLst>
                <a:path extrusionOk="0" h="304" w="430">
                  <a:moveTo>
                    <a:pt x="187" y="1"/>
                  </a:moveTo>
                  <a:cubicBezTo>
                    <a:pt x="180" y="1"/>
                    <a:pt x="174" y="2"/>
                    <a:pt x="167" y="5"/>
                  </a:cubicBezTo>
                  <a:cubicBezTo>
                    <a:pt x="144" y="5"/>
                    <a:pt x="132" y="29"/>
                    <a:pt x="120" y="65"/>
                  </a:cubicBezTo>
                  <a:lnTo>
                    <a:pt x="84" y="65"/>
                  </a:lnTo>
                  <a:cubicBezTo>
                    <a:pt x="36" y="65"/>
                    <a:pt x="1" y="125"/>
                    <a:pt x="36" y="160"/>
                  </a:cubicBezTo>
                  <a:cubicBezTo>
                    <a:pt x="72" y="184"/>
                    <a:pt x="96" y="208"/>
                    <a:pt x="132" y="220"/>
                  </a:cubicBezTo>
                  <a:cubicBezTo>
                    <a:pt x="132" y="220"/>
                    <a:pt x="132" y="232"/>
                    <a:pt x="132" y="232"/>
                  </a:cubicBezTo>
                  <a:cubicBezTo>
                    <a:pt x="132" y="268"/>
                    <a:pt x="167" y="303"/>
                    <a:pt x="215" y="303"/>
                  </a:cubicBezTo>
                  <a:cubicBezTo>
                    <a:pt x="239" y="303"/>
                    <a:pt x="263" y="280"/>
                    <a:pt x="275" y="256"/>
                  </a:cubicBezTo>
                  <a:lnTo>
                    <a:pt x="322" y="256"/>
                  </a:lnTo>
                  <a:cubicBezTo>
                    <a:pt x="430" y="244"/>
                    <a:pt x="430" y="89"/>
                    <a:pt x="322" y="77"/>
                  </a:cubicBezTo>
                  <a:cubicBezTo>
                    <a:pt x="299" y="65"/>
                    <a:pt x="275" y="65"/>
                    <a:pt x="239" y="65"/>
                  </a:cubicBezTo>
                  <a:cubicBezTo>
                    <a:pt x="239" y="53"/>
                    <a:pt x="239" y="41"/>
                    <a:pt x="239" y="29"/>
                  </a:cubicBezTo>
                  <a:cubicBezTo>
                    <a:pt x="222" y="12"/>
                    <a:pt x="204" y="1"/>
                    <a:pt x="187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4284210" y="2979414"/>
              <a:ext cx="400293" cy="288432"/>
            </a:xfrm>
            <a:custGeom>
              <a:rect b="b" l="l" r="r" t="t"/>
              <a:pathLst>
                <a:path extrusionOk="0" h="4985" w="6918">
                  <a:moveTo>
                    <a:pt x="3270" y="0"/>
                  </a:moveTo>
                  <a:cubicBezTo>
                    <a:pt x="8" y="0"/>
                    <a:pt x="1" y="3126"/>
                    <a:pt x="1289" y="4132"/>
                  </a:cubicBezTo>
                  <a:cubicBezTo>
                    <a:pt x="1972" y="4654"/>
                    <a:pt x="2926" y="4984"/>
                    <a:pt x="3823" y="4984"/>
                  </a:cubicBezTo>
                  <a:cubicBezTo>
                    <a:pt x="4727" y="4984"/>
                    <a:pt x="5574" y="4648"/>
                    <a:pt x="6023" y="3834"/>
                  </a:cubicBezTo>
                  <a:cubicBezTo>
                    <a:pt x="6917" y="2200"/>
                    <a:pt x="6178" y="268"/>
                    <a:pt x="3841" y="30"/>
                  </a:cubicBezTo>
                  <a:cubicBezTo>
                    <a:pt x="3640" y="10"/>
                    <a:pt x="3450" y="0"/>
                    <a:pt x="3270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4385126" y="2949341"/>
              <a:ext cx="182151" cy="93907"/>
            </a:xfrm>
            <a:custGeom>
              <a:rect b="b" l="l" r="r" t="t"/>
              <a:pathLst>
                <a:path extrusionOk="0" h="1623" w="3148">
                  <a:moveTo>
                    <a:pt x="1646" y="0"/>
                  </a:moveTo>
                  <a:cubicBezTo>
                    <a:pt x="1133" y="203"/>
                    <a:pt x="1371" y="513"/>
                    <a:pt x="1371" y="513"/>
                  </a:cubicBezTo>
                  <a:cubicBezTo>
                    <a:pt x="1163" y="346"/>
                    <a:pt x="961" y="286"/>
                    <a:pt x="780" y="286"/>
                  </a:cubicBezTo>
                  <a:cubicBezTo>
                    <a:pt x="328" y="286"/>
                    <a:pt x="0" y="656"/>
                    <a:pt x="0" y="656"/>
                  </a:cubicBezTo>
                  <a:cubicBezTo>
                    <a:pt x="465" y="656"/>
                    <a:pt x="1097" y="907"/>
                    <a:pt x="1300" y="1002"/>
                  </a:cubicBezTo>
                  <a:cubicBezTo>
                    <a:pt x="1252" y="1241"/>
                    <a:pt x="1336" y="1479"/>
                    <a:pt x="1538" y="1622"/>
                  </a:cubicBezTo>
                  <a:cubicBezTo>
                    <a:pt x="1538" y="1622"/>
                    <a:pt x="2039" y="1491"/>
                    <a:pt x="2099" y="1157"/>
                  </a:cubicBezTo>
                  <a:cubicBezTo>
                    <a:pt x="2375" y="1078"/>
                    <a:pt x="2668" y="1032"/>
                    <a:pt x="2964" y="1032"/>
                  </a:cubicBezTo>
                  <a:cubicBezTo>
                    <a:pt x="3025" y="1032"/>
                    <a:pt x="3087" y="1034"/>
                    <a:pt x="3148" y="1038"/>
                  </a:cubicBezTo>
                  <a:cubicBezTo>
                    <a:pt x="2968" y="655"/>
                    <a:pt x="2580" y="584"/>
                    <a:pt x="2317" y="584"/>
                  </a:cubicBezTo>
                  <a:cubicBezTo>
                    <a:pt x="2162" y="584"/>
                    <a:pt x="2051" y="609"/>
                    <a:pt x="2051" y="609"/>
                  </a:cubicBezTo>
                  <a:cubicBezTo>
                    <a:pt x="2063" y="346"/>
                    <a:pt x="1896" y="96"/>
                    <a:pt x="1646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4464452" y="2982437"/>
              <a:ext cx="36627" cy="25690"/>
            </a:xfrm>
            <a:custGeom>
              <a:rect b="b" l="l" r="r" t="t"/>
              <a:pathLst>
                <a:path extrusionOk="0" h="444" w="633">
                  <a:moveTo>
                    <a:pt x="263" y="1"/>
                  </a:moveTo>
                  <a:cubicBezTo>
                    <a:pt x="215" y="13"/>
                    <a:pt x="191" y="48"/>
                    <a:pt x="191" y="84"/>
                  </a:cubicBezTo>
                  <a:lnTo>
                    <a:pt x="131" y="84"/>
                  </a:lnTo>
                  <a:cubicBezTo>
                    <a:pt x="60" y="84"/>
                    <a:pt x="0" y="180"/>
                    <a:pt x="60" y="239"/>
                  </a:cubicBezTo>
                  <a:cubicBezTo>
                    <a:pt x="108" y="275"/>
                    <a:pt x="155" y="299"/>
                    <a:pt x="215" y="335"/>
                  </a:cubicBezTo>
                  <a:lnTo>
                    <a:pt x="215" y="347"/>
                  </a:lnTo>
                  <a:cubicBezTo>
                    <a:pt x="215" y="400"/>
                    <a:pt x="253" y="444"/>
                    <a:pt x="313" y="444"/>
                  </a:cubicBezTo>
                  <a:cubicBezTo>
                    <a:pt x="319" y="444"/>
                    <a:pt x="327" y="443"/>
                    <a:pt x="334" y="442"/>
                  </a:cubicBezTo>
                  <a:cubicBezTo>
                    <a:pt x="370" y="442"/>
                    <a:pt x="406" y="418"/>
                    <a:pt x="418" y="370"/>
                  </a:cubicBezTo>
                  <a:cubicBezTo>
                    <a:pt x="430" y="376"/>
                    <a:pt x="441" y="379"/>
                    <a:pt x="453" y="379"/>
                  </a:cubicBezTo>
                  <a:cubicBezTo>
                    <a:pt x="465" y="379"/>
                    <a:pt x="477" y="376"/>
                    <a:pt x="489" y="370"/>
                  </a:cubicBezTo>
                  <a:cubicBezTo>
                    <a:pt x="632" y="347"/>
                    <a:pt x="632" y="144"/>
                    <a:pt x="489" y="108"/>
                  </a:cubicBezTo>
                  <a:cubicBezTo>
                    <a:pt x="453" y="96"/>
                    <a:pt x="406" y="96"/>
                    <a:pt x="370" y="96"/>
                  </a:cubicBezTo>
                  <a:cubicBezTo>
                    <a:pt x="370" y="72"/>
                    <a:pt x="358" y="60"/>
                    <a:pt x="358" y="48"/>
                  </a:cubicBezTo>
                  <a:cubicBezTo>
                    <a:pt x="334" y="13"/>
                    <a:pt x="298" y="1"/>
                    <a:pt x="263" y="1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4045875" y="3171402"/>
              <a:ext cx="400293" cy="288432"/>
            </a:xfrm>
            <a:custGeom>
              <a:rect b="b" l="l" r="r" t="t"/>
              <a:pathLst>
                <a:path extrusionOk="0" h="4985" w="6918">
                  <a:moveTo>
                    <a:pt x="3270" y="0"/>
                  </a:moveTo>
                  <a:cubicBezTo>
                    <a:pt x="8" y="0"/>
                    <a:pt x="1" y="3126"/>
                    <a:pt x="1289" y="4132"/>
                  </a:cubicBezTo>
                  <a:cubicBezTo>
                    <a:pt x="1972" y="4654"/>
                    <a:pt x="2926" y="4984"/>
                    <a:pt x="3823" y="4984"/>
                  </a:cubicBezTo>
                  <a:cubicBezTo>
                    <a:pt x="4728" y="4984"/>
                    <a:pt x="5574" y="4648"/>
                    <a:pt x="6023" y="3834"/>
                  </a:cubicBezTo>
                  <a:cubicBezTo>
                    <a:pt x="6917" y="2200"/>
                    <a:pt x="6178" y="269"/>
                    <a:pt x="3841" y="30"/>
                  </a:cubicBezTo>
                  <a:cubicBezTo>
                    <a:pt x="3640" y="10"/>
                    <a:pt x="3450" y="0"/>
                    <a:pt x="3270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4174267" y="3133099"/>
              <a:ext cx="182209" cy="93212"/>
            </a:xfrm>
            <a:custGeom>
              <a:rect b="b" l="l" r="r" t="t"/>
              <a:pathLst>
                <a:path extrusionOk="0" h="1611" w="3149">
                  <a:moveTo>
                    <a:pt x="1658" y="0"/>
                  </a:moveTo>
                  <a:cubicBezTo>
                    <a:pt x="1133" y="203"/>
                    <a:pt x="1383" y="501"/>
                    <a:pt x="1383" y="501"/>
                  </a:cubicBezTo>
                  <a:cubicBezTo>
                    <a:pt x="1177" y="336"/>
                    <a:pt x="977" y="276"/>
                    <a:pt x="796" y="276"/>
                  </a:cubicBezTo>
                  <a:cubicBezTo>
                    <a:pt x="337" y="276"/>
                    <a:pt x="0" y="656"/>
                    <a:pt x="0" y="656"/>
                  </a:cubicBezTo>
                  <a:cubicBezTo>
                    <a:pt x="465" y="656"/>
                    <a:pt x="1097" y="907"/>
                    <a:pt x="1312" y="990"/>
                  </a:cubicBezTo>
                  <a:cubicBezTo>
                    <a:pt x="1252" y="1229"/>
                    <a:pt x="1348" y="1479"/>
                    <a:pt x="1550" y="1610"/>
                  </a:cubicBezTo>
                  <a:cubicBezTo>
                    <a:pt x="1550" y="1610"/>
                    <a:pt x="2051" y="1479"/>
                    <a:pt x="2099" y="1145"/>
                  </a:cubicBezTo>
                  <a:cubicBezTo>
                    <a:pt x="2402" y="1061"/>
                    <a:pt x="2705" y="1024"/>
                    <a:pt x="3016" y="1024"/>
                  </a:cubicBezTo>
                  <a:cubicBezTo>
                    <a:pt x="3060" y="1024"/>
                    <a:pt x="3104" y="1024"/>
                    <a:pt x="3148" y="1026"/>
                  </a:cubicBezTo>
                  <a:cubicBezTo>
                    <a:pt x="2965" y="652"/>
                    <a:pt x="2593" y="580"/>
                    <a:pt x="2333" y="580"/>
                  </a:cubicBezTo>
                  <a:cubicBezTo>
                    <a:pt x="2170" y="580"/>
                    <a:pt x="2051" y="609"/>
                    <a:pt x="2051" y="609"/>
                  </a:cubicBezTo>
                  <a:cubicBezTo>
                    <a:pt x="2063" y="334"/>
                    <a:pt x="1896" y="96"/>
                    <a:pt x="1658" y="0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4300246" y="3127086"/>
              <a:ext cx="35238" cy="25806"/>
            </a:xfrm>
            <a:custGeom>
              <a:rect b="b" l="l" r="r" t="t"/>
              <a:pathLst>
                <a:path extrusionOk="0" h="446" w="609">
                  <a:moveTo>
                    <a:pt x="284" y="0"/>
                  </a:moveTo>
                  <a:cubicBezTo>
                    <a:pt x="274" y="0"/>
                    <a:pt x="263" y="2"/>
                    <a:pt x="251" y="5"/>
                  </a:cubicBezTo>
                  <a:cubicBezTo>
                    <a:pt x="215" y="5"/>
                    <a:pt x="191" y="41"/>
                    <a:pt x="191" y="88"/>
                  </a:cubicBezTo>
                  <a:cubicBezTo>
                    <a:pt x="179" y="82"/>
                    <a:pt x="167" y="79"/>
                    <a:pt x="155" y="79"/>
                  </a:cubicBezTo>
                  <a:cubicBezTo>
                    <a:pt x="143" y="79"/>
                    <a:pt x="132" y="82"/>
                    <a:pt x="120" y="88"/>
                  </a:cubicBezTo>
                  <a:cubicBezTo>
                    <a:pt x="60" y="88"/>
                    <a:pt x="0" y="172"/>
                    <a:pt x="60" y="231"/>
                  </a:cubicBezTo>
                  <a:cubicBezTo>
                    <a:pt x="108" y="267"/>
                    <a:pt x="155" y="303"/>
                    <a:pt x="203" y="327"/>
                  </a:cubicBezTo>
                  <a:lnTo>
                    <a:pt x="203" y="339"/>
                  </a:lnTo>
                  <a:cubicBezTo>
                    <a:pt x="203" y="398"/>
                    <a:pt x="263" y="446"/>
                    <a:pt x="322" y="446"/>
                  </a:cubicBezTo>
                  <a:cubicBezTo>
                    <a:pt x="370" y="434"/>
                    <a:pt x="394" y="410"/>
                    <a:pt x="406" y="374"/>
                  </a:cubicBezTo>
                  <a:cubicBezTo>
                    <a:pt x="430" y="374"/>
                    <a:pt x="454" y="363"/>
                    <a:pt x="477" y="363"/>
                  </a:cubicBezTo>
                  <a:cubicBezTo>
                    <a:pt x="609" y="327"/>
                    <a:pt x="609" y="148"/>
                    <a:pt x="489" y="100"/>
                  </a:cubicBezTo>
                  <a:cubicBezTo>
                    <a:pt x="442" y="88"/>
                    <a:pt x="406" y="88"/>
                    <a:pt x="370" y="88"/>
                  </a:cubicBezTo>
                  <a:cubicBezTo>
                    <a:pt x="370" y="76"/>
                    <a:pt x="370" y="52"/>
                    <a:pt x="346" y="41"/>
                  </a:cubicBezTo>
                  <a:cubicBezTo>
                    <a:pt x="337" y="14"/>
                    <a:pt x="315" y="0"/>
                    <a:pt x="284" y="0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3561646" y="3210052"/>
              <a:ext cx="400871" cy="287738"/>
            </a:xfrm>
            <a:custGeom>
              <a:rect b="b" l="l" r="r" t="t"/>
              <a:pathLst>
                <a:path extrusionOk="0" h="4973" w="6928">
                  <a:moveTo>
                    <a:pt x="3270" y="0"/>
                  </a:moveTo>
                  <a:cubicBezTo>
                    <a:pt x="18" y="0"/>
                    <a:pt x="0" y="3125"/>
                    <a:pt x="1299" y="4120"/>
                  </a:cubicBezTo>
                  <a:cubicBezTo>
                    <a:pt x="1982" y="4642"/>
                    <a:pt x="2936" y="4972"/>
                    <a:pt x="3833" y="4972"/>
                  </a:cubicBezTo>
                  <a:cubicBezTo>
                    <a:pt x="4738" y="4972"/>
                    <a:pt x="5584" y="4636"/>
                    <a:pt x="6033" y="3822"/>
                  </a:cubicBezTo>
                  <a:cubicBezTo>
                    <a:pt x="6928" y="2200"/>
                    <a:pt x="6176" y="256"/>
                    <a:pt x="3839" y="30"/>
                  </a:cubicBezTo>
                  <a:cubicBezTo>
                    <a:pt x="3639" y="10"/>
                    <a:pt x="3450" y="0"/>
                    <a:pt x="3270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3690615" y="3171055"/>
              <a:ext cx="182209" cy="93849"/>
            </a:xfrm>
            <a:custGeom>
              <a:rect b="b" l="l" r="r" t="t"/>
              <a:pathLst>
                <a:path extrusionOk="0" h="1622" w="3149">
                  <a:moveTo>
                    <a:pt x="1646" y="0"/>
                  </a:moveTo>
                  <a:cubicBezTo>
                    <a:pt x="1133" y="203"/>
                    <a:pt x="1372" y="501"/>
                    <a:pt x="1372" y="501"/>
                  </a:cubicBezTo>
                  <a:cubicBezTo>
                    <a:pt x="1166" y="339"/>
                    <a:pt x="968" y="281"/>
                    <a:pt x="788" y="281"/>
                  </a:cubicBezTo>
                  <a:cubicBezTo>
                    <a:pt x="332" y="281"/>
                    <a:pt x="1" y="656"/>
                    <a:pt x="1" y="656"/>
                  </a:cubicBezTo>
                  <a:cubicBezTo>
                    <a:pt x="466" y="656"/>
                    <a:pt x="1098" y="906"/>
                    <a:pt x="1300" y="1002"/>
                  </a:cubicBezTo>
                  <a:cubicBezTo>
                    <a:pt x="1253" y="1228"/>
                    <a:pt x="1336" y="1479"/>
                    <a:pt x="1539" y="1622"/>
                  </a:cubicBezTo>
                  <a:cubicBezTo>
                    <a:pt x="1539" y="1622"/>
                    <a:pt x="2040" y="1479"/>
                    <a:pt x="2099" y="1145"/>
                  </a:cubicBezTo>
                  <a:cubicBezTo>
                    <a:pt x="2392" y="1061"/>
                    <a:pt x="2703" y="1023"/>
                    <a:pt x="3016" y="1023"/>
                  </a:cubicBezTo>
                  <a:cubicBezTo>
                    <a:pt x="3060" y="1023"/>
                    <a:pt x="3104" y="1024"/>
                    <a:pt x="3148" y="1026"/>
                  </a:cubicBezTo>
                  <a:cubicBezTo>
                    <a:pt x="2965" y="652"/>
                    <a:pt x="2593" y="580"/>
                    <a:pt x="2333" y="580"/>
                  </a:cubicBezTo>
                  <a:cubicBezTo>
                    <a:pt x="2170" y="580"/>
                    <a:pt x="2051" y="608"/>
                    <a:pt x="2051" y="608"/>
                  </a:cubicBezTo>
                  <a:cubicBezTo>
                    <a:pt x="2063" y="334"/>
                    <a:pt x="1896" y="96"/>
                    <a:pt x="1646" y="0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3769941" y="3203977"/>
              <a:ext cx="36627" cy="25863"/>
            </a:xfrm>
            <a:custGeom>
              <a:rect b="b" l="l" r="r" t="t"/>
              <a:pathLst>
                <a:path extrusionOk="0" h="447" w="633">
                  <a:moveTo>
                    <a:pt x="271" y="1"/>
                  </a:moveTo>
                  <a:cubicBezTo>
                    <a:pt x="264" y="1"/>
                    <a:pt x="258" y="1"/>
                    <a:pt x="251" y="4"/>
                  </a:cubicBezTo>
                  <a:cubicBezTo>
                    <a:pt x="215" y="16"/>
                    <a:pt x="192" y="51"/>
                    <a:pt x="192" y="87"/>
                  </a:cubicBezTo>
                  <a:lnTo>
                    <a:pt x="120" y="87"/>
                  </a:lnTo>
                  <a:cubicBezTo>
                    <a:pt x="60" y="87"/>
                    <a:pt x="1" y="182"/>
                    <a:pt x="60" y="230"/>
                  </a:cubicBezTo>
                  <a:cubicBezTo>
                    <a:pt x="108" y="278"/>
                    <a:pt x="156" y="302"/>
                    <a:pt x="203" y="326"/>
                  </a:cubicBezTo>
                  <a:lnTo>
                    <a:pt x="203" y="349"/>
                  </a:lnTo>
                  <a:cubicBezTo>
                    <a:pt x="203" y="403"/>
                    <a:pt x="251" y="447"/>
                    <a:pt x="304" y="447"/>
                  </a:cubicBezTo>
                  <a:cubicBezTo>
                    <a:pt x="310" y="447"/>
                    <a:pt x="317" y="446"/>
                    <a:pt x="323" y="445"/>
                  </a:cubicBezTo>
                  <a:cubicBezTo>
                    <a:pt x="358" y="445"/>
                    <a:pt x="394" y="421"/>
                    <a:pt x="406" y="373"/>
                  </a:cubicBezTo>
                  <a:lnTo>
                    <a:pt x="478" y="373"/>
                  </a:lnTo>
                  <a:cubicBezTo>
                    <a:pt x="633" y="349"/>
                    <a:pt x="633" y="135"/>
                    <a:pt x="490" y="111"/>
                  </a:cubicBezTo>
                  <a:cubicBezTo>
                    <a:pt x="442" y="99"/>
                    <a:pt x="406" y="87"/>
                    <a:pt x="358" y="87"/>
                  </a:cubicBezTo>
                  <a:cubicBezTo>
                    <a:pt x="358" y="75"/>
                    <a:pt x="358" y="63"/>
                    <a:pt x="347" y="51"/>
                  </a:cubicBezTo>
                  <a:cubicBezTo>
                    <a:pt x="337" y="22"/>
                    <a:pt x="303" y="1"/>
                    <a:pt x="271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3638889" y="3254315"/>
              <a:ext cx="68336" cy="65324"/>
            </a:xfrm>
            <a:custGeom>
              <a:rect b="b" l="l" r="r" t="t"/>
              <a:pathLst>
                <a:path extrusionOk="0" h="1129" w="1181">
                  <a:moveTo>
                    <a:pt x="580" y="0"/>
                  </a:moveTo>
                  <a:cubicBezTo>
                    <a:pt x="297" y="0"/>
                    <a:pt x="57" y="216"/>
                    <a:pt x="24" y="505"/>
                  </a:cubicBezTo>
                  <a:cubicBezTo>
                    <a:pt x="0" y="815"/>
                    <a:pt x="215" y="1101"/>
                    <a:pt x="537" y="1125"/>
                  </a:cubicBezTo>
                  <a:cubicBezTo>
                    <a:pt x="558" y="1127"/>
                    <a:pt x="580" y="1129"/>
                    <a:pt x="601" y="1129"/>
                  </a:cubicBezTo>
                  <a:cubicBezTo>
                    <a:pt x="884" y="1129"/>
                    <a:pt x="1123" y="912"/>
                    <a:pt x="1145" y="624"/>
                  </a:cubicBezTo>
                  <a:cubicBezTo>
                    <a:pt x="1181" y="314"/>
                    <a:pt x="954" y="28"/>
                    <a:pt x="644" y="4"/>
                  </a:cubicBezTo>
                  <a:cubicBezTo>
                    <a:pt x="622" y="2"/>
                    <a:pt x="601" y="0"/>
                    <a:pt x="580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3031070" y="3194141"/>
              <a:ext cx="400929" cy="288432"/>
            </a:xfrm>
            <a:custGeom>
              <a:rect b="b" l="l" r="r" t="t"/>
              <a:pathLst>
                <a:path extrusionOk="0" h="4985" w="6929">
                  <a:moveTo>
                    <a:pt x="3269" y="1"/>
                  </a:moveTo>
                  <a:cubicBezTo>
                    <a:pt x="8" y="1"/>
                    <a:pt x="1" y="3127"/>
                    <a:pt x="1300" y="4132"/>
                  </a:cubicBezTo>
                  <a:cubicBezTo>
                    <a:pt x="1977" y="4655"/>
                    <a:pt x="2928" y="4985"/>
                    <a:pt x="3825" y="4985"/>
                  </a:cubicBezTo>
                  <a:cubicBezTo>
                    <a:pt x="4730" y="4985"/>
                    <a:pt x="5579" y="4649"/>
                    <a:pt x="6034" y="3834"/>
                  </a:cubicBezTo>
                  <a:cubicBezTo>
                    <a:pt x="6928" y="2201"/>
                    <a:pt x="6177" y="269"/>
                    <a:pt x="3840" y="31"/>
                  </a:cubicBezTo>
                  <a:cubicBezTo>
                    <a:pt x="3639" y="11"/>
                    <a:pt x="3449" y="1"/>
                    <a:pt x="3269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3160098" y="3155838"/>
              <a:ext cx="182151" cy="93212"/>
            </a:xfrm>
            <a:custGeom>
              <a:rect b="b" l="l" r="r" t="t"/>
              <a:pathLst>
                <a:path extrusionOk="0" h="1611" w="3148">
                  <a:moveTo>
                    <a:pt x="1646" y="1"/>
                  </a:moveTo>
                  <a:cubicBezTo>
                    <a:pt x="1121" y="204"/>
                    <a:pt x="1371" y="502"/>
                    <a:pt x="1371" y="502"/>
                  </a:cubicBezTo>
                  <a:cubicBezTo>
                    <a:pt x="1165" y="336"/>
                    <a:pt x="966" y="277"/>
                    <a:pt x="786" y="277"/>
                  </a:cubicBezTo>
                  <a:cubicBezTo>
                    <a:pt x="331" y="277"/>
                    <a:pt x="0" y="657"/>
                    <a:pt x="0" y="657"/>
                  </a:cubicBezTo>
                  <a:cubicBezTo>
                    <a:pt x="465" y="657"/>
                    <a:pt x="1097" y="895"/>
                    <a:pt x="1300" y="991"/>
                  </a:cubicBezTo>
                  <a:cubicBezTo>
                    <a:pt x="1240" y="1229"/>
                    <a:pt x="1336" y="1479"/>
                    <a:pt x="1538" y="1611"/>
                  </a:cubicBezTo>
                  <a:cubicBezTo>
                    <a:pt x="1538" y="1611"/>
                    <a:pt x="2039" y="1479"/>
                    <a:pt x="2087" y="1146"/>
                  </a:cubicBezTo>
                  <a:cubicBezTo>
                    <a:pt x="2390" y="1062"/>
                    <a:pt x="2702" y="1024"/>
                    <a:pt x="3016" y="1024"/>
                  </a:cubicBezTo>
                  <a:cubicBezTo>
                    <a:pt x="3060" y="1024"/>
                    <a:pt x="3104" y="1025"/>
                    <a:pt x="3148" y="1026"/>
                  </a:cubicBezTo>
                  <a:cubicBezTo>
                    <a:pt x="2960" y="643"/>
                    <a:pt x="2574" y="573"/>
                    <a:pt x="2314" y="573"/>
                  </a:cubicBezTo>
                  <a:cubicBezTo>
                    <a:pt x="2161" y="573"/>
                    <a:pt x="2051" y="597"/>
                    <a:pt x="2051" y="597"/>
                  </a:cubicBezTo>
                  <a:cubicBezTo>
                    <a:pt x="2051" y="335"/>
                    <a:pt x="1896" y="96"/>
                    <a:pt x="1646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3238729" y="3188702"/>
              <a:ext cx="35933" cy="25863"/>
            </a:xfrm>
            <a:custGeom>
              <a:rect b="b" l="l" r="r" t="t"/>
              <a:pathLst>
                <a:path extrusionOk="0" h="447" w="621">
                  <a:moveTo>
                    <a:pt x="289" y="1"/>
                  </a:moveTo>
                  <a:cubicBezTo>
                    <a:pt x="281" y="1"/>
                    <a:pt x="272" y="2"/>
                    <a:pt x="263" y="5"/>
                  </a:cubicBezTo>
                  <a:cubicBezTo>
                    <a:pt x="227" y="5"/>
                    <a:pt x="203" y="41"/>
                    <a:pt x="203" y="89"/>
                  </a:cubicBezTo>
                  <a:lnTo>
                    <a:pt x="132" y="89"/>
                  </a:lnTo>
                  <a:cubicBezTo>
                    <a:pt x="60" y="89"/>
                    <a:pt x="0" y="184"/>
                    <a:pt x="72" y="232"/>
                  </a:cubicBezTo>
                  <a:cubicBezTo>
                    <a:pt x="108" y="268"/>
                    <a:pt x="155" y="303"/>
                    <a:pt x="215" y="327"/>
                  </a:cubicBezTo>
                  <a:cubicBezTo>
                    <a:pt x="215" y="327"/>
                    <a:pt x="215" y="339"/>
                    <a:pt x="215" y="339"/>
                  </a:cubicBezTo>
                  <a:cubicBezTo>
                    <a:pt x="215" y="399"/>
                    <a:pt x="275" y="446"/>
                    <a:pt x="334" y="446"/>
                  </a:cubicBezTo>
                  <a:cubicBezTo>
                    <a:pt x="370" y="435"/>
                    <a:pt x="406" y="411"/>
                    <a:pt x="418" y="375"/>
                  </a:cubicBezTo>
                  <a:cubicBezTo>
                    <a:pt x="442" y="375"/>
                    <a:pt x="465" y="375"/>
                    <a:pt x="489" y="363"/>
                  </a:cubicBezTo>
                  <a:cubicBezTo>
                    <a:pt x="620" y="327"/>
                    <a:pt x="620" y="148"/>
                    <a:pt x="489" y="101"/>
                  </a:cubicBezTo>
                  <a:cubicBezTo>
                    <a:pt x="454" y="89"/>
                    <a:pt x="418" y="89"/>
                    <a:pt x="370" y="89"/>
                  </a:cubicBezTo>
                  <a:cubicBezTo>
                    <a:pt x="370" y="77"/>
                    <a:pt x="358" y="53"/>
                    <a:pt x="358" y="41"/>
                  </a:cubicBezTo>
                  <a:cubicBezTo>
                    <a:pt x="340" y="14"/>
                    <a:pt x="316" y="1"/>
                    <a:pt x="289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3829942" y="3234874"/>
              <a:ext cx="400235" cy="288259"/>
            </a:xfrm>
            <a:custGeom>
              <a:rect b="b" l="l" r="r" t="t"/>
              <a:pathLst>
                <a:path extrusionOk="0" h="4982" w="6917">
                  <a:moveTo>
                    <a:pt x="3270" y="0"/>
                  </a:moveTo>
                  <a:cubicBezTo>
                    <a:pt x="8" y="0"/>
                    <a:pt x="1" y="3126"/>
                    <a:pt x="1289" y="4120"/>
                  </a:cubicBezTo>
                  <a:cubicBezTo>
                    <a:pt x="1972" y="4648"/>
                    <a:pt x="2926" y="4981"/>
                    <a:pt x="3823" y="4981"/>
                  </a:cubicBezTo>
                  <a:cubicBezTo>
                    <a:pt x="4727" y="4981"/>
                    <a:pt x="5574" y="4642"/>
                    <a:pt x="6023" y="3822"/>
                  </a:cubicBezTo>
                  <a:cubicBezTo>
                    <a:pt x="6917" y="2200"/>
                    <a:pt x="6178" y="257"/>
                    <a:pt x="3841" y="30"/>
                  </a:cubicBezTo>
                  <a:cubicBezTo>
                    <a:pt x="3640" y="10"/>
                    <a:pt x="3450" y="0"/>
                    <a:pt x="3270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3958275" y="3195877"/>
              <a:ext cx="182209" cy="93907"/>
            </a:xfrm>
            <a:custGeom>
              <a:rect b="b" l="l" r="r" t="t"/>
              <a:pathLst>
                <a:path extrusionOk="0" h="1623" w="3149">
                  <a:moveTo>
                    <a:pt x="1658" y="1"/>
                  </a:moveTo>
                  <a:cubicBezTo>
                    <a:pt x="1134" y="203"/>
                    <a:pt x="1372" y="513"/>
                    <a:pt x="1372" y="513"/>
                  </a:cubicBezTo>
                  <a:cubicBezTo>
                    <a:pt x="1164" y="346"/>
                    <a:pt x="962" y="286"/>
                    <a:pt x="781" y="286"/>
                  </a:cubicBezTo>
                  <a:cubicBezTo>
                    <a:pt x="329" y="286"/>
                    <a:pt x="1" y="656"/>
                    <a:pt x="1" y="656"/>
                  </a:cubicBezTo>
                  <a:cubicBezTo>
                    <a:pt x="466" y="656"/>
                    <a:pt x="1098" y="907"/>
                    <a:pt x="1313" y="1002"/>
                  </a:cubicBezTo>
                  <a:cubicBezTo>
                    <a:pt x="1253" y="1241"/>
                    <a:pt x="1348" y="1491"/>
                    <a:pt x="1539" y="1622"/>
                  </a:cubicBezTo>
                  <a:cubicBezTo>
                    <a:pt x="1539" y="1622"/>
                    <a:pt x="2052" y="1491"/>
                    <a:pt x="2100" y="1157"/>
                  </a:cubicBezTo>
                  <a:cubicBezTo>
                    <a:pt x="2386" y="1078"/>
                    <a:pt x="2673" y="1032"/>
                    <a:pt x="2966" y="1032"/>
                  </a:cubicBezTo>
                  <a:cubicBezTo>
                    <a:pt x="3026" y="1032"/>
                    <a:pt x="3088" y="1034"/>
                    <a:pt x="3149" y="1038"/>
                  </a:cubicBezTo>
                  <a:cubicBezTo>
                    <a:pt x="2961" y="655"/>
                    <a:pt x="2575" y="584"/>
                    <a:pt x="2315" y="584"/>
                  </a:cubicBezTo>
                  <a:cubicBezTo>
                    <a:pt x="2161" y="584"/>
                    <a:pt x="2052" y="609"/>
                    <a:pt x="2052" y="609"/>
                  </a:cubicBezTo>
                  <a:cubicBezTo>
                    <a:pt x="2064" y="346"/>
                    <a:pt x="1897" y="96"/>
                    <a:pt x="1658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4037659" y="3228972"/>
              <a:ext cx="36627" cy="26268"/>
            </a:xfrm>
            <a:custGeom>
              <a:rect b="b" l="l" r="r" t="t"/>
              <a:pathLst>
                <a:path extrusionOk="0" h="454" w="633">
                  <a:moveTo>
                    <a:pt x="251" y="1"/>
                  </a:moveTo>
                  <a:cubicBezTo>
                    <a:pt x="215" y="13"/>
                    <a:pt x="191" y="49"/>
                    <a:pt x="191" y="84"/>
                  </a:cubicBezTo>
                  <a:lnTo>
                    <a:pt x="119" y="84"/>
                  </a:lnTo>
                  <a:cubicBezTo>
                    <a:pt x="60" y="84"/>
                    <a:pt x="0" y="180"/>
                    <a:pt x="60" y="239"/>
                  </a:cubicBezTo>
                  <a:cubicBezTo>
                    <a:pt x="108" y="275"/>
                    <a:pt x="155" y="311"/>
                    <a:pt x="203" y="335"/>
                  </a:cubicBezTo>
                  <a:cubicBezTo>
                    <a:pt x="203" y="335"/>
                    <a:pt x="203" y="335"/>
                    <a:pt x="203" y="347"/>
                  </a:cubicBezTo>
                  <a:cubicBezTo>
                    <a:pt x="203" y="406"/>
                    <a:pt x="263" y="454"/>
                    <a:pt x="322" y="454"/>
                  </a:cubicBezTo>
                  <a:cubicBezTo>
                    <a:pt x="370" y="442"/>
                    <a:pt x="394" y="418"/>
                    <a:pt x="406" y="382"/>
                  </a:cubicBezTo>
                  <a:lnTo>
                    <a:pt x="477" y="382"/>
                  </a:lnTo>
                  <a:cubicBezTo>
                    <a:pt x="632" y="347"/>
                    <a:pt x="632" y="132"/>
                    <a:pt x="489" y="108"/>
                  </a:cubicBezTo>
                  <a:cubicBezTo>
                    <a:pt x="441" y="96"/>
                    <a:pt x="406" y="96"/>
                    <a:pt x="370" y="96"/>
                  </a:cubicBezTo>
                  <a:lnTo>
                    <a:pt x="346" y="49"/>
                  </a:lnTo>
                  <a:cubicBezTo>
                    <a:pt x="334" y="13"/>
                    <a:pt x="298" y="1"/>
                    <a:pt x="251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3319328" y="3241181"/>
              <a:ext cx="401045" cy="288316"/>
            </a:xfrm>
            <a:custGeom>
              <a:rect b="b" l="l" r="r" t="t"/>
              <a:pathLst>
                <a:path extrusionOk="0" h="4983" w="6931">
                  <a:moveTo>
                    <a:pt x="3287" y="1"/>
                  </a:moveTo>
                  <a:cubicBezTo>
                    <a:pt x="10" y="1"/>
                    <a:pt x="1" y="3134"/>
                    <a:pt x="1302" y="4130"/>
                  </a:cubicBezTo>
                  <a:cubicBezTo>
                    <a:pt x="1979" y="4652"/>
                    <a:pt x="2930" y="4983"/>
                    <a:pt x="3825" y="4983"/>
                  </a:cubicBezTo>
                  <a:cubicBezTo>
                    <a:pt x="4729" y="4983"/>
                    <a:pt x="5575" y="4646"/>
                    <a:pt x="6024" y="3832"/>
                  </a:cubicBezTo>
                  <a:cubicBezTo>
                    <a:pt x="6930" y="2210"/>
                    <a:pt x="6179" y="267"/>
                    <a:pt x="3842" y="28"/>
                  </a:cubicBezTo>
                  <a:cubicBezTo>
                    <a:pt x="3647" y="10"/>
                    <a:pt x="3462" y="1"/>
                    <a:pt x="3287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3447777" y="3202762"/>
              <a:ext cx="182209" cy="93212"/>
            </a:xfrm>
            <a:custGeom>
              <a:rect b="b" l="l" r="r" t="t"/>
              <a:pathLst>
                <a:path extrusionOk="0" h="1611" w="3149">
                  <a:moveTo>
                    <a:pt x="1658" y="1"/>
                  </a:moveTo>
                  <a:cubicBezTo>
                    <a:pt x="1133" y="203"/>
                    <a:pt x="1384" y="502"/>
                    <a:pt x="1384" y="502"/>
                  </a:cubicBezTo>
                  <a:cubicBezTo>
                    <a:pt x="1177" y="336"/>
                    <a:pt x="977" y="277"/>
                    <a:pt x="796" y="277"/>
                  </a:cubicBezTo>
                  <a:cubicBezTo>
                    <a:pt x="337" y="277"/>
                    <a:pt x="0" y="657"/>
                    <a:pt x="0" y="657"/>
                  </a:cubicBezTo>
                  <a:cubicBezTo>
                    <a:pt x="477" y="657"/>
                    <a:pt x="1097" y="907"/>
                    <a:pt x="1312" y="1002"/>
                  </a:cubicBezTo>
                  <a:cubicBezTo>
                    <a:pt x="1252" y="1229"/>
                    <a:pt x="1348" y="1479"/>
                    <a:pt x="1539" y="1610"/>
                  </a:cubicBezTo>
                  <a:cubicBezTo>
                    <a:pt x="1539" y="1610"/>
                    <a:pt x="2051" y="1479"/>
                    <a:pt x="2099" y="1145"/>
                  </a:cubicBezTo>
                  <a:cubicBezTo>
                    <a:pt x="2402" y="1062"/>
                    <a:pt x="2705" y="1024"/>
                    <a:pt x="3017" y="1024"/>
                  </a:cubicBezTo>
                  <a:cubicBezTo>
                    <a:pt x="3060" y="1024"/>
                    <a:pt x="3104" y="1025"/>
                    <a:pt x="3148" y="1026"/>
                  </a:cubicBezTo>
                  <a:cubicBezTo>
                    <a:pt x="2965" y="653"/>
                    <a:pt x="2593" y="581"/>
                    <a:pt x="2333" y="581"/>
                  </a:cubicBezTo>
                  <a:cubicBezTo>
                    <a:pt x="2170" y="581"/>
                    <a:pt x="2051" y="609"/>
                    <a:pt x="2051" y="609"/>
                  </a:cubicBezTo>
                  <a:cubicBezTo>
                    <a:pt x="2063" y="335"/>
                    <a:pt x="1908" y="96"/>
                    <a:pt x="1658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3527103" y="3235684"/>
              <a:ext cx="36627" cy="25806"/>
            </a:xfrm>
            <a:custGeom>
              <a:rect b="b" l="l" r="r" t="t"/>
              <a:pathLst>
                <a:path extrusionOk="0" h="446" w="633">
                  <a:moveTo>
                    <a:pt x="283" y="1"/>
                  </a:moveTo>
                  <a:cubicBezTo>
                    <a:pt x="276" y="1"/>
                    <a:pt x="269" y="2"/>
                    <a:pt x="263" y="4"/>
                  </a:cubicBezTo>
                  <a:cubicBezTo>
                    <a:pt x="227" y="16"/>
                    <a:pt x="191" y="40"/>
                    <a:pt x="191" y="88"/>
                  </a:cubicBezTo>
                  <a:lnTo>
                    <a:pt x="132" y="88"/>
                  </a:lnTo>
                  <a:cubicBezTo>
                    <a:pt x="60" y="88"/>
                    <a:pt x="1" y="183"/>
                    <a:pt x="60" y="231"/>
                  </a:cubicBezTo>
                  <a:cubicBezTo>
                    <a:pt x="108" y="266"/>
                    <a:pt x="156" y="302"/>
                    <a:pt x="215" y="326"/>
                  </a:cubicBezTo>
                  <a:cubicBezTo>
                    <a:pt x="215" y="326"/>
                    <a:pt x="215" y="338"/>
                    <a:pt x="215" y="338"/>
                  </a:cubicBezTo>
                  <a:cubicBezTo>
                    <a:pt x="215" y="398"/>
                    <a:pt x="263" y="445"/>
                    <a:pt x="334" y="445"/>
                  </a:cubicBezTo>
                  <a:cubicBezTo>
                    <a:pt x="370" y="445"/>
                    <a:pt x="406" y="410"/>
                    <a:pt x="418" y="374"/>
                  </a:cubicBezTo>
                  <a:lnTo>
                    <a:pt x="489" y="374"/>
                  </a:lnTo>
                  <a:cubicBezTo>
                    <a:pt x="633" y="338"/>
                    <a:pt x="633" y="135"/>
                    <a:pt x="489" y="99"/>
                  </a:cubicBezTo>
                  <a:cubicBezTo>
                    <a:pt x="454" y="88"/>
                    <a:pt x="406" y="88"/>
                    <a:pt x="370" y="88"/>
                  </a:cubicBezTo>
                  <a:cubicBezTo>
                    <a:pt x="370" y="76"/>
                    <a:pt x="358" y="64"/>
                    <a:pt x="358" y="40"/>
                  </a:cubicBezTo>
                  <a:cubicBezTo>
                    <a:pt x="339" y="20"/>
                    <a:pt x="311" y="1"/>
                    <a:pt x="283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2639879" y="3171402"/>
              <a:ext cx="400235" cy="288432"/>
            </a:xfrm>
            <a:custGeom>
              <a:rect b="b" l="l" r="r" t="t"/>
              <a:pathLst>
                <a:path extrusionOk="0" h="4985" w="6917">
                  <a:moveTo>
                    <a:pt x="3269" y="0"/>
                  </a:moveTo>
                  <a:cubicBezTo>
                    <a:pt x="8" y="0"/>
                    <a:pt x="0" y="3126"/>
                    <a:pt x="1288" y="4132"/>
                  </a:cubicBezTo>
                  <a:cubicBezTo>
                    <a:pt x="1971" y="4654"/>
                    <a:pt x="2925" y="4984"/>
                    <a:pt x="3822" y="4984"/>
                  </a:cubicBezTo>
                  <a:cubicBezTo>
                    <a:pt x="4727" y="4984"/>
                    <a:pt x="5573" y="4648"/>
                    <a:pt x="6022" y="3834"/>
                  </a:cubicBezTo>
                  <a:cubicBezTo>
                    <a:pt x="6916" y="2200"/>
                    <a:pt x="6177" y="269"/>
                    <a:pt x="3840" y="30"/>
                  </a:cubicBezTo>
                  <a:cubicBezTo>
                    <a:pt x="3640" y="10"/>
                    <a:pt x="3449" y="0"/>
                    <a:pt x="3269" y="0"/>
                  </a:cubicBezTo>
                  <a:close/>
                </a:path>
              </a:pathLst>
            </a:custGeom>
            <a:solidFill>
              <a:srgbClr val="C94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2768213" y="3133099"/>
              <a:ext cx="182209" cy="93212"/>
            </a:xfrm>
            <a:custGeom>
              <a:rect b="b" l="l" r="r" t="t"/>
              <a:pathLst>
                <a:path extrusionOk="0" h="1611" w="3149">
                  <a:moveTo>
                    <a:pt x="1658" y="0"/>
                  </a:moveTo>
                  <a:cubicBezTo>
                    <a:pt x="1133" y="203"/>
                    <a:pt x="1372" y="501"/>
                    <a:pt x="1372" y="501"/>
                  </a:cubicBezTo>
                  <a:cubicBezTo>
                    <a:pt x="1166" y="336"/>
                    <a:pt x="966" y="276"/>
                    <a:pt x="786" y="276"/>
                  </a:cubicBezTo>
                  <a:cubicBezTo>
                    <a:pt x="331" y="276"/>
                    <a:pt x="0" y="656"/>
                    <a:pt x="0" y="656"/>
                  </a:cubicBezTo>
                  <a:cubicBezTo>
                    <a:pt x="465" y="656"/>
                    <a:pt x="1097" y="907"/>
                    <a:pt x="1312" y="990"/>
                  </a:cubicBezTo>
                  <a:cubicBezTo>
                    <a:pt x="1252" y="1229"/>
                    <a:pt x="1348" y="1479"/>
                    <a:pt x="1539" y="1610"/>
                  </a:cubicBezTo>
                  <a:cubicBezTo>
                    <a:pt x="1539" y="1610"/>
                    <a:pt x="2051" y="1479"/>
                    <a:pt x="2099" y="1145"/>
                  </a:cubicBezTo>
                  <a:cubicBezTo>
                    <a:pt x="2402" y="1061"/>
                    <a:pt x="2705" y="1024"/>
                    <a:pt x="3017" y="1024"/>
                  </a:cubicBezTo>
                  <a:cubicBezTo>
                    <a:pt x="3060" y="1024"/>
                    <a:pt x="3104" y="1024"/>
                    <a:pt x="3148" y="1026"/>
                  </a:cubicBezTo>
                  <a:cubicBezTo>
                    <a:pt x="2965" y="652"/>
                    <a:pt x="2593" y="580"/>
                    <a:pt x="2333" y="580"/>
                  </a:cubicBezTo>
                  <a:cubicBezTo>
                    <a:pt x="2170" y="580"/>
                    <a:pt x="2051" y="609"/>
                    <a:pt x="2051" y="609"/>
                  </a:cubicBezTo>
                  <a:cubicBezTo>
                    <a:pt x="2063" y="334"/>
                    <a:pt x="1908" y="96"/>
                    <a:pt x="1658" y="0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2847539" y="3165963"/>
              <a:ext cx="35238" cy="25806"/>
            </a:xfrm>
            <a:custGeom>
              <a:rect b="b" l="l" r="r" t="t"/>
              <a:pathLst>
                <a:path extrusionOk="0" h="446" w="609">
                  <a:moveTo>
                    <a:pt x="290" y="0"/>
                  </a:moveTo>
                  <a:cubicBezTo>
                    <a:pt x="281" y="0"/>
                    <a:pt x="272" y="2"/>
                    <a:pt x="263" y="5"/>
                  </a:cubicBezTo>
                  <a:cubicBezTo>
                    <a:pt x="215" y="5"/>
                    <a:pt x="191" y="41"/>
                    <a:pt x="191" y="88"/>
                  </a:cubicBezTo>
                  <a:cubicBezTo>
                    <a:pt x="179" y="82"/>
                    <a:pt x="168" y="79"/>
                    <a:pt x="157" y="79"/>
                  </a:cubicBezTo>
                  <a:cubicBezTo>
                    <a:pt x="147" y="79"/>
                    <a:pt x="138" y="82"/>
                    <a:pt x="132" y="88"/>
                  </a:cubicBezTo>
                  <a:cubicBezTo>
                    <a:pt x="60" y="88"/>
                    <a:pt x="1" y="172"/>
                    <a:pt x="60" y="231"/>
                  </a:cubicBezTo>
                  <a:cubicBezTo>
                    <a:pt x="108" y="267"/>
                    <a:pt x="156" y="303"/>
                    <a:pt x="215" y="327"/>
                  </a:cubicBezTo>
                  <a:cubicBezTo>
                    <a:pt x="215" y="327"/>
                    <a:pt x="215" y="339"/>
                    <a:pt x="215" y="339"/>
                  </a:cubicBezTo>
                  <a:cubicBezTo>
                    <a:pt x="215" y="398"/>
                    <a:pt x="263" y="446"/>
                    <a:pt x="323" y="446"/>
                  </a:cubicBezTo>
                  <a:cubicBezTo>
                    <a:pt x="370" y="434"/>
                    <a:pt x="406" y="410"/>
                    <a:pt x="418" y="374"/>
                  </a:cubicBezTo>
                  <a:cubicBezTo>
                    <a:pt x="442" y="374"/>
                    <a:pt x="466" y="363"/>
                    <a:pt x="489" y="363"/>
                  </a:cubicBezTo>
                  <a:cubicBezTo>
                    <a:pt x="609" y="327"/>
                    <a:pt x="609" y="148"/>
                    <a:pt x="489" y="100"/>
                  </a:cubicBezTo>
                  <a:cubicBezTo>
                    <a:pt x="454" y="88"/>
                    <a:pt x="406" y="88"/>
                    <a:pt x="370" y="88"/>
                  </a:cubicBezTo>
                  <a:cubicBezTo>
                    <a:pt x="370" y="76"/>
                    <a:pt x="358" y="52"/>
                    <a:pt x="358" y="41"/>
                  </a:cubicBezTo>
                  <a:cubicBezTo>
                    <a:pt x="340" y="14"/>
                    <a:pt x="316" y="0"/>
                    <a:pt x="290" y="0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3981072" y="3053774"/>
              <a:ext cx="144251" cy="683732"/>
            </a:xfrm>
            <a:custGeom>
              <a:rect b="b" l="l" r="r" t="t"/>
              <a:pathLst>
                <a:path extrusionOk="0" h="11817" w="2493">
                  <a:moveTo>
                    <a:pt x="692" y="0"/>
                  </a:moveTo>
                  <a:lnTo>
                    <a:pt x="0" y="11709"/>
                  </a:lnTo>
                  <a:lnTo>
                    <a:pt x="1801" y="11817"/>
                  </a:lnTo>
                  <a:lnTo>
                    <a:pt x="2493" y="108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rgbClr val="7542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2652319" y="2975779"/>
              <a:ext cx="144946" cy="683789"/>
            </a:xfrm>
            <a:custGeom>
              <a:rect b="b" l="l" r="r" t="t"/>
              <a:pathLst>
                <a:path extrusionOk="0" h="11818" w="2505">
                  <a:moveTo>
                    <a:pt x="692" y="1"/>
                  </a:moveTo>
                  <a:lnTo>
                    <a:pt x="0" y="11710"/>
                  </a:lnTo>
                  <a:lnTo>
                    <a:pt x="1813" y="11817"/>
                  </a:lnTo>
                  <a:lnTo>
                    <a:pt x="2504" y="108"/>
                  </a:lnTo>
                  <a:lnTo>
                    <a:pt x="69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2648153" y="2666693"/>
              <a:ext cx="489227" cy="604463"/>
            </a:xfrm>
            <a:custGeom>
              <a:rect b="b" l="l" r="r" t="t"/>
              <a:pathLst>
                <a:path extrusionOk="0" h="10447" w="8455">
                  <a:moveTo>
                    <a:pt x="8455" y="1"/>
                  </a:moveTo>
                  <a:lnTo>
                    <a:pt x="287" y="4663"/>
                  </a:lnTo>
                  <a:lnTo>
                    <a:pt x="1" y="10446"/>
                  </a:lnTo>
                  <a:lnTo>
                    <a:pt x="8109" y="5772"/>
                  </a:lnTo>
                  <a:lnTo>
                    <a:pt x="845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3624597" y="2638458"/>
              <a:ext cx="440044" cy="310535"/>
            </a:xfrm>
            <a:custGeom>
              <a:rect b="b" l="l" r="r" t="t"/>
              <a:pathLst>
                <a:path extrusionOk="0" h="5367" w="7605">
                  <a:moveTo>
                    <a:pt x="4925" y="0"/>
                  </a:moveTo>
                  <a:cubicBezTo>
                    <a:pt x="4384" y="0"/>
                    <a:pt x="3789" y="180"/>
                    <a:pt x="3181" y="584"/>
                  </a:cubicBezTo>
                  <a:cubicBezTo>
                    <a:pt x="1" y="2688"/>
                    <a:pt x="2035" y="5366"/>
                    <a:pt x="3755" y="5366"/>
                  </a:cubicBezTo>
                  <a:cubicBezTo>
                    <a:pt x="3770" y="5366"/>
                    <a:pt x="3786" y="5366"/>
                    <a:pt x="3801" y="5366"/>
                  </a:cubicBezTo>
                  <a:cubicBezTo>
                    <a:pt x="5518" y="5306"/>
                    <a:pt x="7604" y="3959"/>
                    <a:pt x="7282" y="2134"/>
                  </a:cubicBezTo>
                  <a:cubicBezTo>
                    <a:pt x="7052" y="878"/>
                    <a:pt x="6121" y="0"/>
                    <a:pt x="4925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3734763" y="2626597"/>
              <a:ext cx="154609" cy="102296"/>
            </a:xfrm>
            <a:custGeom>
              <a:rect b="b" l="l" r="r" t="t"/>
              <a:pathLst>
                <a:path extrusionOk="0" h="1768" w="2672">
                  <a:moveTo>
                    <a:pt x="2352" y="1"/>
                  </a:moveTo>
                  <a:cubicBezTo>
                    <a:pt x="1894" y="1"/>
                    <a:pt x="1551" y="432"/>
                    <a:pt x="1551" y="432"/>
                  </a:cubicBezTo>
                  <a:cubicBezTo>
                    <a:pt x="1434" y="279"/>
                    <a:pt x="1242" y="187"/>
                    <a:pt x="1048" y="187"/>
                  </a:cubicBezTo>
                  <a:cubicBezTo>
                    <a:pt x="984" y="187"/>
                    <a:pt x="921" y="196"/>
                    <a:pt x="859" y="217"/>
                  </a:cubicBezTo>
                  <a:cubicBezTo>
                    <a:pt x="585" y="706"/>
                    <a:pt x="966" y="789"/>
                    <a:pt x="966" y="789"/>
                  </a:cubicBezTo>
                  <a:cubicBezTo>
                    <a:pt x="36" y="801"/>
                    <a:pt x="1" y="1767"/>
                    <a:pt x="1" y="1767"/>
                  </a:cubicBezTo>
                  <a:cubicBezTo>
                    <a:pt x="358" y="1469"/>
                    <a:pt x="1002" y="1278"/>
                    <a:pt x="1229" y="1207"/>
                  </a:cubicBezTo>
                  <a:cubicBezTo>
                    <a:pt x="1317" y="1416"/>
                    <a:pt x="1516" y="1543"/>
                    <a:pt x="1743" y="1543"/>
                  </a:cubicBezTo>
                  <a:cubicBezTo>
                    <a:pt x="1762" y="1543"/>
                    <a:pt x="1782" y="1542"/>
                    <a:pt x="1801" y="1541"/>
                  </a:cubicBezTo>
                  <a:cubicBezTo>
                    <a:pt x="1801" y="1541"/>
                    <a:pt x="2099" y="1123"/>
                    <a:pt x="1932" y="825"/>
                  </a:cubicBezTo>
                  <a:cubicBezTo>
                    <a:pt x="2135" y="539"/>
                    <a:pt x="2385" y="289"/>
                    <a:pt x="2672" y="74"/>
                  </a:cubicBezTo>
                  <a:cubicBezTo>
                    <a:pt x="2561" y="22"/>
                    <a:pt x="2454" y="1"/>
                    <a:pt x="2352" y="1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3798235" y="2661544"/>
              <a:ext cx="32808" cy="23549"/>
            </a:xfrm>
            <a:custGeom>
              <a:rect b="b" l="l" r="r" t="t"/>
              <a:pathLst>
                <a:path extrusionOk="0" h="407" w="567">
                  <a:moveTo>
                    <a:pt x="387" y="0"/>
                  </a:moveTo>
                  <a:cubicBezTo>
                    <a:pt x="374" y="0"/>
                    <a:pt x="360" y="2"/>
                    <a:pt x="346" y="6"/>
                  </a:cubicBezTo>
                  <a:cubicBezTo>
                    <a:pt x="311" y="30"/>
                    <a:pt x="275" y="54"/>
                    <a:pt x="251" y="78"/>
                  </a:cubicBezTo>
                  <a:lnTo>
                    <a:pt x="203" y="54"/>
                  </a:lnTo>
                  <a:cubicBezTo>
                    <a:pt x="194" y="51"/>
                    <a:pt x="184" y="49"/>
                    <a:pt x="175" y="49"/>
                  </a:cubicBezTo>
                  <a:cubicBezTo>
                    <a:pt x="149" y="49"/>
                    <a:pt x="125" y="61"/>
                    <a:pt x="108" y="78"/>
                  </a:cubicBezTo>
                  <a:cubicBezTo>
                    <a:pt x="84" y="114"/>
                    <a:pt x="84" y="150"/>
                    <a:pt x="108" y="185"/>
                  </a:cubicBezTo>
                  <a:cubicBezTo>
                    <a:pt x="84" y="197"/>
                    <a:pt x="72" y="209"/>
                    <a:pt x="60" y="233"/>
                  </a:cubicBezTo>
                  <a:cubicBezTo>
                    <a:pt x="1" y="269"/>
                    <a:pt x="13" y="376"/>
                    <a:pt x="96" y="376"/>
                  </a:cubicBezTo>
                  <a:cubicBezTo>
                    <a:pt x="156" y="376"/>
                    <a:pt x="215" y="376"/>
                    <a:pt x="275" y="352"/>
                  </a:cubicBezTo>
                  <a:lnTo>
                    <a:pt x="275" y="364"/>
                  </a:lnTo>
                  <a:cubicBezTo>
                    <a:pt x="302" y="391"/>
                    <a:pt x="336" y="406"/>
                    <a:pt x="369" y="406"/>
                  </a:cubicBezTo>
                  <a:cubicBezTo>
                    <a:pt x="395" y="406"/>
                    <a:pt x="421" y="397"/>
                    <a:pt x="442" y="376"/>
                  </a:cubicBezTo>
                  <a:cubicBezTo>
                    <a:pt x="466" y="340"/>
                    <a:pt x="478" y="305"/>
                    <a:pt x="454" y="269"/>
                  </a:cubicBezTo>
                  <a:cubicBezTo>
                    <a:pt x="478" y="245"/>
                    <a:pt x="490" y="233"/>
                    <a:pt x="513" y="209"/>
                  </a:cubicBezTo>
                  <a:cubicBezTo>
                    <a:pt x="566" y="114"/>
                    <a:pt x="488" y="0"/>
                    <a:pt x="387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3732680" y="2767948"/>
              <a:ext cx="74585" cy="65440"/>
            </a:xfrm>
            <a:custGeom>
              <a:rect b="b" l="l" r="r" t="t"/>
              <a:pathLst>
                <a:path extrusionOk="0" h="1131" w="1289">
                  <a:moveTo>
                    <a:pt x="646" y="0"/>
                  </a:moveTo>
                  <a:cubicBezTo>
                    <a:pt x="537" y="0"/>
                    <a:pt x="428" y="32"/>
                    <a:pt x="335" y="99"/>
                  </a:cubicBezTo>
                  <a:cubicBezTo>
                    <a:pt x="72" y="278"/>
                    <a:pt x="1" y="624"/>
                    <a:pt x="180" y="874"/>
                  </a:cubicBezTo>
                  <a:cubicBezTo>
                    <a:pt x="286" y="1041"/>
                    <a:pt x="470" y="1131"/>
                    <a:pt x="657" y="1131"/>
                  </a:cubicBezTo>
                  <a:cubicBezTo>
                    <a:pt x="764" y="1131"/>
                    <a:pt x="871" y="1102"/>
                    <a:pt x="967" y="1041"/>
                  </a:cubicBezTo>
                  <a:cubicBezTo>
                    <a:pt x="1217" y="874"/>
                    <a:pt x="1289" y="516"/>
                    <a:pt x="1122" y="254"/>
                  </a:cubicBezTo>
                  <a:cubicBezTo>
                    <a:pt x="1010" y="90"/>
                    <a:pt x="828" y="0"/>
                    <a:pt x="646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2991957" y="2579788"/>
              <a:ext cx="440044" cy="310535"/>
            </a:xfrm>
            <a:custGeom>
              <a:rect b="b" l="l" r="r" t="t"/>
              <a:pathLst>
                <a:path extrusionOk="0" h="5367" w="7605">
                  <a:moveTo>
                    <a:pt x="4916" y="1"/>
                  </a:moveTo>
                  <a:cubicBezTo>
                    <a:pt x="4376" y="1"/>
                    <a:pt x="3781" y="180"/>
                    <a:pt x="3168" y="585"/>
                  </a:cubicBezTo>
                  <a:cubicBezTo>
                    <a:pt x="1" y="2689"/>
                    <a:pt x="2035" y="5367"/>
                    <a:pt x="3744" y="5367"/>
                  </a:cubicBezTo>
                  <a:cubicBezTo>
                    <a:pt x="3759" y="5367"/>
                    <a:pt x="3774" y="5367"/>
                    <a:pt x="3788" y="5366"/>
                  </a:cubicBezTo>
                  <a:cubicBezTo>
                    <a:pt x="5517" y="5319"/>
                    <a:pt x="7604" y="3959"/>
                    <a:pt x="7270" y="2135"/>
                  </a:cubicBezTo>
                  <a:cubicBezTo>
                    <a:pt x="7032" y="878"/>
                    <a:pt x="6110" y="1"/>
                    <a:pt x="4916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3102122" y="2567985"/>
              <a:ext cx="153914" cy="102933"/>
            </a:xfrm>
            <a:custGeom>
              <a:rect b="b" l="l" r="r" t="t"/>
              <a:pathLst>
                <a:path extrusionOk="0" h="1779" w="2660">
                  <a:moveTo>
                    <a:pt x="2341" y="0"/>
                  </a:moveTo>
                  <a:cubicBezTo>
                    <a:pt x="1886" y="0"/>
                    <a:pt x="1551" y="431"/>
                    <a:pt x="1551" y="431"/>
                  </a:cubicBezTo>
                  <a:cubicBezTo>
                    <a:pt x="1434" y="278"/>
                    <a:pt x="1242" y="186"/>
                    <a:pt x="1047" y="186"/>
                  </a:cubicBezTo>
                  <a:cubicBezTo>
                    <a:pt x="984" y="186"/>
                    <a:pt x="920" y="196"/>
                    <a:pt x="859" y="216"/>
                  </a:cubicBezTo>
                  <a:cubicBezTo>
                    <a:pt x="585" y="705"/>
                    <a:pt x="966" y="789"/>
                    <a:pt x="966" y="789"/>
                  </a:cubicBezTo>
                  <a:cubicBezTo>
                    <a:pt x="36" y="801"/>
                    <a:pt x="0" y="1778"/>
                    <a:pt x="0" y="1778"/>
                  </a:cubicBezTo>
                  <a:cubicBezTo>
                    <a:pt x="358" y="1480"/>
                    <a:pt x="1002" y="1278"/>
                    <a:pt x="1229" y="1206"/>
                  </a:cubicBezTo>
                  <a:cubicBezTo>
                    <a:pt x="1317" y="1415"/>
                    <a:pt x="1516" y="1543"/>
                    <a:pt x="1743" y="1543"/>
                  </a:cubicBezTo>
                  <a:cubicBezTo>
                    <a:pt x="1762" y="1543"/>
                    <a:pt x="1781" y="1542"/>
                    <a:pt x="1801" y="1540"/>
                  </a:cubicBezTo>
                  <a:cubicBezTo>
                    <a:pt x="1801" y="1540"/>
                    <a:pt x="2099" y="1123"/>
                    <a:pt x="1932" y="825"/>
                  </a:cubicBezTo>
                  <a:cubicBezTo>
                    <a:pt x="2135" y="538"/>
                    <a:pt x="2385" y="288"/>
                    <a:pt x="2660" y="73"/>
                  </a:cubicBezTo>
                  <a:cubicBezTo>
                    <a:pt x="2549" y="21"/>
                    <a:pt x="2442" y="0"/>
                    <a:pt x="2341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3165595" y="2603337"/>
              <a:ext cx="31998" cy="22855"/>
            </a:xfrm>
            <a:custGeom>
              <a:rect b="b" l="l" r="r" t="t"/>
              <a:pathLst>
                <a:path extrusionOk="0" h="395" w="553">
                  <a:moveTo>
                    <a:pt x="396" y="1"/>
                  </a:moveTo>
                  <a:cubicBezTo>
                    <a:pt x="380" y="1"/>
                    <a:pt x="364" y="4"/>
                    <a:pt x="346" y="11"/>
                  </a:cubicBezTo>
                  <a:cubicBezTo>
                    <a:pt x="299" y="23"/>
                    <a:pt x="275" y="47"/>
                    <a:pt x="239" y="70"/>
                  </a:cubicBezTo>
                  <a:cubicBezTo>
                    <a:pt x="227" y="59"/>
                    <a:pt x="215" y="47"/>
                    <a:pt x="203" y="47"/>
                  </a:cubicBezTo>
                  <a:cubicBezTo>
                    <a:pt x="194" y="43"/>
                    <a:pt x="183" y="42"/>
                    <a:pt x="173" y="42"/>
                  </a:cubicBezTo>
                  <a:cubicBezTo>
                    <a:pt x="144" y="42"/>
                    <a:pt x="113" y="53"/>
                    <a:pt x="96" y="70"/>
                  </a:cubicBezTo>
                  <a:cubicBezTo>
                    <a:pt x="72" y="106"/>
                    <a:pt x="72" y="142"/>
                    <a:pt x="96" y="178"/>
                  </a:cubicBezTo>
                  <a:lnTo>
                    <a:pt x="48" y="214"/>
                  </a:lnTo>
                  <a:cubicBezTo>
                    <a:pt x="0" y="261"/>
                    <a:pt x="12" y="369"/>
                    <a:pt x="96" y="369"/>
                  </a:cubicBezTo>
                  <a:cubicBezTo>
                    <a:pt x="156" y="369"/>
                    <a:pt x="203" y="369"/>
                    <a:pt x="263" y="345"/>
                  </a:cubicBezTo>
                  <a:lnTo>
                    <a:pt x="275" y="357"/>
                  </a:lnTo>
                  <a:cubicBezTo>
                    <a:pt x="294" y="382"/>
                    <a:pt x="323" y="394"/>
                    <a:pt x="354" y="394"/>
                  </a:cubicBezTo>
                  <a:cubicBezTo>
                    <a:pt x="380" y="394"/>
                    <a:pt x="408" y="385"/>
                    <a:pt x="430" y="369"/>
                  </a:cubicBezTo>
                  <a:cubicBezTo>
                    <a:pt x="454" y="333"/>
                    <a:pt x="466" y="297"/>
                    <a:pt x="454" y="249"/>
                  </a:cubicBezTo>
                  <a:cubicBezTo>
                    <a:pt x="466" y="237"/>
                    <a:pt x="489" y="225"/>
                    <a:pt x="501" y="202"/>
                  </a:cubicBezTo>
                  <a:cubicBezTo>
                    <a:pt x="552" y="110"/>
                    <a:pt x="490" y="1"/>
                    <a:pt x="396" y="1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3100039" y="2709278"/>
              <a:ext cx="74585" cy="65498"/>
            </a:xfrm>
            <a:custGeom>
              <a:rect b="b" l="l" r="r" t="t"/>
              <a:pathLst>
                <a:path extrusionOk="0" h="1132" w="1289">
                  <a:moveTo>
                    <a:pt x="642" y="1"/>
                  </a:moveTo>
                  <a:cubicBezTo>
                    <a:pt x="532" y="1"/>
                    <a:pt x="421" y="33"/>
                    <a:pt x="323" y="100"/>
                  </a:cubicBezTo>
                  <a:cubicBezTo>
                    <a:pt x="72" y="267"/>
                    <a:pt x="1" y="624"/>
                    <a:pt x="180" y="875"/>
                  </a:cubicBezTo>
                  <a:cubicBezTo>
                    <a:pt x="286" y="1042"/>
                    <a:pt x="465" y="1131"/>
                    <a:pt x="648" y="1131"/>
                  </a:cubicBezTo>
                  <a:cubicBezTo>
                    <a:pt x="753" y="1131"/>
                    <a:pt x="859" y="1102"/>
                    <a:pt x="955" y="1042"/>
                  </a:cubicBezTo>
                  <a:cubicBezTo>
                    <a:pt x="1217" y="863"/>
                    <a:pt x="1289" y="517"/>
                    <a:pt x="1110" y="255"/>
                  </a:cubicBezTo>
                  <a:cubicBezTo>
                    <a:pt x="1005" y="90"/>
                    <a:pt x="826" y="1"/>
                    <a:pt x="6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3394257" y="2557512"/>
              <a:ext cx="393696" cy="301682"/>
            </a:xfrm>
            <a:custGeom>
              <a:rect b="b" l="l" r="r" t="t"/>
              <a:pathLst>
                <a:path extrusionOk="0" h="5214" w="6804">
                  <a:moveTo>
                    <a:pt x="2825" y="0"/>
                  </a:moveTo>
                  <a:cubicBezTo>
                    <a:pt x="524" y="0"/>
                    <a:pt x="0" y="2482"/>
                    <a:pt x="878" y="3629"/>
                  </a:cubicBezTo>
                  <a:cubicBezTo>
                    <a:pt x="1562" y="4522"/>
                    <a:pt x="2782" y="5214"/>
                    <a:pt x="3906" y="5214"/>
                  </a:cubicBezTo>
                  <a:cubicBezTo>
                    <a:pt x="4507" y="5214"/>
                    <a:pt x="5079" y="5016"/>
                    <a:pt x="5528" y="4547"/>
                  </a:cubicBezTo>
                  <a:cubicBezTo>
                    <a:pt x="6804" y="3200"/>
                    <a:pt x="6577" y="1137"/>
                    <a:pt x="4383" y="314"/>
                  </a:cubicBezTo>
                  <a:cubicBezTo>
                    <a:pt x="3794" y="95"/>
                    <a:pt x="3276" y="0"/>
                    <a:pt x="2825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3558174" y="2537030"/>
              <a:ext cx="170463" cy="89047"/>
            </a:xfrm>
            <a:custGeom>
              <a:rect b="b" l="l" r="r" t="t"/>
              <a:pathLst>
                <a:path extrusionOk="0" h="1539" w="2946">
                  <a:moveTo>
                    <a:pt x="1765" y="0"/>
                  </a:moveTo>
                  <a:cubicBezTo>
                    <a:pt x="1204" y="72"/>
                    <a:pt x="1359" y="418"/>
                    <a:pt x="1359" y="418"/>
                  </a:cubicBezTo>
                  <a:cubicBezTo>
                    <a:pt x="1136" y="116"/>
                    <a:pt x="868" y="27"/>
                    <a:pt x="630" y="27"/>
                  </a:cubicBezTo>
                  <a:cubicBezTo>
                    <a:pt x="284" y="27"/>
                    <a:pt x="0" y="215"/>
                    <a:pt x="0" y="215"/>
                  </a:cubicBezTo>
                  <a:cubicBezTo>
                    <a:pt x="441" y="322"/>
                    <a:pt x="990" y="740"/>
                    <a:pt x="1169" y="883"/>
                  </a:cubicBezTo>
                  <a:cubicBezTo>
                    <a:pt x="1061" y="1097"/>
                    <a:pt x="1085" y="1360"/>
                    <a:pt x="1240" y="1538"/>
                  </a:cubicBezTo>
                  <a:cubicBezTo>
                    <a:pt x="1240" y="1538"/>
                    <a:pt x="1765" y="1538"/>
                    <a:pt x="1896" y="1228"/>
                  </a:cubicBezTo>
                  <a:cubicBezTo>
                    <a:pt x="2254" y="1228"/>
                    <a:pt x="2611" y="1276"/>
                    <a:pt x="2945" y="1383"/>
                  </a:cubicBezTo>
                  <a:cubicBezTo>
                    <a:pt x="2814" y="716"/>
                    <a:pt x="1991" y="692"/>
                    <a:pt x="1991" y="692"/>
                  </a:cubicBezTo>
                  <a:cubicBezTo>
                    <a:pt x="2075" y="441"/>
                    <a:pt x="1980" y="167"/>
                    <a:pt x="1765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3633566" y="2568737"/>
              <a:ext cx="34370" cy="25806"/>
            </a:xfrm>
            <a:custGeom>
              <a:rect b="b" l="l" r="r" t="t"/>
              <a:pathLst>
                <a:path extrusionOk="0" h="446" w="594">
                  <a:moveTo>
                    <a:pt x="295" y="1"/>
                  </a:moveTo>
                  <a:cubicBezTo>
                    <a:pt x="247" y="1"/>
                    <a:pt x="223" y="25"/>
                    <a:pt x="211" y="72"/>
                  </a:cubicBezTo>
                  <a:lnTo>
                    <a:pt x="140" y="48"/>
                  </a:lnTo>
                  <a:cubicBezTo>
                    <a:pt x="136" y="48"/>
                    <a:pt x="131" y="47"/>
                    <a:pt x="126" y="47"/>
                  </a:cubicBezTo>
                  <a:cubicBezTo>
                    <a:pt x="69" y="47"/>
                    <a:pt x="0" y="113"/>
                    <a:pt x="45" y="180"/>
                  </a:cubicBezTo>
                  <a:cubicBezTo>
                    <a:pt x="80" y="227"/>
                    <a:pt x="116" y="263"/>
                    <a:pt x="164" y="299"/>
                  </a:cubicBezTo>
                  <a:cubicBezTo>
                    <a:pt x="164" y="311"/>
                    <a:pt x="164" y="311"/>
                    <a:pt x="164" y="311"/>
                  </a:cubicBezTo>
                  <a:cubicBezTo>
                    <a:pt x="140" y="370"/>
                    <a:pt x="188" y="442"/>
                    <a:pt x="247" y="442"/>
                  </a:cubicBezTo>
                  <a:cubicBezTo>
                    <a:pt x="254" y="444"/>
                    <a:pt x="260" y="445"/>
                    <a:pt x="267" y="445"/>
                  </a:cubicBezTo>
                  <a:cubicBezTo>
                    <a:pt x="299" y="445"/>
                    <a:pt x="333" y="424"/>
                    <a:pt x="343" y="394"/>
                  </a:cubicBezTo>
                  <a:cubicBezTo>
                    <a:pt x="366" y="406"/>
                    <a:pt x="390" y="406"/>
                    <a:pt x="414" y="406"/>
                  </a:cubicBezTo>
                  <a:cubicBezTo>
                    <a:pt x="545" y="406"/>
                    <a:pt x="593" y="239"/>
                    <a:pt x="486" y="156"/>
                  </a:cubicBezTo>
                  <a:cubicBezTo>
                    <a:pt x="450" y="144"/>
                    <a:pt x="414" y="120"/>
                    <a:pt x="366" y="120"/>
                  </a:cubicBezTo>
                  <a:cubicBezTo>
                    <a:pt x="366" y="96"/>
                    <a:pt x="366" y="84"/>
                    <a:pt x="366" y="72"/>
                  </a:cubicBezTo>
                  <a:cubicBezTo>
                    <a:pt x="366" y="36"/>
                    <a:pt x="331" y="1"/>
                    <a:pt x="295" y="1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484345" y="2587484"/>
              <a:ext cx="73890" cy="65498"/>
            </a:xfrm>
            <a:custGeom>
              <a:rect b="b" l="l" r="r" t="t"/>
              <a:pathLst>
                <a:path extrusionOk="0" h="1132" w="1277">
                  <a:moveTo>
                    <a:pt x="641" y="0"/>
                  </a:moveTo>
                  <a:cubicBezTo>
                    <a:pt x="408" y="0"/>
                    <a:pt x="192" y="144"/>
                    <a:pt x="108" y="368"/>
                  </a:cubicBezTo>
                  <a:cubicBezTo>
                    <a:pt x="0" y="666"/>
                    <a:pt x="143" y="988"/>
                    <a:pt x="441" y="1096"/>
                  </a:cubicBezTo>
                  <a:cubicBezTo>
                    <a:pt x="506" y="1120"/>
                    <a:pt x="571" y="1131"/>
                    <a:pt x="636" y="1131"/>
                  </a:cubicBezTo>
                  <a:cubicBezTo>
                    <a:pt x="861" y="1131"/>
                    <a:pt x="1074" y="993"/>
                    <a:pt x="1157" y="762"/>
                  </a:cubicBezTo>
                  <a:cubicBezTo>
                    <a:pt x="1276" y="476"/>
                    <a:pt x="1121" y="142"/>
                    <a:pt x="835" y="34"/>
                  </a:cubicBezTo>
                  <a:cubicBezTo>
                    <a:pt x="771" y="11"/>
                    <a:pt x="705" y="0"/>
                    <a:pt x="6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3989693" y="2584822"/>
              <a:ext cx="394333" cy="301277"/>
            </a:xfrm>
            <a:custGeom>
              <a:rect b="b" l="l" r="r" t="t"/>
              <a:pathLst>
                <a:path extrusionOk="0" h="5207" w="6815">
                  <a:moveTo>
                    <a:pt x="2815" y="0"/>
                  </a:moveTo>
                  <a:cubicBezTo>
                    <a:pt x="522" y="0"/>
                    <a:pt x="1" y="2477"/>
                    <a:pt x="877" y="3622"/>
                  </a:cubicBezTo>
                  <a:cubicBezTo>
                    <a:pt x="1561" y="4516"/>
                    <a:pt x="2787" y="5207"/>
                    <a:pt x="3911" y="5207"/>
                  </a:cubicBezTo>
                  <a:cubicBezTo>
                    <a:pt x="4511" y="5207"/>
                    <a:pt x="5083" y="5009"/>
                    <a:pt x="5527" y="4540"/>
                  </a:cubicBezTo>
                  <a:cubicBezTo>
                    <a:pt x="6815" y="3204"/>
                    <a:pt x="6588" y="1142"/>
                    <a:pt x="4383" y="319"/>
                  </a:cubicBezTo>
                  <a:cubicBezTo>
                    <a:pt x="3789" y="97"/>
                    <a:pt x="3268" y="0"/>
                    <a:pt x="2815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4153553" y="2564629"/>
              <a:ext cx="170463" cy="89047"/>
            </a:xfrm>
            <a:custGeom>
              <a:rect b="b" l="l" r="r" t="t"/>
              <a:pathLst>
                <a:path extrusionOk="0" h="1539" w="2946">
                  <a:moveTo>
                    <a:pt x="1765" y="0"/>
                  </a:moveTo>
                  <a:cubicBezTo>
                    <a:pt x="1205" y="60"/>
                    <a:pt x="1372" y="418"/>
                    <a:pt x="1372" y="418"/>
                  </a:cubicBezTo>
                  <a:cubicBezTo>
                    <a:pt x="1143" y="116"/>
                    <a:pt x="873" y="27"/>
                    <a:pt x="633" y="27"/>
                  </a:cubicBezTo>
                  <a:cubicBezTo>
                    <a:pt x="285" y="27"/>
                    <a:pt x="0" y="215"/>
                    <a:pt x="0" y="215"/>
                  </a:cubicBezTo>
                  <a:cubicBezTo>
                    <a:pt x="454" y="322"/>
                    <a:pt x="1002" y="739"/>
                    <a:pt x="1181" y="871"/>
                  </a:cubicBezTo>
                  <a:cubicBezTo>
                    <a:pt x="1062" y="1085"/>
                    <a:pt x="1086" y="1348"/>
                    <a:pt x="1241" y="1538"/>
                  </a:cubicBezTo>
                  <a:cubicBezTo>
                    <a:pt x="1241" y="1538"/>
                    <a:pt x="1765" y="1538"/>
                    <a:pt x="1896" y="1228"/>
                  </a:cubicBezTo>
                  <a:cubicBezTo>
                    <a:pt x="1927" y="1227"/>
                    <a:pt x="1957" y="1227"/>
                    <a:pt x="1988" y="1227"/>
                  </a:cubicBezTo>
                  <a:cubicBezTo>
                    <a:pt x="2315" y="1227"/>
                    <a:pt x="2640" y="1284"/>
                    <a:pt x="2946" y="1371"/>
                  </a:cubicBezTo>
                  <a:cubicBezTo>
                    <a:pt x="2826" y="716"/>
                    <a:pt x="1992" y="692"/>
                    <a:pt x="1992" y="692"/>
                  </a:cubicBezTo>
                  <a:cubicBezTo>
                    <a:pt x="2075" y="429"/>
                    <a:pt x="1980" y="155"/>
                    <a:pt x="1765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4228888" y="2594159"/>
              <a:ext cx="34255" cy="25748"/>
            </a:xfrm>
            <a:custGeom>
              <a:rect b="b" l="l" r="r" t="t"/>
              <a:pathLst>
                <a:path extrusionOk="0" h="445" w="592">
                  <a:moveTo>
                    <a:pt x="293" y="1"/>
                  </a:moveTo>
                  <a:cubicBezTo>
                    <a:pt x="257" y="1"/>
                    <a:pt x="222" y="25"/>
                    <a:pt x="210" y="60"/>
                  </a:cubicBezTo>
                  <a:lnTo>
                    <a:pt x="150" y="48"/>
                  </a:lnTo>
                  <a:cubicBezTo>
                    <a:pt x="142" y="46"/>
                    <a:pt x="133" y="44"/>
                    <a:pt x="124" y="44"/>
                  </a:cubicBezTo>
                  <a:cubicBezTo>
                    <a:pt x="60" y="44"/>
                    <a:pt x="1" y="115"/>
                    <a:pt x="43" y="168"/>
                  </a:cubicBezTo>
                  <a:cubicBezTo>
                    <a:pt x="79" y="215"/>
                    <a:pt x="114" y="263"/>
                    <a:pt x="162" y="299"/>
                  </a:cubicBezTo>
                  <a:lnTo>
                    <a:pt x="162" y="311"/>
                  </a:lnTo>
                  <a:cubicBezTo>
                    <a:pt x="150" y="370"/>
                    <a:pt x="186" y="430"/>
                    <a:pt x="246" y="442"/>
                  </a:cubicBezTo>
                  <a:cubicBezTo>
                    <a:pt x="252" y="444"/>
                    <a:pt x="259" y="445"/>
                    <a:pt x="265" y="445"/>
                  </a:cubicBezTo>
                  <a:cubicBezTo>
                    <a:pt x="297" y="445"/>
                    <a:pt x="333" y="424"/>
                    <a:pt x="353" y="394"/>
                  </a:cubicBezTo>
                  <a:cubicBezTo>
                    <a:pt x="377" y="406"/>
                    <a:pt x="401" y="406"/>
                    <a:pt x="424" y="406"/>
                  </a:cubicBezTo>
                  <a:cubicBezTo>
                    <a:pt x="544" y="394"/>
                    <a:pt x="591" y="227"/>
                    <a:pt x="484" y="156"/>
                  </a:cubicBezTo>
                  <a:cubicBezTo>
                    <a:pt x="448" y="132"/>
                    <a:pt x="412" y="120"/>
                    <a:pt x="377" y="108"/>
                  </a:cubicBezTo>
                  <a:lnTo>
                    <a:pt x="377" y="60"/>
                  </a:lnTo>
                  <a:cubicBezTo>
                    <a:pt x="365" y="25"/>
                    <a:pt x="329" y="1"/>
                    <a:pt x="293" y="1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4079723" y="2614967"/>
              <a:ext cx="73890" cy="65498"/>
            </a:xfrm>
            <a:custGeom>
              <a:rect b="b" l="l" r="r" t="t"/>
              <a:pathLst>
                <a:path extrusionOk="0" h="1132" w="1277">
                  <a:moveTo>
                    <a:pt x="639" y="1"/>
                  </a:moveTo>
                  <a:cubicBezTo>
                    <a:pt x="411" y="1"/>
                    <a:pt x="191" y="139"/>
                    <a:pt x="108" y="370"/>
                  </a:cubicBezTo>
                  <a:cubicBezTo>
                    <a:pt x="1" y="656"/>
                    <a:pt x="144" y="990"/>
                    <a:pt x="442" y="1098"/>
                  </a:cubicBezTo>
                  <a:cubicBezTo>
                    <a:pt x="504" y="1121"/>
                    <a:pt x="567" y="1132"/>
                    <a:pt x="630" y="1132"/>
                  </a:cubicBezTo>
                  <a:cubicBezTo>
                    <a:pt x="858" y="1132"/>
                    <a:pt x="1076" y="988"/>
                    <a:pt x="1169" y="764"/>
                  </a:cubicBezTo>
                  <a:cubicBezTo>
                    <a:pt x="1276" y="478"/>
                    <a:pt x="1133" y="144"/>
                    <a:pt x="835" y="36"/>
                  </a:cubicBezTo>
                  <a:cubicBezTo>
                    <a:pt x="771" y="12"/>
                    <a:pt x="705" y="1"/>
                    <a:pt x="6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2929352" y="2776916"/>
              <a:ext cx="394333" cy="301219"/>
            </a:xfrm>
            <a:custGeom>
              <a:rect b="b" l="l" r="r" t="t"/>
              <a:pathLst>
                <a:path extrusionOk="0" h="5206" w="6815">
                  <a:moveTo>
                    <a:pt x="2835" y="0"/>
                  </a:moveTo>
                  <a:cubicBezTo>
                    <a:pt x="531" y="0"/>
                    <a:pt x="0" y="2482"/>
                    <a:pt x="888" y="3629"/>
                  </a:cubicBezTo>
                  <a:cubicBezTo>
                    <a:pt x="1573" y="4516"/>
                    <a:pt x="2797" y="5205"/>
                    <a:pt x="3922" y="5205"/>
                  </a:cubicBezTo>
                  <a:cubicBezTo>
                    <a:pt x="4520" y="5205"/>
                    <a:pt x="5091" y="5010"/>
                    <a:pt x="5538" y="4547"/>
                  </a:cubicBezTo>
                  <a:cubicBezTo>
                    <a:pt x="6814" y="3199"/>
                    <a:pt x="6587" y="1136"/>
                    <a:pt x="4394" y="314"/>
                  </a:cubicBezTo>
                  <a:cubicBezTo>
                    <a:pt x="3804" y="95"/>
                    <a:pt x="3286" y="0"/>
                    <a:pt x="2835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3093154" y="2757070"/>
              <a:ext cx="170463" cy="89104"/>
            </a:xfrm>
            <a:custGeom>
              <a:rect b="b" l="l" r="r" t="t"/>
              <a:pathLst>
                <a:path extrusionOk="0" h="1540" w="2946">
                  <a:moveTo>
                    <a:pt x="1765" y="1"/>
                  </a:moveTo>
                  <a:cubicBezTo>
                    <a:pt x="1205" y="61"/>
                    <a:pt x="1372" y="418"/>
                    <a:pt x="1372" y="418"/>
                  </a:cubicBezTo>
                  <a:cubicBezTo>
                    <a:pt x="1144" y="113"/>
                    <a:pt x="875" y="22"/>
                    <a:pt x="636" y="22"/>
                  </a:cubicBezTo>
                  <a:cubicBezTo>
                    <a:pt x="286" y="22"/>
                    <a:pt x="0" y="216"/>
                    <a:pt x="0" y="216"/>
                  </a:cubicBezTo>
                  <a:cubicBezTo>
                    <a:pt x="454" y="323"/>
                    <a:pt x="1002" y="728"/>
                    <a:pt x="1181" y="871"/>
                  </a:cubicBezTo>
                  <a:cubicBezTo>
                    <a:pt x="1062" y="1086"/>
                    <a:pt x="1086" y="1348"/>
                    <a:pt x="1241" y="1539"/>
                  </a:cubicBezTo>
                  <a:cubicBezTo>
                    <a:pt x="1241" y="1539"/>
                    <a:pt x="1765" y="1539"/>
                    <a:pt x="1896" y="1229"/>
                  </a:cubicBezTo>
                  <a:cubicBezTo>
                    <a:pt x="1932" y="1228"/>
                    <a:pt x="1968" y="1227"/>
                    <a:pt x="2004" y="1227"/>
                  </a:cubicBezTo>
                  <a:cubicBezTo>
                    <a:pt x="2325" y="1227"/>
                    <a:pt x="2645" y="1276"/>
                    <a:pt x="2946" y="1372"/>
                  </a:cubicBezTo>
                  <a:cubicBezTo>
                    <a:pt x="2826" y="704"/>
                    <a:pt x="1992" y="681"/>
                    <a:pt x="1992" y="681"/>
                  </a:cubicBezTo>
                  <a:cubicBezTo>
                    <a:pt x="2075" y="430"/>
                    <a:pt x="1980" y="156"/>
                    <a:pt x="1765" y="1"/>
                  </a:cubicBezTo>
                  <a:close/>
                </a:path>
              </a:pathLst>
            </a:custGeom>
            <a:solidFill>
              <a:srgbClr val="4D89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3168545" y="2788140"/>
              <a:ext cx="34370" cy="25748"/>
            </a:xfrm>
            <a:custGeom>
              <a:rect b="b" l="l" r="r" t="t"/>
              <a:pathLst>
                <a:path extrusionOk="0" h="445" w="594">
                  <a:moveTo>
                    <a:pt x="295" y="1"/>
                  </a:moveTo>
                  <a:cubicBezTo>
                    <a:pt x="260" y="1"/>
                    <a:pt x="224" y="24"/>
                    <a:pt x="212" y="60"/>
                  </a:cubicBezTo>
                  <a:lnTo>
                    <a:pt x="152" y="48"/>
                  </a:lnTo>
                  <a:cubicBezTo>
                    <a:pt x="147" y="47"/>
                    <a:pt x="142" y="47"/>
                    <a:pt x="136" y="47"/>
                  </a:cubicBezTo>
                  <a:cubicBezTo>
                    <a:pt x="69" y="47"/>
                    <a:pt x="1" y="113"/>
                    <a:pt x="45" y="179"/>
                  </a:cubicBezTo>
                  <a:cubicBezTo>
                    <a:pt x="81" y="227"/>
                    <a:pt x="116" y="263"/>
                    <a:pt x="164" y="299"/>
                  </a:cubicBezTo>
                  <a:cubicBezTo>
                    <a:pt x="164" y="311"/>
                    <a:pt x="164" y="311"/>
                    <a:pt x="164" y="311"/>
                  </a:cubicBezTo>
                  <a:cubicBezTo>
                    <a:pt x="140" y="370"/>
                    <a:pt x="188" y="442"/>
                    <a:pt x="248" y="442"/>
                  </a:cubicBezTo>
                  <a:cubicBezTo>
                    <a:pt x="254" y="444"/>
                    <a:pt x="261" y="445"/>
                    <a:pt x="268" y="445"/>
                  </a:cubicBezTo>
                  <a:cubicBezTo>
                    <a:pt x="300" y="445"/>
                    <a:pt x="335" y="423"/>
                    <a:pt x="355" y="394"/>
                  </a:cubicBezTo>
                  <a:cubicBezTo>
                    <a:pt x="367" y="406"/>
                    <a:pt x="391" y="406"/>
                    <a:pt x="426" y="406"/>
                  </a:cubicBezTo>
                  <a:cubicBezTo>
                    <a:pt x="546" y="394"/>
                    <a:pt x="593" y="239"/>
                    <a:pt x="486" y="156"/>
                  </a:cubicBezTo>
                  <a:cubicBezTo>
                    <a:pt x="450" y="144"/>
                    <a:pt x="415" y="120"/>
                    <a:pt x="379" y="120"/>
                  </a:cubicBezTo>
                  <a:cubicBezTo>
                    <a:pt x="379" y="96"/>
                    <a:pt x="379" y="84"/>
                    <a:pt x="379" y="72"/>
                  </a:cubicBezTo>
                  <a:cubicBezTo>
                    <a:pt x="367" y="36"/>
                    <a:pt x="331" y="1"/>
                    <a:pt x="295" y="1"/>
                  </a:cubicBezTo>
                  <a:close/>
                </a:path>
              </a:pathLst>
            </a:custGeom>
            <a:solidFill>
              <a:srgbClr val="22354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3019325" y="2806887"/>
              <a:ext cx="73890" cy="65440"/>
            </a:xfrm>
            <a:custGeom>
              <a:rect b="b" l="l" r="r" t="t"/>
              <a:pathLst>
                <a:path extrusionOk="0" h="1131" w="1277">
                  <a:moveTo>
                    <a:pt x="646" y="0"/>
                  </a:moveTo>
                  <a:cubicBezTo>
                    <a:pt x="415" y="0"/>
                    <a:pt x="192" y="144"/>
                    <a:pt x="108" y="368"/>
                  </a:cubicBezTo>
                  <a:cubicBezTo>
                    <a:pt x="1" y="666"/>
                    <a:pt x="144" y="988"/>
                    <a:pt x="442" y="1095"/>
                  </a:cubicBezTo>
                  <a:cubicBezTo>
                    <a:pt x="506" y="1119"/>
                    <a:pt x="572" y="1131"/>
                    <a:pt x="637" y="1131"/>
                  </a:cubicBezTo>
                  <a:cubicBezTo>
                    <a:pt x="862" y="1131"/>
                    <a:pt x="1077" y="993"/>
                    <a:pt x="1169" y="762"/>
                  </a:cubicBezTo>
                  <a:cubicBezTo>
                    <a:pt x="1276" y="475"/>
                    <a:pt x="1133" y="142"/>
                    <a:pt x="835" y="34"/>
                  </a:cubicBezTo>
                  <a:cubicBezTo>
                    <a:pt x="773" y="11"/>
                    <a:pt x="709" y="0"/>
                    <a:pt x="646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3934784" y="2695276"/>
              <a:ext cx="269871" cy="194352"/>
            </a:xfrm>
            <a:custGeom>
              <a:rect b="b" l="l" r="r" t="t"/>
              <a:pathLst>
                <a:path extrusionOk="0" h="3359" w="4664">
                  <a:moveTo>
                    <a:pt x="2213" y="1"/>
                  </a:moveTo>
                  <a:cubicBezTo>
                    <a:pt x="10" y="1"/>
                    <a:pt x="1" y="2107"/>
                    <a:pt x="872" y="2786"/>
                  </a:cubicBezTo>
                  <a:cubicBezTo>
                    <a:pt x="1328" y="3135"/>
                    <a:pt x="1969" y="3358"/>
                    <a:pt x="2573" y="3358"/>
                  </a:cubicBezTo>
                  <a:cubicBezTo>
                    <a:pt x="3184" y="3358"/>
                    <a:pt x="3756" y="3129"/>
                    <a:pt x="4056" y="2571"/>
                  </a:cubicBezTo>
                  <a:cubicBezTo>
                    <a:pt x="4664" y="1474"/>
                    <a:pt x="4151" y="187"/>
                    <a:pt x="2589" y="20"/>
                  </a:cubicBezTo>
                  <a:cubicBezTo>
                    <a:pt x="2457" y="7"/>
                    <a:pt x="2332" y="1"/>
                    <a:pt x="2213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4021111" y="2669471"/>
              <a:ext cx="122842" cy="62836"/>
            </a:xfrm>
            <a:custGeom>
              <a:rect b="b" l="l" r="r" t="t"/>
              <a:pathLst>
                <a:path extrusionOk="0" h="1086" w="2123">
                  <a:moveTo>
                    <a:pt x="1109" y="1"/>
                  </a:moveTo>
                  <a:cubicBezTo>
                    <a:pt x="763" y="132"/>
                    <a:pt x="930" y="346"/>
                    <a:pt x="930" y="346"/>
                  </a:cubicBezTo>
                  <a:cubicBezTo>
                    <a:pt x="790" y="233"/>
                    <a:pt x="653" y="193"/>
                    <a:pt x="530" y="193"/>
                  </a:cubicBezTo>
                  <a:cubicBezTo>
                    <a:pt x="224" y="193"/>
                    <a:pt x="0" y="442"/>
                    <a:pt x="0" y="442"/>
                  </a:cubicBezTo>
                  <a:cubicBezTo>
                    <a:pt x="310" y="466"/>
                    <a:pt x="608" y="549"/>
                    <a:pt x="882" y="668"/>
                  </a:cubicBezTo>
                  <a:cubicBezTo>
                    <a:pt x="835" y="835"/>
                    <a:pt x="894" y="990"/>
                    <a:pt x="1026" y="1086"/>
                  </a:cubicBezTo>
                  <a:cubicBezTo>
                    <a:pt x="1026" y="1086"/>
                    <a:pt x="1371" y="1002"/>
                    <a:pt x="1407" y="776"/>
                  </a:cubicBezTo>
                  <a:cubicBezTo>
                    <a:pt x="1597" y="716"/>
                    <a:pt x="1803" y="689"/>
                    <a:pt x="2006" y="689"/>
                  </a:cubicBezTo>
                  <a:cubicBezTo>
                    <a:pt x="2045" y="689"/>
                    <a:pt x="2084" y="690"/>
                    <a:pt x="2123" y="692"/>
                  </a:cubicBezTo>
                  <a:cubicBezTo>
                    <a:pt x="2002" y="437"/>
                    <a:pt x="1740" y="390"/>
                    <a:pt x="1563" y="390"/>
                  </a:cubicBezTo>
                  <a:cubicBezTo>
                    <a:pt x="1458" y="390"/>
                    <a:pt x="1383" y="406"/>
                    <a:pt x="1383" y="406"/>
                  </a:cubicBezTo>
                  <a:cubicBezTo>
                    <a:pt x="1383" y="227"/>
                    <a:pt x="1276" y="72"/>
                    <a:pt x="1109" y="1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4074921" y="2691573"/>
              <a:ext cx="24881" cy="17416"/>
            </a:xfrm>
            <a:custGeom>
              <a:rect b="b" l="l" r="r" t="t"/>
              <a:pathLst>
                <a:path extrusionOk="0" h="301" w="430">
                  <a:moveTo>
                    <a:pt x="167" y="0"/>
                  </a:moveTo>
                  <a:cubicBezTo>
                    <a:pt x="143" y="12"/>
                    <a:pt x="131" y="36"/>
                    <a:pt x="131" y="60"/>
                  </a:cubicBezTo>
                  <a:lnTo>
                    <a:pt x="84" y="60"/>
                  </a:lnTo>
                  <a:cubicBezTo>
                    <a:pt x="36" y="60"/>
                    <a:pt x="0" y="119"/>
                    <a:pt x="36" y="155"/>
                  </a:cubicBezTo>
                  <a:cubicBezTo>
                    <a:pt x="72" y="179"/>
                    <a:pt x="107" y="203"/>
                    <a:pt x="131" y="227"/>
                  </a:cubicBezTo>
                  <a:cubicBezTo>
                    <a:pt x="131" y="268"/>
                    <a:pt x="167" y="301"/>
                    <a:pt x="200" y="301"/>
                  </a:cubicBezTo>
                  <a:cubicBezTo>
                    <a:pt x="205" y="301"/>
                    <a:pt x="210" y="300"/>
                    <a:pt x="215" y="298"/>
                  </a:cubicBezTo>
                  <a:cubicBezTo>
                    <a:pt x="239" y="298"/>
                    <a:pt x="262" y="274"/>
                    <a:pt x="274" y="251"/>
                  </a:cubicBezTo>
                  <a:lnTo>
                    <a:pt x="322" y="251"/>
                  </a:lnTo>
                  <a:cubicBezTo>
                    <a:pt x="429" y="239"/>
                    <a:pt x="429" y="84"/>
                    <a:pt x="322" y="72"/>
                  </a:cubicBezTo>
                  <a:cubicBezTo>
                    <a:pt x="298" y="72"/>
                    <a:pt x="274" y="60"/>
                    <a:pt x="251" y="60"/>
                  </a:cubicBezTo>
                  <a:lnTo>
                    <a:pt x="239" y="36"/>
                  </a:lnTo>
                  <a:cubicBezTo>
                    <a:pt x="227" y="12"/>
                    <a:pt x="203" y="0"/>
                    <a:pt x="167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3986569" y="2725247"/>
              <a:ext cx="46290" cy="44436"/>
            </a:xfrm>
            <a:custGeom>
              <a:rect b="b" l="l" r="r" t="t"/>
              <a:pathLst>
                <a:path extrusionOk="0" h="768" w="800">
                  <a:moveTo>
                    <a:pt x="399" y="0"/>
                  </a:moveTo>
                  <a:cubicBezTo>
                    <a:pt x="204" y="0"/>
                    <a:pt x="47" y="148"/>
                    <a:pt x="25" y="348"/>
                  </a:cubicBezTo>
                  <a:cubicBezTo>
                    <a:pt x="1" y="551"/>
                    <a:pt x="156" y="742"/>
                    <a:pt x="359" y="766"/>
                  </a:cubicBezTo>
                  <a:cubicBezTo>
                    <a:pt x="373" y="767"/>
                    <a:pt x="388" y="768"/>
                    <a:pt x="402" y="768"/>
                  </a:cubicBezTo>
                  <a:cubicBezTo>
                    <a:pt x="597" y="768"/>
                    <a:pt x="754" y="620"/>
                    <a:pt x="776" y="420"/>
                  </a:cubicBezTo>
                  <a:cubicBezTo>
                    <a:pt x="800" y="217"/>
                    <a:pt x="645" y="26"/>
                    <a:pt x="442" y="2"/>
                  </a:cubicBezTo>
                  <a:cubicBezTo>
                    <a:pt x="427" y="1"/>
                    <a:pt x="413" y="0"/>
                    <a:pt x="3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3549264" y="2684861"/>
              <a:ext cx="269755" cy="193368"/>
            </a:xfrm>
            <a:custGeom>
              <a:rect b="b" l="l" r="r" t="t"/>
              <a:pathLst>
                <a:path extrusionOk="0" h="3342" w="4662">
                  <a:moveTo>
                    <a:pt x="2195" y="0"/>
                  </a:moveTo>
                  <a:cubicBezTo>
                    <a:pt x="7" y="0"/>
                    <a:pt x="1" y="2097"/>
                    <a:pt x="870" y="2763"/>
                  </a:cubicBezTo>
                  <a:cubicBezTo>
                    <a:pt x="1332" y="3119"/>
                    <a:pt x="1973" y="3342"/>
                    <a:pt x="2575" y="3342"/>
                  </a:cubicBezTo>
                  <a:cubicBezTo>
                    <a:pt x="3184" y="3342"/>
                    <a:pt x="3753" y="3113"/>
                    <a:pt x="4053" y="2561"/>
                  </a:cubicBezTo>
                  <a:cubicBezTo>
                    <a:pt x="4661" y="1464"/>
                    <a:pt x="4161" y="164"/>
                    <a:pt x="2587" y="21"/>
                  </a:cubicBezTo>
                  <a:cubicBezTo>
                    <a:pt x="2449" y="7"/>
                    <a:pt x="2318" y="0"/>
                    <a:pt x="2195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3636111" y="2658419"/>
              <a:ext cx="122206" cy="62836"/>
            </a:xfrm>
            <a:custGeom>
              <a:rect b="b" l="l" r="r" t="t"/>
              <a:pathLst>
                <a:path extrusionOk="0" h="1086" w="2112">
                  <a:moveTo>
                    <a:pt x="1109" y="1"/>
                  </a:moveTo>
                  <a:cubicBezTo>
                    <a:pt x="764" y="144"/>
                    <a:pt x="919" y="347"/>
                    <a:pt x="919" y="347"/>
                  </a:cubicBezTo>
                  <a:cubicBezTo>
                    <a:pt x="778" y="234"/>
                    <a:pt x="643" y="193"/>
                    <a:pt x="521" y="193"/>
                  </a:cubicBezTo>
                  <a:cubicBezTo>
                    <a:pt x="219" y="193"/>
                    <a:pt x="1" y="442"/>
                    <a:pt x="1" y="442"/>
                  </a:cubicBezTo>
                  <a:cubicBezTo>
                    <a:pt x="299" y="466"/>
                    <a:pt x="597" y="537"/>
                    <a:pt x="883" y="669"/>
                  </a:cubicBezTo>
                  <a:cubicBezTo>
                    <a:pt x="835" y="835"/>
                    <a:pt x="907" y="991"/>
                    <a:pt x="1038" y="1086"/>
                  </a:cubicBezTo>
                  <a:cubicBezTo>
                    <a:pt x="1038" y="1086"/>
                    <a:pt x="1372" y="1002"/>
                    <a:pt x="1408" y="776"/>
                  </a:cubicBezTo>
                  <a:cubicBezTo>
                    <a:pt x="1597" y="716"/>
                    <a:pt x="1796" y="689"/>
                    <a:pt x="1995" y="689"/>
                  </a:cubicBezTo>
                  <a:cubicBezTo>
                    <a:pt x="2034" y="689"/>
                    <a:pt x="2072" y="690"/>
                    <a:pt x="2111" y="692"/>
                  </a:cubicBezTo>
                  <a:cubicBezTo>
                    <a:pt x="1991" y="437"/>
                    <a:pt x="1734" y="390"/>
                    <a:pt x="1560" y="390"/>
                  </a:cubicBezTo>
                  <a:cubicBezTo>
                    <a:pt x="1457" y="390"/>
                    <a:pt x="1384" y="406"/>
                    <a:pt x="1384" y="406"/>
                  </a:cubicBezTo>
                  <a:cubicBezTo>
                    <a:pt x="1384" y="227"/>
                    <a:pt x="1276" y="60"/>
                    <a:pt x="1109" y="1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3689227" y="2680522"/>
              <a:ext cx="24881" cy="17416"/>
            </a:xfrm>
            <a:custGeom>
              <a:rect b="b" l="l" r="r" t="t"/>
              <a:pathLst>
                <a:path extrusionOk="0" h="301" w="430">
                  <a:moveTo>
                    <a:pt x="180" y="0"/>
                  </a:moveTo>
                  <a:cubicBezTo>
                    <a:pt x="144" y="12"/>
                    <a:pt x="132" y="36"/>
                    <a:pt x="132" y="60"/>
                  </a:cubicBezTo>
                  <a:lnTo>
                    <a:pt x="84" y="60"/>
                  </a:lnTo>
                  <a:cubicBezTo>
                    <a:pt x="36" y="60"/>
                    <a:pt x="1" y="120"/>
                    <a:pt x="48" y="155"/>
                  </a:cubicBezTo>
                  <a:cubicBezTo>
                    <a:pt x="72" y="179"/>
                    <a:pt x="108" y="203"/>
                    <a:pt x="144" y="227"/>
                  </a:cubicBezTo>
                  <a:cubicBezTo>
                    <a:pt x="144" y="268"/>
                    <a:pt x="171" y="301"/>
                    <a:pt x="201" y="301"/>
                  </a:cubicBezTo>
                  <a:cubicBezTo>
                    <a:pt x="206" y="301"/>
                    <a:pt x="211" y="300"/>
                    <a:pt x="215" y="298"/>
                  </a:cubicBezTo>
                  <a:cubicBezTo>
                    <a:pt x="251" y="298"/>
                    <a:pt x="263" y="275"/>
                    <a:pt x="275" y="251"/>
                  </a:cubicBezTo>
                  <a:lnTo>
                    <a:pt x="323" y="251"/>
                  </a:lnTo>
                  <a:cubicBezTo>
                    <a:pt x="430" y="239"/>
                    <a:pt x="430" y="84"/>
                    <a:pt x="335" y="72"/>
                  </a:cubicBezTo>
                  <a:cubicBezTo>
                    <a:pt x="299" y="60"/>
                    <a:pt x="275" y="60"/>
                    <a:pt x="251" y="60"/>
                  </a:cubicBezTo>
                  <a:cubicBezTo>
                    <a:pt x="251" y="48"/>
                    <a:pt x="239" y="48"/>
                    <a:pt x="239" y="36"/>
                  </a:cubicBezTo>
                  <a:cubicBezTo>
                    <a:pt x="227" y="12"/>
                    <a:pt x="203" y="0"/>
                    <a:pt x="180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3600933" y="2714196"/>
              <a:ext cx="46290" cy="44379"/>
            </a:xfrm>
            <a:custGeom>
              <a:rect b="b" l="l" r="r" t="t"/>
              <a:pathLst>
                <a:path extrusionOk="0" h="767" w="800">
                  <a:moveTo>
                    <a:pt x="398" y="0"/>
                  </a:moveTo>
                  <a:cubicBezTo>
                    <a:pt x="203" y="0"/>
                    <a:pt x="47" y="148"/>
                    <a:pt x="24" y="348"/>
                  </a:cubicBezTo>
                  <a:cubicBezTo>
                    <a:pt x="0" y="551"/>
                    <a:pt x="155" y="742"/>
                    <a:pt x="370" y="766"/>
                  </a:cubicBezTo>
                  <a:cubicBezTo>
                    <a:pt x="378" y="766"/>
                    <a:pt x="386" y="766"/>
                    <a:pt x="394" y="766"/>
                  </a:cubicBezTo>
                  <a:cubicBezTo>
                    <a:pt x="586" y="766"/>
                    <a:pt x="753" y="626"/>
                    <a:pt x="775" y="420"/>
                  </a:cubicBezTo>
                  <a:cubicBezTo>
                    <a:pt x="799" y="217"/>
                    <a:pt x="644" y="27"/>
                    <a:pt x="442" y="3"/>
                  </a:cubicBezTo>
                  <a:cubicBezTo>
                    <a:pt x="427" y="1"/>
                    <a:pt x="413" y="0"/>
                    <a:pt x="398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3135912" y="2627754"/>
              <a:ext cx="400235" cy="287969"/>
            </a:xfrm>
            <a:custGeom>
              <a:rect b="b" l="l" r="r" t="t"/>
              <a:pathLst>
                <a:path extrusionOk="0" h="4977" w="6917">
                  <a:moveTo>
                    <a:pt x="3269" y="0"/>
                  </a:moveTo>
                  <a:cubicBezTo>
                    <a:pt x="8" y="0"/>
                    <a:pt x="0" y="3126"/>
                    <a:pt x="1289" y="4120"/>
                  </a:cubicBezTo>
                  <a:cubicBezTo>
                    <a:pt x="1970" y="4647"/>
                    <a:pt x="2921" y="4977"/>
                    <a:pt x="3816" y="4977"/>
                  </a:cubicBezTo>
                  <a:cubicBezTo>
                    <a:pt x="4723" y="4977"/>
                    <a:pt x="5572" y="4638"/>
                    <a:pt x="6022" y="3822"/>
                  </a:cubicBezTo>
                  <a:cubicBezTo>
                    <a:pt x="6917" y="2200"/>
                    <a:pt x="6177" y="257"/>
                    <a:pt x="3840" y="30"/>
                  </a:cubicBezTo>
                  <a:cubicBezTo>
                    <a:pt x="3640" y="10"/>
                    <a:pt x="3450" y="0"/>
                    <a:pt x="3269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3264246" y="2588756"/>
              <a:ext cx="182209" cy="93907"/>
            </a:xfrm>
            <a:custGeom>
              <a:rect b="b" l="l" r="r" t="t"/>
              <a:pathLst>
                <a:path extrusionOk="0" h="1623" w="3149">
                  <a:moveTo>
                    <a:pt x="1658" y="1"/>
                  </a:moveTo>
                  <a:cubicBezTo>
                    <a:pt x="1133" y="203"/>
                    <a:pt x="1372" y="513"/>
                    <a:pt x="1372" y="513"/>
                  </a:cubicBezTo>
                  <a:cubicBezTo>
                    <a:pt x="1163" y="346"/>
                    <a:pt x="962" y="286"/>
                    <a:pt x="780" y="286"/>
                  </a:cubicBezTo>
                  <a:cubicBezTo>
                    <a:pt x="328" y="286"/>
                    <a:pt x="1" y="656"/>
                    <a:pt x="1" y="656"/>
                  </a:cubicBezTo>
                  <a:cubicBezTo>
                    <a:pt x="466" y="656"/>
                    <a:pt x="1098" y="907"/>
                    <a:pt x="1312" y="1002"/>
                  </a:cubicBezTo>
                  <a:cubicBezTo>
                    <a:pt x="1253" y="1241"/>
                    <a:pt x="1348" y="1479"/>
                    <a:pt x="1539" y="1622"/>
                  </a:cubicBezTo>
                  <a:cubicBezTo>
                    <a:pt x="1539" y="1622"/>
                    <a:pt x="2052" y="1491"/>
                    <a:pt x="2099" y="1157"/>
                  </a:cubicBezTo>
                  <a:cubicBezTo>
                    <a:pt x="2376" y="1078"/>
                    <a:pt x="2669" y="1032"/>
                    <a:pt x="2964" y="1032"/>
                  </a:cubicBezTo>
                  <a:cubicBezTo>
                    <a:pt x="3026" y="1032"/>
                    <a:pt x="3087" y="1034"/>
                    <a:pt x="3148" y="1038"/>
                  </a:cubicBezTo>
                  <a:cubicBezTo>
                    <a:pt x="2968" y="655"/>
                    <a:pt x="2580" y="584"/>
                    <a:pt x="2317" y="584"/>
                  </a:cubicBezTo>
                  <a:cubicBezTo>
                    <a:pt x="2163" y="584"/>
                    <a:pt x="2052" y="609"/>
                    <a:pt x="2052" y="609"/>
                  </a:cubicBezTo>
                  <a:cubicBezTo>
                    <a:pt x="2063" y="346"/>
                    <a:pt x="1896" y="96"/>
                    <a:pt x="1658" y="1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3"/>
            <p:cNvSpPr/>
            <p:nvPr/>
          </p:nvSpPr>
          <p:spPr>
            <a:xfrm>
              <a:off x="3343572" y="2621679"/>
              <a:ext cx="35238" cy="25863"/>
            </a:xfrm>
            <a:custGeom>
              <a:rect b="b" l="l" r="r" t="t"/>
              <a:pathLst>
                <a:path extrusionOk="0" h="447" w="609">
                  <a:moveTo>
                    <a:pt x="275" y="1"/>
                  </a:moveTo>
                  <a:cubicBezTo>
                    <a:pt x="268" y="1"/>
                    <a:pt x="260" y="2"/>
                    <a:pt x="251" y="4"/>
                  </a:cubicBezTo>
                  <a:cubicBezTo>
                    <a:pt x="215" y="16"/>
                    <a:pt x="192" y="52"/>
                    <a:pt x="192" y="87"/>
                  </a:cubicBezTo>
                  <a:lnTo>
                    <a:pt x="120" y="87"/>
                  </a:lnTo>
                  <a:cubicBezTo>
                    <a:pt x="60" y="87"/>
                    <a:pt x="1" y="183"/>
                    <a:pt x="60" y="230"/>
                  </a:cubicBezTo>
                  <a:cubicBezTo>
                    <a:pt x="108" y="278"/>
                    <a:pt x="156" y="302"/>
                    <a:pt x="215" y="326"/>
                  </a:cubicBezTo>
                  <a:lnTo>
                    <a:pt x="215" y="338"/>
                  </a:lnTo>
                  <a:cubicBezTo>
                    <a:pt x="205" y="402"/>
                    <a:pt x="252" y="447"/>
                    <a:pt x="304" y="447"/>
                  </a:cubicBezTo>
                  <a:cubicBezTo>
                    <a:pt x="310" y="447"/>
                    <a:pt x="317" y="446"/>
                    <a:pt x="323" y="445"/>
                  </a:cubicBezTo>
                  <a:cubicBezTo>
                    <a:pt x="370" y="445"/>
                    <a:pt x="406" y="409"/>
                    <a:pt x="418" y="374"/>
                  </a:cubicBezTo>
                  <a:cubicBezTo>
                    <a:pt x="442" y="374"/>
                    <a:pt x="466" y="374"/>
                    <a:pt x="490" y="362"/>
                  </a:cubicBezTo>
                  <a:cubicBezTo>
                    <a:pt x="609" y="326"/>
                    <a:pt x="609" y="147"/>
                    <a:pt x="490" y="99"/>
                  </a:cubicBezTo>
                  <a:cubicBezTo>
                    <a:pt x="454" y="99"/>
                    <a:pt x="406" y="87"/>
                    <a:pt x="370" y="87"/>
                  </a:cubicBezTo>
                  <a:cubicBezTo>
                    <a:pt x="370" y="75"/>
                    <a:pt x="359" y="63"/>
                    <a:pt x="347" y="52"/>
                  </a:cubicBezTo>
                  <a:cubicBezTo>
                    <a:pt x="337" y="22"/>
                    <a:pt x="311" y="1"/>
                    <a:pt x="275" y="1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3"/>
            <p:cNvSpPr/>
            <p:nvPr/>
          </p:nvSpPr>
          <p:spPr>
            <a:xfrm>
              <a:off x="3212519" y="2672016"/>
              <a:ext cx="68336" cy="65903"/>
            </a:xfrm>
            <a:custGeom>
              <a:rect b="b" l="l" r="r" t="t"/>
              <a:pathLst>
                <a:path extrusionOk="0" h="1139" w="1181">
                  <a:moveTo>
                    <a:pt x="592" y="1"/>
                  </a:moveTo>
                  <a:cubicBezTo>
                    <a:pt x="309" y="1"/>
                    <a:pt x="69" y="217"/>
                    <a:pt x="36" y="505"/>
                  </a:cubicBezTo>
                  <a:cubicBezTo>
                    <a:pt x="0" y="827"/>
                    <a:pt x="227" y="1101"/>
                    <a:pt x="537" y="1137"/>
                  </a:cubicBezTo>
                  <a:cubicBezTo>
                    <a:pt x="552" y="1138"/>
                    <a:pt x="567" y="1139"/>
                    <a:pt x="582" y="1139"/>
                  </a:cubicBezTo>
                  <a:cubicBezTo>
                    <a:pt x="873" y="1139"/>
                    <a:pt x="1122" y="919"/>
                    <a:pt x="1145" y="624"/>
                  </a:cubicBezTo>
                  <a:cubicBezTo>
                    <a:pt x="1181" y="314"/>
                    <a:pt x="966" y="40"/>
                    <a:pt x="656" y="4"/>
                  </a:cubicBezTo>
                  <a:cubicBezTo>
                    <a:pt x="634" y="2"/>
                    <a:pt x="613" y="1"/>
                    <a:pt x="5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3"/>
            <p:cNvSpPr/>
            <p:nvPr/>
          </p:nvSpPr>
          <p:spPr>
            <a:xfrm>
              <a:off x="3755419" y="2773965"/>
              <a:ext cx="269871" cy="193947"/>
            </a:xfrm>
            <a:custGeom>
              <a:rect b="b" l="l" r="r" t="t"/>
              <a:pathLst>
                <a:path extrusionOk="0" h="3352" w="4664">
                  <a:moveTo>
                    <a:pt x="2213" y="0"/>
                  </a:moveTo>
                  <a:cubicBezTo>
                    <a:pt x="10" y="0"/>
                    <a:pt x="1" y="2106"/>
                    <a:pt x="872" y="2773"/>
                  </a:cubicBezTo>
                  <a:cubicBezTo>
                    <a:pt x="1328" y="3129"/>
                    <a:pt x="1966" y="3352"/>
                    <a:pt x="2568" y="3352"/>
                  </a:cubicBezTo>
                  <a:cubicBezTo>
                    <a:pt x="3178" y="3352"/>
                    <a:pt x="3749" y="3123"/>
                    <a:pt x="4055" y="2571"/>
                  </a:cubicBezTo>
                  <a:cubicBezTo>
                    <a:pt x="4664" y="1474"/>
                    <a:pt x="4163" y="174"/>
                    <a:pt x="2589" y="19"/>
                  </a:cubicBezTo>
                  <a:cubicBezTo>
                    <a:pt x="2457" y="6"/>
                    <a:pt x="2332" y="0"/>
                    <a:pt x="2213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3"/>
            <p:cNvSpPr/>
            <p:nvPr/>
          </p:nvSpPr>
          <p:spPr>
            <a:xfrm>
              <a:off x="3841688" y="2748102"/>
              <a:ext cx="122900" cy="62836"/>
            </a:xfrm>
            <a:custGeom>
              <a:rect b="b" l="l" r="r" t="t"/>
              <a:pathLst>
                <a:path extrusionOk="0" h="1086" w="2124">
                  <a:moveTo>
                    <a:pt x="1110" y="1"/>
                  </a:moveTo>
                  <a:cubicBezTo>
                    <a:pt x="764" y="132"/>
                    <a:pt x="919" y="335"/>
                    <a:pt x="919" y="335"/>
                  </a:cubicBezTo>
                  <a:cubicBezTo>
                    <a:pt x="782" y="228"/>
                    <a:pt x="649" y="189"/>
                    <a:pt x="530" y="189"/>
                  </a:cubicBezTo>
                  <a:cubicBezTo>
                    <a:pt x="223" y="189"/>
                    <a:pt x="1" y="442"/>
                    <a:pt x="1" y="442"/>
                  </a:cubicBezTo>
                  <a:cubicBezTo>
                    <a:pt x="299" y="466"/>
                    <a:pt x="597" y="538"/>
                    <a:pt x="883" y="669"/>
                  </a:cubicBezTo>
                  <a:cubicBezTo>
                    <a:pt x="836" y="824"/>
                    <a:pt x="895" y="991"/>
                    <a:pt x="1026" y="1086"/>
                  </a:cubicBezTo>
                  <a:cubicBezTo>
                    <a:pt x="1026" y="1086"/>
                    <a:pt x="1372" y="991"/>
                    <a:pt x="1396" y="764"/>
                  </a:cubicBezTo>
                  <a:cubicBezTo>
                    <a:pt x="1595" y="714"/>
                    <a:pt x="1802" y="690"/>
                    <a:pt x="2003" y="690"/>
                  </a:cubicBezTo>
                  <a:cubicBezTo>
                    <a:pt x="2043" y="690"/>
                    <a:pt x="2084" y="691"/>
                    <a:pt x="2123" y="693"/>
                  </a:cubicBezTo>
                  <a:cubicBezTo>
                    <a:pt x="2003" y="437"/>
                    <a:pt x="1741" y="390"/>
                    <a:pt x="1564" y="390"/>
                  </a:cubicBezTo>
                  <a:cubicBezTo>
                    <a:pt x="1459" y="390"/>
                    <a:pt x="1384" y="406"/>
                    <a:pt x="1384" y="406"/>
                  </a:cubicBezTo>
                  <a:cubicBezTo>
                    <a:pt x="1384" y="227"/>
                    <a:pt x="1277" y="61"/>
                    <a:pt x="1110" y="1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13"/>
            <p:cNvSpPr/>
            <p:nvPr/>
          </p:nvSpPr>
          <p:spPr>
            <a:xfrm>
              <a:off x="3895497" y="2770204"/>
              <a:ext cx="24244" cy="17416"/>
            </a:xfrm>
            <a:custGeom>
              <a:rect b="b" l="l" r="r" t="t"/>
              <a:pathLst>
                <a:path extrusionOk="0" h="301" w="419">
                  <a:moveTo>
                    <a:pt x="168" y="0"/>
                  </a:moveTo>
                  <a:cubicBezTo>
                    <a:pt x="144" y="12"/>
                    <a:pt x="132" y="36"/>
                    <a:pt x="120" y="60"/>
                  </a:cubicBezTo>
                  <a:lnTo>
                    <a:pt x="84" y="60"/>
                  </a:lnTo>
                  <a:cubicBezTo>
                    <a:pt x="37" y="60"/>
                    <a:pt x="1" y="120"/>
                    <a:pt x="37" y="156"/>
                  </a:cubicBezTo>
                  <a:cubicBezTo>
                    <a:pt x="72" y="179"/>
                    <a:pt x="96" y="203"/>
                    <a:pt x="132" y="215"/>
                  </a:cubicBezTo>
                  <a:lnTo>
                    <a:pt x="132" y="227"/>
                  </a:lnTo>
                  <a:cubicBezTo>
                    <a:pt x="132" y="268"/>
                    <a:pt x="159" y="301"/>
                    <a:pt x="197" y="301"/>
                  </a:cubicBezTo>
                  <a:cubicBezTo>
                    <a:pt x="203" y="301"/>
                    <a:pt x="209" y="300"/>
                    <a:pt x="216" y="299"/>
                  </a:cubicBezTo>
                  <a:cubicBezTo>
                    <a:pt x="239" y="299"/>
                    <a:pt x="263" y="275"/>
                    <a:pt x="275" y="251"/>
                  </a:cubicBezTo>
                  <a:lnTo>
                    <a:pt x="323" y="251"/>
                  </a:lnTo>
                  <a:cubicBezTo>
                    <a:pt x="418" y="239"/>
                    <a:pt x="418" y="96"/>
                    <a:pt x="323" y="72"/>
                  </a:cubicBezTo>
                  <a:cubicBezTo>
                    <a:pt x="299" y="60"/>
                    <a:pt x="275" y="60"/>
                    <a:pt x="239" y="60"/>
                  </a:cubicBezTo>
                  <a:cubicBezTo>
                    <a:pt x="239" y="48"/>
                    <a:pt x="239" y="48"/>
                    <a:pt x="239" y="36"/>
                  </a:cubicBezTo>
                  <a:cubicBezTo>
                    <a:pt x="216" y="12"/>
                    <a:pt x="192" y="0"/>
                    <a:pt x="168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3"/>
            <p:cNvSpPr/>
            <p:nvPr/>
          </p:nvSpPr>
          <p:spPr>
            <a:xfrm>
              <a:off x="3807203" y="2803878"/>
              <a:ext cx="46290" cy="43800"/>
            </a:xfrm>
            <a:custGeom>
              <a:rect b="b" l="l" r="r" t="t"/>
              <a:pathLst>
                <a:path extrusionOk="0" h="757" w="800">
                  <a:moveTo>
                    <a:pt x="389" y="0"/>
                  </a:moveTo>
                  <a:cubicBezTo>
                    <a:pt x="202" y="0"/>
                    <a:pt x="36" y="149"/>
                    <a:pt x="25" y="349"/>
                  </a:cubicBezTo>
                  <a:cubicBezTo>
                    <a:pt x="1" y="551"/>
                    <a:pt x="156" y="742"/>
                    <a:pt x="358" y="754"/>
                  </a:cubicBezTo>
                  <a:cubicBezTo>
                    <a:pt x="373" y="756"/>
                    <a:pt x="388" y="756"/>
                    <a:pt x="402" y="756"/>
                  </a:cubicBezTo>
                  <a:cubicBezTo>
                    <a:pt x="597" y="756"/>
                    <a:pt x="754" y="609"/>
                    <a:pt x="776" y="420"/>
                  </a:cubicBezTo>
                  <a:cubicBezTo>
                    <a:pt x="800" y="205"/>
                    <a:pt x="645" y="27"/>
                    <a:pt x="430" y="3"/>
                  </a:cubicBezTo>
                  <a:cubicBezTo>
                    <a:pt x="416" y="1"/>
                    <a:pt x="402" y="0"/>
                    <a:pt x="389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13"/>
            <p:cNvSpPr/>
            <p:nvPr/>
          </p:nvSpPr>
          <p:spPr>
            <a:xfrm>
              <a:off x="3412020" y="2778652"/>
              <a:ext cx="269697" cy="193831"/>
            </a:xfrm>
            <a:custGeom>
              <a:rect b="b" l="l" r="r" t="t"/>
              <a:pathLst>
                <a:path extrusionOk="0" h="3350" w="4661">
                  <a:moveTo>
                    <a:pt x="2194" y="1"/>
                  </a:moveTo>
                  <a:cubicBezTo>
                    <a:pt x="7" y="1"/>
                    <a:pt x="0" y="2099"/>
                    <a:pt x="881" y="2776"/>
                  </a:cubicBezTo>
                  <a:cubicBezTo>
                    <a:pt x="1338" y="3126"/>
                    <a:pt x="1979" y="3350"/>
                    <a:pt x="2581" y="3350"/>
                  </a:cubicBezTo>
                  <a:cubicBezTo>
                    <a:pt x="3187" y="3350"/>
                    <a:pt x="3753" y="3123"/>
                    <a:pt x="4052" y="2573"/>
                  </a:cubicBezTo>
                  <a:cubicBezTo>
                    <a:pt x="4661" y="1464"/>
                    <a:pt x="4160" y="176"/>
                    <a:pt x="2586" y="21"/>
                  </a:cubicBezTo>
                  <a:cubicBezTo>
                    <a:pt x="2448" y="7"/>
                    <a:pt x="2318" y="1"/>
                    <a:pt x="2194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3"/>
            <p:cNvSpPr/>
            <p:nvPr/>
          </p:nvSpPr>
          <p:spPr>
            <a:xfrm>
              <a:off x="3498810" y="2752268"/>
              <a:ext cx="122900" cy="62836"/>
            </a:xfrm>
            <a:custGeom>
              <a:rect b="b" l="l" r="r" t="t"/>
              <a:pathLst>
                <a:path extrusionOk="0" h="1086" w="2124">
                  <a:moveTo>
                    <a:pt x="1110" y="0"/>
                  </a:moveTo>
                  <a:cubicBezTo>
                    <a:pt x="752" y="144"/>
                    <a:pt x="919" y="346"/>
                    <a:pt x="919" y="346"/>
                  </a:cubicBezTo>
                  <a:cubicBezTo>
                    <a:pt x="779" y="233"/>
                    <a:pt x="643" y="193"/>
                    <a:pt x="521" y="193"/>
                  </a:cubicBezTo>
                  <a:cubicBezTo>
                    <a:pt x="219" y="193"/>
                    <a:pt x="1" y="442"/>
                    <a:pt x="1" y="442"/>
                  </a:cubicBezTo>
                  <a:cubicBezTo>
                    <a:pt x="299" y="466"/>
                    <a:pt x="597" y="549"/>
                    <a:pt x="871" y="668"/>
                  </a:cubicBezTo>
                  <a:cubicBezTo>
                    <a:pt x="835" y="835"/>
                    <a:pt x="895" y="1002"/>
                    <a:pt x="1038" y="1086"/>
                  </a:cubicBezTo>
                  <a:cubicBezTo>
                    <a:pt x="1038" y="1086"/>
                    <a:pt x="1372" y="1002"/>
                    <a:pt x="1408" y="776"/>
                  </a:cubicBezTo>
                  <a:cubicBezTo>
                    <a:pt x="1605" y="724"/>
                    <a:pt x="1811" y="690"/>
                    <a:pt x="2027" y="690"/>
                  </a:cubicBezTo>
                  <a:cubicBezTo>
                    <a:pt x="2059" y="690"/>
                    <a:pt x="2091" y="691"/>
                    <a:pt x="2123" y="692"/>
                  </a:cubicBezTo>
                  <a:cubicBezTo>
                    <a:pt x="1996" y="437"/>
                    <a:pt x="1736" y="390"/>
                    <a:pt x="1560" y="390"/>
                  </a:cubicBezTo>
                  <a:cubicBezTo>
                    <a:pt x="1457" y="390"/>
                    <a:pt x="1384" y="406"/>
                    <a:pt x="1384" y="406"/>
                  </a:cubicBezTo>
                  <a:cubicBezTo>
                    <a:pt x="1384" y="227"/>
                    <a:pt x="1277" y="60"/>
                    <a:pt x="1110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3552620" y="2774370"/>
              <a:ext cx="24939" cy="17416"/>
            </a:xfrm>
            <a:custGeom>
              <a:rect b="b" l="l" r="r" t="t"/>
              <a:pathLst>
                <a:path extrusionOk="0" h="301" w="431">
                  <a:moveTo>
                    <a:pt x="168" y="0"/>
                  </a:moveTo>
                  <a:cubicBezTo>
                    <a:pt x="144" y="12"/>
                    <a:pt x="132" y="36"/>
                    <a:pt x="132" y="60"/>
                  </a:cubicBezTo>
                  <a:lnTo>
                    <a:pt x="84" y="60"/>
                  </a:lnTo>
                  <a:cubicBezTo>
                    <a:pt x="37" y="60"/>
                    <a:pt x="1" y="119"/>
                    <a:pt x="37" y="155"/>
                  </a:cubicBezTo>
                  <a:cubicBezTo>
                    <a:pt x="72" y="179"/>
                    <a:pt x="96" y="203"/>
                    <a:pt x="132" y="227"/>
                  </a:cubicBezTo>
                  <a:cubicBezTo>
                    <a:pt x="132" y="268"/>
                    <a:pt x="159" y="300"/>
                    <a:pt x="197" y="300"/>
                  </a:cubicBezTo>
                  <a:cubicBezTo>
                    <a:pt x="203" y="300"/>
                    <a:pt x="209" y="300"/>
                    <a:pt x="215" y="298"/>
                  </a:cubicBezTo>
                  <a:cubicBezTo>
                    <a:pt x="239" y="298"/>
                    <a:pt x="263" y="274"/>
                    <a:pt x="275" y="250"/>
                  </a:cubicBezTo>
                  <a:lnTo>
                    <a:pt x="323" y="250"/>
                  </a:lnTo>
                  <a:cubicBezTo>
                    <a:pt x="418" y="239"/>
                    <a:pt x="430" y="95"/>
                    <a:pt x="323" y="72"/>
                  </a:cubicBezTo>
                  <a:cubicBezTo>
                    <a:pt x="299" y="72"/>
                    <a:pt x="275" y="60"/>
                    <a:pt x="239" y="60"/>
                  </a:cubicBezTo>
                  <a:lnTo>
                    <a:pt x="239" y="36"/>
                  </a:lnTo>
                  <a:cubicBezTo>
                    <a:pt x="227" y="12"/>
                    <a:pt x="192" y="0"/>
                    <a:pt x="168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3463631" y="2807986"/>
              <a:ext cx="46290" cy="43858"/>
            </a:xfrm>
            <a:custGeom>
              <a:rect b="b" l="l" r="r" t="t"/>
              <a:pathLst>
                <a:path extrusionOk="0" h="758" w="800">
                  <a:moveTo>
                    <a:pt x="398" y="1"/>
                  </a:moveTo>
                  <a:cubicBezTo>
                    <a:pt x="203" y="1"/>
                    <a:pt x="47" y="149"/>
                    <a:pt x="24" y="349"/>
                  </a:cubicBezTo>
                  <a:cubicBezTo>
                    <a:pt x="1" y="552"/>
                    <a:pt x="156" y="743"/>
                    <a:pt x="370" y="755"/>
                  </a:cubicBezTo>
                  <a:cubicBezTo>
                    <a:pt x="385" y="756"/>
                    <a:pt x="400" y="757"/>
                    <a:pt x="414" y="757"/>
                  </a:cubicBezTo>
                  <a:cubicBezTo>
                    <a:pt x="598" y="757"/>
                    <a:pt x="754" y="620"/>
                    <a:pt x="776" y="421"/>
                  </a:cubicBezTo>
                  <a:cubicBezTo>
                    <a:pt x="799" y="218"/>
                    <a:pt x="656" y="27"/>
                    <a:pt x="442" y="3"/>
                  </a:cubicBezTo>
                  <a:cubicBezTo>
                    <a:pt x="427" y="2"/>
                    <a:pt x="413" y="1"/>
                    <a:pt x="3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2954464" y="2731149"/>
              <a:ext cx="269871" cy="194005"/>
            </a:xfrm>
            <a:custGeom>
              <a:rect b="b" l="l" r="r" t="t"/>
              <a:pathLst>
                <a:path extrusionOk="0" h="3353" w="4664">
                  <a:moveTo>
                    <a:pt x="2212" y="1"/>
                  </a:moveTo>
                  <a:cubicBezTo>
                    <a:pt x="9" y="1"/>
                    <a:pt x="1" y="2107"/>
                    <a:pt x="883" y="2774"/>
                  </a:cubicBezTo>
                  <a:cubicBezTo>
                    <a:pt x="1339" y="3129"/>
                    <a:pt x="1978" y="3352"/>
                    <a:pt x="2579" y="3352"/>
                  </a:cubicBezTo>
                  <a:cubicBezTo>
                    <a:pt x="3189" y="3352"/>
                    <a:pt x="3761" y="3123"/>
                    <a:pt x="4067" y="2571"/>
                  </a:cubicBezTo>
                  <a:cubicBezTo>
                    <a:pt x="4663" y="1474"/>
                    <a:pt x="4162" y="187"/>
                    <a:pt x="2588" y="20"/>
                  </a:cubicBezTo>
                  <a:cubicBezTo>
                    <a:pt x="2456" y="7"/>
                    <a:pt x="2331" y="1"/>
                    <a:pt x="2212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3041427" y="2705343"/>
              <a:ext cx="122842" cy="62836"/>
            </a:xfrm>
            <a:custGeom>
              <a:rect b="b" l="l" r="r" t="t"/>
              <a:pathLst>
                <a:path extrusionOk="0" h="1086" w="2123">
                  <a:moveTo>
                    <a:pt x="1109" y="1"/>
                  </a:moveTo>
                  <a:cubicBezTo>
                    <a:pt x="763" y="132"/>
                    <a:pt x="930" y="335"/>
                    <a:pt x="930" y="335"/>
                  </a:cubicBezTo>
                  <a:cubicBezTo>
                    <a:pt x="793" y="227"/>
                    <a:pt x="660" y="189"/>
                    <a:pt x="539" y="189"/>
                  </a:cubicBezTo>
                  <a:cubicBezTo>
                    <a:pt x="228" y="189"/>
                    <a:pt x="0" y="442"/>
                    <a:pt x="0" y="442"/>
                  </a:cubicBezTo>
                  <a:cubicBezTo>
                    <a:pt x="310" y="466"/>
                    <a:pt x="608" y="537"/>
                    <a:pt x="883" y="668"/>
                  </a:cubicBezTo>
                  <a:cubicBezTo>
                    <a:pt x="847" y="823"/>
                    <a:pt x="906" y="990"/>
                    <a:pt x="1038" y="1086"/>
                  </a:cubicBezTo>
                  <a:cubicBezTo>
                    <a:pt x="1038" y="1086"/>
                    <a:pt x="1383" y="1002"/>
                    <a:pt x="1407" y="776"/>
                  </a:cubicBezTo>
                  <a:cubicBezTo>
                    <a:pt x="1607" y="716"/>
                    <a:pt x="1807" y="689"/>
                    <a:pt x="2007" y="689"/>
                  </a:cubicBezTo>
                  <a:cubicBezTo>
                    <a:pt x="2045" y="689"/>
                    <a:pt x="2084" y="690"/>
                    <a:pt x="2123" y="692"/>
                  </a:cubicBezTo>
                  <a:cubicBezTo>
                    <a:pt x="1995" y="437"/>
                    <a:pt x="1735" y="390"/>
                    <a:pt x="1560" y="390"/>
                  </a:cubicBezTo>
                  <a:cubicBezTo>
                    <a:pt x="1457" y="390"/>
                    <a:pt x="1383" y="406"/>
                    <a:pt x="1383" y="406"/>
                  </a:cubicBezTo>
                  <a:cubicBezTo>
                    <a:pt x="1383" y="227"/>
                    <a:pt x="1276" y="60"/>
                    <a:pt x="1109" y="1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3"/>
            <p:cNvSpPr/>
            <p:nvPr/>
          </p:nvSpPr>
          <p:spPr>
            <a:xfrm>
              <a:off x="3094543" y="2727446"/>
              <a:ext cx="24881" cy="17416"/>
            </a:xfrm>
            <a:custGeom>
              <a:rect b="b" l="l" r="r" t="t"/>
              <a:pathLst>
                <a:path extrusionOk="0" h="301" w="430">
                  <a:moveTo>
                    <a:pt x="179" y="0"/>
                  </a:moveTo>
                  <a:cubicBezTo>
                    <a:pt x="155" y="12"/>
                    <a:pt x="131" y="36"/>
                    <a:pt x="131" y="60"/>
                  </a:cubicBezTo>
                  <a:lnTo>
                    <a:pt x="84" y="60"/>
                  </a:lnTo>
                  <a:cubicBezTo>
                    <a:pt x="48" y="60"/>
                    <a:pt x="0" y="119"/>
                    <a:pt x="48" y="155"/>
                  </a:cubicBezTo>
                  <a:cubicBezTo>
                    <a:pt x="72" y="191"/>
                    <a:pt x="108" y="203"/>
                    <a:pt x="143" y="227"/>
                  </a:cubicBezTo>
                  <a:cubicBezTo>
                    <a:pt x="143" y="268"/>
                    <a:pt x="170" y="301"/>
                    <a:pt x="201" y="301"/>
                  </a:cubicBezTo>
                  <a:cubicBezTo>
                    <a:pt x="206" y="301"/>
                    <a:pt x="210" y="300"/>
                    <a:pt x="215" y="298"/>
                  </a:cubicBezTo>
                  <a:cubicBezTo>
                    <a:pt x="251" y="298"/>
                    <a:pt x="275" y="274"/>
                    <a:pt x="275" y="251"/>
                  </a:cubicBezTo>
                  <a:lnTo>
                    <a:pt x="322" y="251"/>
                  </a:lnTo>
                  <a:cubicBezTo>
                    <a:pt x="430" y="239"/>
                    <a:pt x="430" y="96"/>
                    <a:pt x="334" y="72"/>
                  </a:cubicBezTo>
                  <a:cubicBezTo>
                    <a:pt x="310" y="72"/>
                    <a:pt x="275" y="60"/>
                    <a:pt x="251" y="60"/>
                  </a:cubicBezTo>
                  <a:cubicBezTo>
                    <a:pt x="251" y="48"/>
                    <a:pt x="251" y="48"/>
                    <a:pt x="239" y="36"/>
                  </a:cubicBezTo>
                  <a:cubicBezTo>
                    <a:pt x="227" y="12"/>
                    <a:pt x="203" y="0"/>
                    <a:pt x="179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3"/>
            <p:cNvSpPr/>
            <p:nvPr/>
          </p:nvSpPr>
          <p:spPr>
            <a:xfrm>
              <a:off x="3006943" y="2761120"/>
              <a:ext cx="45538" cy="44494"/>
            </a:xfrm>
            <a:custGeom>
              <a:rect b="b" l="l" r="r" t="t"/>
              <a:pathLst>
                <a:path extrusionOk="0" h="769" w="787">
                  <a:moveTo>
                    <a:pt x="388" y="0"/>
                  </a:moveTo>
                  <a:cubicBezTo>
                    <a:pt x="201" y="0"/>
                    <a:pt x="34" y="148"/>
                    <a:pt x="12" y="348"/>
                  </a:cubicBezTo>
                  <a:cubicBezTo>
                    <a:pt x="0" y="551"/>
                    <a:pt x="143" y="742"/>
                    <a:pt x="358" y="766"/>
                  </a:cubicBezTo>
                  <a:cubicBezTo>
                    <a:pt x="372" y="767"/>
                    <a:pt x="385" y="768"/>
                    <a:pt x="399" y="768"/>
                  </a:cubicBezTo>
                  <a:cubicBezTo>
                    <a:pt x="586" y="768"/>
                    <a:pt x="752" y="620"/>
                    <a:pt x="763" y="420"/>
                  </a:cubicBezTo>
                  <a:cubicBezTo>
                    <a:pt x="787" y="217"/>
                    <a:pt x="644" y="26"/>
                    <a:pt x="429" y="2"/>
                  </a:cubicBezTo>
                  <a:cubicBezTo>
                    <a:pt x="415" y="1"/>
                    <a:pt x="402" y="0"/>
                    <a:pt x="3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3"/>
            <p:cNvSpPr/>
            <p:nvPr/>
          </p:nvSpPr>
          <p:spPr>
            <a:xfrm>
              <a:off x="4285665" y="2590323"/>
              <a:ext cx="400987" cy="288374"/>
            </a:xfrm>
            <a:custGeom>
              <a:rect b="b" l="l" r="r" t="t"/>
              <a:pathLst>
                <a:path extrusionOk="0" h="4984" w="6930">
                  <a:moveTo>
                    <a:pt x="3286" y="1"/>
                  </a:moveTo>
                  <a:cubicBezTo>
                    <a:pt x="20" y="1"/>
                    <a:pt x="0" y="3124"/>
                    <a:pt x="1302" y="4131"/>
                  </a:cubicBezTo>
                  <a:cubicBezTo>
                    <a:pt x="1984" y="4653"/>
                    <a:pt x="2939" y="4983"/>
                    <a:pt x="3835" y="4983"/>
                  </a:cubicBezTo>
                  <a:cubicBezTo>
                    <a:pt x="4740" y="4983"/>
                    <a:pt x="5586" y="4647"/>
                    <a:pt x="6035" y="3833"/>
                  </a:cubicBezTo>
                  <a:cubicBezTo>
                    <a:pt x="6930" y="2211"/>
                    <a:pt x="6179" y="267"/>
                    <a:pt x="3841" y="29"/>
                  </a:cubicBezTo>
                  <a:cubicBezTo>
                    <a:pt x="3647" y="10"/>
                    <a:pt x="3462" y="1"/>
                    <a:pt x="3286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3"/>
            <p:cNvSpPr/>
            <p:nvPr/>
          </p:nvSpPr>
          <p:spPr>
            <a:xfrm>
              <a:off x="4414750" y="2551962"/>
              <a:ext cx="182209" cy="93212"/>
            </a:xfrm>
            <a:custGeom>
              <a:rect b="b" l="l" r="r" t="t"/>
              <a:pathLst>
                <a:path extrusionOk="0" h="1611" w="3149">
                  <a:moveTo>
                    <a:pt x="1646" y="0"/>
                  </a:moveTo>
                  <a:cubicBezTo>
                    <a:pt x="1134" y="203"/>
                    <a:pt x="1372" y="501"/>
                    <a:pt x="1372" y="501"/>
                  </a:cubicBezTo>
                  <a:cubicBezTo>
                    <a:pt x="1167" y="339"/>
                    <a:pt x="968" y="282"/>
                    <a:pt x="788" y="282"/>
                  </a:cubicBezTo>
                  <a:cubicBezTo>
                    <a:pt x="332" y="282"/>
                    <a:pt x="1" y="656"/>
                    <a:pt x="1" y="656"/>
                  </a:cubicBezTo>
                  <a:cubicBezTo>
                    <a:pt x="466" y="656"/>
                    <a:pt x="1098" y="907"/>
                    <a:pt x="1300" y="990"/>
                  </a:cubicBezTo>
                  <a:cubicBezTo>
                    <a:pt x="1253" y="1228"/>
                    <a:pt x="1336" y="1479"/>
                    <a:pt x="1539" y="1610"/>
                  </a:cubicBezTo>
                  <a:cubicBezTo>
                    <a:pt x="1539" y="1610"/>
                    <a:pt x="2040" y="1479"/>
                    <a:pt x="2099" y="1145"/>
                  </a:cubicBezTo>
                  <a:cubicBezTo>
                    <a:pt x="2392" y="1061"/>
                    <a:pt x="2703" y="1024"/>
                    <a:pt x="3017" y="1024"/>
                  </a:cubicBezTo>
                  <a:cubicBezTo>
                    <a:pt x="3061" y="1024"/>
                    <a:pt x="3105" y="1024"/>
                    <a:pt x="3149" y="1026"/>
                  </a:cubicBezTo>
                  <a:cubicBezTo>
                    <a:pt x="2965" y="652"/>
                    <a:pt x="2593" y="580"/>
                    <a:pt x="2333" y="580"/>
                  </a:cubicBezTo>
                  <a:cubicBezTo>
                    <a:pt x="2170" y="580"/>
                    <a:pt x="2052" y="608"/>
                    <a:pt x="2052" y="608"/>
                  </a:cubicBezTo>
                  <a:cubicBezTo>
                    <a:pt x="2064" y="334"/>
                    <a:pt x="1897" y="96"/>
                    <a:pt x="1646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3"/>
            <p:cNvSpPr/>
            <p:nvPr/>
          </p:nvSpPr>
          <p:spPr>
            <a:xfrm>
              <a:off x="4494076" y="2584884"/>
              <a:ext cx="35296" cy="25863"/>
            </a:xfrm>
            <a:custGeom>
              <a:rect b="b" l="l" r="r" t="t"/>
              <a:pathLst>
                <a:path extrusionOk="0" h="447" w="610">
                  <a:moveTo>
                    <a:pt x="272" y="0"/>
                  </a:moveTo>
                  <a:cubicBezTo>
                    <a:pt x="265" y="0"/>
                    <a:pt x="258" y="1"/>
                    <a:pt x="251" y="4"/>
                  </a:cubicBezTo>
                  <a:cubicBezTo>
                    <a:pt x="216" y="16"/>
                    <a:pt x="192" y="39"/>
                    <a:pt x="192" y="87"/>
                  </a:cubicBezTo>
                  <a:lnTo>
                    <a:pt x="120" y="87"/>
                  </a:lnTo>
                  <a:cubicBezTo>
                    <a:pt x="61" y="87"/>
                    <a:pt x="1" y="182"/>
                    <a:pt x="61" y="230"/>
                  </a:cubicBezTo>
                  <a:cubicBezTo>
                    <a:pt x="108" y="266"/>
                    <a:pt x="156" y="302"/>
                    <a:pt x="204" y="326"/>
                  </a:cubicBezTo>
                  <a:lnTo>
                    <a:pt x="204" y="338"/>
                  </a:lnTo>
                  <a:cubicBezTo>
                    <a:pt x="204" y="402"/>
                    <a:pt x="252" y="447"/>
                    <a:pt x="305" y="447"/>
                  </a:cubicBezTo>
                  <a:cubicBezTo>
                    <a:pt x="311" y="447"/>
                    <a:pt x="317" y="446"/>
                    <a:pt x="323" y="445"/>
                  </a:cubicBezTo>
                  <a:cubicBezTo>
                    <a:pt x="359" y="445"/>
                    <a:pt x="394" y="409"/>
                    <a:pt x="406" y="373"/>
                  </a:cubicBezTo>
                  <a:cubicBezTo>
                    <a:pt x="430" y="373"/>
                    <a:pt x="454" y="373"/>
                    <a:pt x="478" y="361"/>
                  </a:cubicBezTo>
                  <a:cubicBezTo>
                    <a:pt x="609" y="326"/>
                    <a:pt x="609" y="147"/>
                    <a:pt x="490" y="99"/>
                  </a:cubicBezTo>
                  <a:cubicBezTo>
                    <a:pt x="442" y="99"/>
                    <a:pt x="406" y="87"/>
                    <a:pt x="359" y="87"/>
                  </a:cubicBezTo>
                  <a:cubicBezTo>
                    <a:pt x="359" y="75"/>
                    <a:pt x="359" y="63"/>
                    <a:pt x="347" y="39"/>
                  </a:cubicBezTo>
                  <a:cubicBezTo>
                    <a:pt x="337" y="20"/>
                    <a:pt x="303" y="0"/>
                    <a:pt x="272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3"/>
            <p:cNvSpPr/>
            <p:nvPr/>
          </p:nvSpPr>
          <p:spPr>
            <a:xfrm>
              <a:off x="4363024" y="2634643"/>
              <a:ext cx="68336" cy="65903"/>
            </a:xfrm>
            <a:custGeom>
              <a:rect b="b" l="l" r="r" t="t"/>
              <a:pathLst>
                <a:path extrusionOk="0" h="1139" w="1181">
                  <a:moveTo>
                    <a:pt x="600" y="0"/>
                  </a:moveTo>
                  <a:cubicBezTo>
                    <a:pt x="308" y="0"/>
                    <a:pt x="58" y="220"/>
                    <a:pt x="24" y="515"/>
                  </a:cubicBezTo>
                  <a:cubicBezTo>
                    <a:pt x="0" y="825"/>
                    <a:pt x="227" y="1099"/>
                    <a:pt x="537" y="1135"/>
                  </a:cubicBezTo>
                  <a:cubicBezTo>
                    <a:pt x="558" y="1137"/>
                    <a:pt x="578" y="1138"/>
                    <a:pt x="599" y="1138"/>
                  </a:cubicBezTo>
                  <a:cubicBezTo>
                    <a:pt x="883" y="1138"/>
                    <a:pt x="1123" y="911"/>
                    <a:pt x="1145" y="622"/>
                  </a:cubicBezTo>
                  <a:cubicBezTo>
                    <a:pt x="1181" y="312"/>
                    <a:pt x="954" y="38"/>
                    <a:pt x="644" y="2"/>
                  </a:cubicBezTo>
                  <a:cubicBezTo>
                    <a:pt x="629" y="1"/>
                    <a:pt x="614" y="0"/>
                    <a:pt x="6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3"/>
            <p:cNvSpPr/>
            <p:nvPr/>
          </p:nvSpPr>
          <p:spPr>
            <a:xfrm>
              <a:off x="4074921" y="2774023"/>
              <a:ext cx="400871" cy="287738"/>
            </a:xfrm>
            <a:custGeom>
              <a:rect b="b" l="l" r="r" t="t"/>
              <a:pathLst>
                <a:path extrusionOk="0" h="4973" w="6928">
                  <a:moveTo>
                    <a:pt x="3269" y="0"/>
                  </a:moveTo>
                  <a:cubicBezTo>
                    <a:pt x="7" y="0"/>
                    <a:pt x="0" y="3125"/>
                    <a:pt x="1300" y="4120"/>
                  </a:cubicBezTo>
                  <a:cubicBezTo>
                    <a:pt x="1976" y="4642"/>
                    <a:pt x="2931" y="4972"/>
                    <a:pt x="3829" y="4972"/>
                  </a:cubicBezTo>
                  <a:cubicBezTo>
                    <a:pt x="4735" y="4972"/>
                    <a:pt x="5584" y="4636"/>
                    <a:pt x="6034" y="3822"/>
                  </a:cubicBezTo>
                  <a:cubicBezTo>
                    <a:pt x="6928" y="2200"/>
                    <a:pt x="6177" y="256"/>
                    <a:pt x="3840" y="30"/>
                  </a:cubicBezTo>
                  <a:cubicBezTo>
                    <a:pt x="3639" y="10"/>
                    <a:pt x="3449" y="0"/>
                    <a:pt x="3269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3"/>
            <p:cNvSpPr/>
            <p:nvPr/>
          </p:nvSpPr>
          <p:spPr>
            <a:xfrm>
              <a:off x="4226894" y="2737673"/>
              <a:ext cx="182209" cy="93907"/>
            </a:xfrm>
            <a:custGeom>
              <a:rect b="b" l="l" r="r" t="t"/>
              <a:pathLst>
                <a:path extrusionOk="0" h="1623" w="3149">
                  <a:moveTo>
                    <a:pt x="1646" y="0"/>
                  </a:moveTo>
                  <a:cubicBezTo>
                    <a:pt x="1122" y="203"/>
                    <a:pt x="1372" y="513"/>
                    <a:pt x="1372" y="513"/>
                  </a:cubicBezTo>
                  <a:cubicBezTo>
                    <a:pt x="1164" y="346"/>
                    <a:pt x="962" y="286"/>
                    <a:pt x="781" y="286"/>
                  </a:cubicBezTo>
                  <a:cubicBezTo>
                    <a:pt x="329" y="286"/>
                    <a:pt x="1" y="656"/>
                    <a:pt x="1" y="656"/>
                  </a:cubicBezTo>
                  <a:cubicBezTo>
                    <a:pt x="466" y="656"/>
                    <a:pt x="1098" y="907"/>
                    <a:pt x="1301" y="1002"/>
                  </a:cubicBezTo>
                  <a:cubicBezTo>
                    <a:pt x="1241" y="1229"/>
                    <a:pt x="1336" y="1479"/>
                    <a:pt x="1539" y="1622"/>
                  </a:cubicBezTo>
                  <a:cubicBezTo>
                    <a:pt x="1539" y="1622"/>
                    <a:pt x="2040" y="1479"/>
                    <a:pt x="2088" y="1145"/>
                  </a:cubicBezTo>
                  <a:cubicBezTo>
                    <a:pt x="2398" y="1070"/>
                    <a:pt x="2718" y="1024"/>
                    <a:pt x="3039" y="1024"/>
                  </a:cubicBezTo>
                  <a:cubicBezTo>
                    <a:pt x="3076" y="1024"/>
                    <a:pt x="3112" y="1025"/>
                    <a:pt x="3149" y="1026"/>
                  </a:cubicBezTo>
                  <a:cubicBezTo>
                    <a:pt x="2966" y="652"/>
                    <a:pt x="2593" y="580"/>
                    <a:pt x="2334" y="580"/>
                  </a:cubicBezTo>
                  <a:cubicBezTo>
                    <a:pt x="2171" y="580"/>
                    <a:pt x="2052" y="608"/>
                    <a:pt x="2052" y="608"/>
                  </a:cubicBezTo>
                  <a:cubicBezTo>
                    <a:pt x="2052" y="346"/>
                    <a:pt x="1897" y="96"/>
                    <a:pt x="1646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3"/>
            <p:cNvSpPr/>
            <p:nvPr/>
          </p:nvSpPr>
          <p:spPr>
            <a:xfrm>
              <a:off x="4305583" y="2771231"/>
              <a:ext cx="35933" cy="25806"/>
            </a:xfrm>
            <a:custGeom>
              <a:rect b="b" l="l" r="r" t="t"/>
              <a:pathLst>
                <a:path extrusionOk="0" h="446" w="621">
                  <a:moveTo>
                    <a:pt x="289" y="0"/>
                  </a:moveTo>
                  <a:cubicBezTo>
                    <a:pt x="280" y="0"/>
                    <a:pt x="271" y="2"/>
                    <a:pt x="263" y="5"/>
                  </a:cubicBezTo>
                  <a:cubicBezTo>
                    <a:pt x="227" y="5"/>
                    <a:pt x="203" y="40"/>
                    <a:pt x="203" y="76"/>
                  </a:cubicBezTo>
                  <a:lnTo>
                    <a:pt x="131" y="76"/>
                  </a:lnTo>
                  <a:cubicBezTo>
                    <a:pt x="60" y="76"/>
                    <a:pt x="0" y="172"/>
                    <a:pt x="72" y="231"/>
                  </a:cubicBezTo>
                  <a:cubicBezTo>
                    <a:pt x="108" y="267"/>
                    <a:pt x="167" y="303"/>
                    <a:pt x="215" y="327"/>
                  </a:cubicBezTo>
                  <a:lnTo>
                    <a:pt x="215" y="339"/>
                  </a:lnTo>
                  <a:cubicBezTo>
                    <a:pt x="215" y="398"/>
                    <a:pt x="274" y="446"/>
                    <a:pt x="334" y="446"/>
                  </a:cubicBezTo>
                  <a:cubicBezTo>
                    <a:pt x="370" y="434"/>
                    <a:pt x="406" y="410"/>
                    <a:pt x="418" y="362"/>
                  </a:cubicBezTo>
                  <a:lnTo>
                    <a:pt x="489" y="362"/>
                  </a:lnTo>
                  <a:cubicBezTo>
                    <a:pt x="620" y="327"/>
                    <a:pt x="620" y="148"/>
                    <a:pt x="489" y="100"/>
                  </a:cubicBezTo>
                  <a:cubicBezTo>
                    <a:pt x="453" y="88"/>
                    <a:pt x="418" y="88"/>
                    <a:pt x="370" y="88"/>
                  </a:cubicBezTo>
                  <a:cubicBezTo>
                    <a:pt x="370" y="76"/>
                    <a:pt x="370" y="52"/>
                    <a:pt x="358" y="40"/>
                  </a:cubicBezTo>
                  <a:cubicBezTo>
                    <a:pt x="340" y="14"/>
                    <a:pt x="315" y="0"/>
                    <a:pt x="289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3"/>
            <p:cNvSpPr/>
            <p:nvPr/>
          </p:nvSpPr>
          <p:spPr>
            <a:xfrm>
              <a:off x="4151470" y="2818285"/>
              <a:ext cx="69088" cy="65324"/>
            </a:xfrm>
            <a:custGeom>
              <a:rect b="b" l="l" r="r" t="t"/>
              <a:pathLst>
                <a:path extrusionOk="0" h="1129" w="1194">
                  <a:moveTo>
                    <a:pt x="592" y="0"/>
                  </a:moveTo>
                  <a:cubicBezTo>
                    <a:pt x="309" y="0"/>
                    <a:pt x="70" y="217"/>
                    <a:pt x="36" y="505"/>
                  </a:cubicBezTo>
                  <a:cubicBezTo>
                    <a:pt x="1" y="815"/>
                    <a:pt x="227" y="1101"/>
                    <a:pt x="537" y="1125"/>
                  </a:cubicBezTo>
                  <a:cubicBezTo>
                    <a:pt x="559" y="1128"/>
                    <a:pt x="580" y="1129"/>
                    <a:pt x="602" y="1129"/>
                  </a:cubicBezTo>
                  <a:cubicBezTo>
                    <a:pt x="884" y="1129"/>
                    <a:pt x="1124" y="913"/>
                    <a:pt x="1157" y="624"/>
                  </a:cubicBezTo>
                  <a:cubicBezTo>
                    <a:pt x="1193" y="314"/>
                    <a:pt x="967" y="28"/>
                    <a:pt x="656" y="4"/>
                  </a:cubicBezTo>
                  <a:cubicBezTo>
                    <a:pt x="635" y="2"/>
                    <a:pt x="613" y="0"/>
                    <a:pt x="5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3"/>
            <p:cNvSpPr/>
            <p:nvPr/>
          </p:nvSpPr>
          <p:spPr>
            <a:xfrm>
              <a:off x="3591270" y="2811979"/>
              <a:ext cx="400929" cy="287448"/>
            </a:xfrm>
            <a:custGeom>
              <a:rect b="b" l="l" r="r" t="t"/>
              <a:pathLst>
                <a:path extrusionOk="0" h="4968" w="6929">
                  <a:moveTo>
                    <a:pt x="3269" y="0"/>
                  </a:moveTo>
                  <a:cubicBezTo>
                    <a:pt x="8" y="0"/>
                    <a:pt x="1" y="3125"/>
                    <a:pt x="1300" y="4120"/>
                  </a:cubicBezTo>
                  <a:cubicBezTo>
                    <a:pt x="1984" y="4637"/>
                    <a:pt x="2941" y="4968"/>
                    <a:pt x="3840" y="4968"/>
                  </a:cubicBezTo>
                  <a:cubicBezTo>
                    <a:pt x="4742" y="4968"/>
                    <a:pt x="5586" y="4634"/>
                    <a:pt x="6034" y="3821"/>
                  </a:cubicBezTo>
                  <a:cubicBezTo>
                    <a:pt x="6928" y="2200"/>
                    <a:pt x="6177" y="268"/>
                    <a:pt x="3840" y="30"/>
                  </a:cubicBezTo>
                  <a:cubicBezTo>
                    <a:pt x="3639" y="10"/>
                    <a:pt x="3449" y="0"/>
                    <a:pt x="3269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3"/>
            <p:cNvSpPr/>
            <p:nvPr/>
          </p:nvSpPr>
          <p:spPr>
            <a:xfrm>
              <a:off x="3720298" y="2773676"/>
              <a:ext cx="181515" cy="93849"/>
            </a:xfrm>
            <a:custGeom>
              <a:rect b="b" l="l" r="r" t="t"/>
              <a:pathLst>
                <a:path extrusionOk="0" h="1622" w="3137">
                  <a:moveTo>
                    <a:pt x="1646" y="0"/>
                  </a:moveTo>
                  <a:cubicBezTo>
                    <a:pt x="1121" y="203"/>
                    <a:pt x="1372" y="513"/>
                    <a:pt x="1372" y="513"/>
                  </a:cubicBezTo>
                  <a:cubicBezTo>
                    <a:pt x="1163" y="345"/>
                    <a:pt x="962" y="286"/>
                    <a:pt x="780" y="286"/>
                  </a:cubicBezTo>
                  <a:cubicBezTo>
                    <a:pt x="328" y="286"/>
                    <a:pt x="0" y="656"/>
                    <a:pt x="0" y="656"/>
                  </a:cubicBezTo>
                  <a:cubicBezTo>
                    <a:pt x="465" y="656"/>
                    <a:pt x="1097" y="906"/>
                    <a:pt x="1300" y="1002"/>
                  </a:cubicBezTo>
                  <a:cubicBezTo>
                    <a:pt x="1240" y="1240"/>
                    <a:pt x="1336" y="1479"/>
                    <a:pt x="1538" y="1622"/>
                  </a:cubicBezTo>
                  <a:cubicBezTo>
                    <a:pt x="1538" y="1622"/>
                    <a:pt x="2039" y="1491"/>
                    <a:pt x="2087" y="1157"/>
                  </a:cubicBezTo>
                  <a:cubicBezTo>
                    <a:pt x="2398" y="1071"/>
                    <a:pt x="2718" y="1024"/>
                    <a:pt x="3031" y="1024"/>
                  </a:cubicBezTo>
                  <a:cubicBezTo>
                    <a:pt x="3066" y="1024"/>
                    <a:pt x="3101" y="1024"/>
                    <a:pt x="3136" y="1026"/>
                  </a:cubicBezTo>
                  <a:cubicBezTo>
                    <a:pt x="2960" y="652"/>
                    <a:pt x="2591" y="580"/>
                    <a:pt x="2332" y="580"/>
                  </a:cubicBezTo>
                  <a:cubicBezTo>
                    <a:pt x="2170" y="580"/>
                    <a:pt x="2051" y="608"/>
                    <a:pt x="2051" y="608"/>
                  </a:cubicBezTo>
                  <a:cubicBezTo>
                    <a:pt x="2051" y="346"/>
                    <a:pt x="1896" y="96"/>
                    <a:pt x="1646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3"/>
            <p:cNvSpPr/>
            <p:nvPr/>
          </p:nvSpPr>
          <p:spPr>
            <a:xfrm>
              <a:off x="3798929" y="2806482"/>
              <a:ext cx="37321" cy="25863"/>
            </a:xfrm>
            <a:custGeom>
              <a:rect b="b" l="l" r="r" t="t"/>
              <a:pathLst>
                <a:path extrusionOk="0" h="447" w="645">
                  <a:moveTo>
                    <a:pt x="290" y="1"/>
                  </a:moveTo>
                  <a:cubicBezTo>
                    <a:pt x="281" y="1"/>
                    <a:pt x="272" y="2"/>
                    <a:pt x="263" y="5"/>
                  </a:cubicBezTo>
                  <a:cubicBezTo>
                    <a:pt x="227" y="5"/>
                    <a:pt x="191" y="41"/>
                    <a:pt x="191" y="77"/>
                  </a:cubicBezTo>
                  <a:lnTo>
                    <a:pt x="132" y="77"/>
                  </a:lnTo>
                  <a:cubicBezTo>
                    <a:pt x="60" y="77"/>
                    <a:pt x="1" y="172"/>
                    <a:pt x="60" y="232"/>
                  </a:cubicBezTo>
                  <a:cubicBezTo>
                    <a:pt x="108" y="268"/>
                    <a:pt x="156" y="304"/>
                    <a:pt x="215" y="327"/>
                  </a:cubicBezTo>
                  <a:lnTo>
                    <a:pt x="215" y="339"/>
                  </a:lnTo>
                  <a:cubicBezTo>
                    <a:pt x="215" y="399"/>
                    <a:pt x="263" y="447"/>
                    <a:pt x="334" y="447"/>
                  </a:cubicBezTo>
                  <a:cubicBezTo>
                    <a:pt x="370" y="435"/>
                    <a:pt x="406" y="411"/>
                    <a:pt x="418" y="375"/>
                  </a:cubicBezTo>
                  <a:lnTo>
                    <a:pt x="489" y="375"/>
                  </a:lnTo>
                  <a:cubicBezTo>
                    <a:pt x="633" y="351"/>
                    <a:pt x="644" y="137"/>
                    <a:pt x="489" y="101"/>
                  </a:cubicBezTo>
                  <a:cubicBezTo>
                    <a:pt x="454" y="89"/>
                    <a:pt x="406" y="89"/>
                    <a:pt x="370" y="89"/>
                  </a:cubicBezTo>
                  <a:cubicBezTo>
                    <a:pt x="370" y="77"/>
                    <a:pt x="358" y="53"/>
                    <a:pt x="358" y="41"/>
                  </a:cubicBezTo>
                  <a:cubicBezTo>
                    <a:pt x="340" y="14"/>
                    <a:pt x="316" y="1"/>
                    <a:pt x="290" y="1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3"/>
            <p:cNvSpPr/>
            <p:nvPr/>
          </p:nvSpPr>
          <p:spPr>
            <a:xfrm>
              <a:off x="3667877" y="2856357"/>
              <a:ext cx="69030" cy="65787"/>
            </a:xfrm>
            <a:custGeom>
              <a:rect b="b" l="l" r="r" t="t"/>
              <a:pathLst>
                <a:path extrusionOk="0" h="1137" w="1193">
                  <a:moveTo>
                    <a:pt x="611" y="0"/>
                  </a:moveTo>
                  <a:cubicBezTo>
                    <a:pt x="320" y="0"/>
                    <a:pt x="70" y="220"/>
                    <a:pt x="36" y="515"/>
                  </a:cubicBezTo>
                  <a:cubicBezTo>
                    <a:pt x="0" y="825"/>
                    <a:pt x="227" y="1099"/>
                    <a:pt x="537" y="1135"/>
                  </a:cubicBezTo>
                  <a:cubicBezTo>
                    <a:pt x="552" y="1136"/>
                    <a:pt x="567" y="1136"/>
                    <a:pt x="581" y="1136"/>
                  </a:cubicBezTo>
                  <a:cubicBezTo>
                    <a:pt x="873" y="1136"/>
                    <a:pt x="1123" y="917"/>
                    <a:pt x="1157" y="622"/>
                  </a:cubicBezTo>
                  <a:cubicBezTo>
                    <a:pt x="1192" y="312"/>
                    <a:pt x="966" y="38"/>
                    <a:pt x="656" y="2"/>
                  </a:cubicBezTo>
                  <a:cubicBezTo>
                    <a:pt x="641" y="1"/>
                    <a:pt x="626" y="0"/>
                    <a:pt x="611" y="0"/>
                  </a:cubicBezTo>
                  <a:close/>
                </a:path>
              </a:pathLst>
            </a:custGeom>
            <a:solidFill>
              <a:srgbClr val="EFED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3"/>
            <p:cNvSpPr/>
            <p:nvPr/>
          </p:nvSpPr>
          <p:spPr>
            <a:xfrm>
              <a:off x="3060694" y="2796762"/>
              <a:ext cx="400235" cy="287738"/>
            </a:xfrm>
            <a:custGeom>
              <a:rect b="b" l="l" r="r" t="t"/>
              <a:pathLst>
                <a:path extrusionOk="0" h="4973" w="6917">
                  <a:moveTo>
                    <a:pt x="3270" y="1"/>
                  </a:moveTo>
                  <a:cubicBezTo>
                    <a:pt x="8" y="1"/>
                    <a:pt x="1" y="3126"/>
                    <a:pt x="1289" y="4120"/>
                  </a:cubicBezTo>
                  <a:cubicBezTo>
                    <a:pt x="1971" y="4643"/>
                    <a:pt x="2926" y="4973"/>
                    <a:pt x="3823" y="4973"/>
                  </a:cubicBezTo>
                  <a:cubicBezTo>
                    <a:pt x="4727" y="4973"/>
                    <a:pt x="5573" y="4637"/>
                    <a:pt x="6023" y="3822"/>
                  </a:cubicBezTo>
                  <a:cubicBezTo>
                    <a:pt x="6917" y="2201"/>
                    <a:pt x="6178" y="257"/>
                    <a:pt x="3841" y="30"/>
                  </a:cubicBezTo>
                  <a:cubicBezTo>
                    <a:pt x="3640" y="10"/>
                    <a:pt x="3450" y="1"/>
                    <a:pt x="3270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3"/>
            <p:cNvSpPr/>
            <p:nvPr/>
          </p:nvSpPr>
          <p:spPr>
            <a:xfrm>
              <a:off x="3189028" y="2757764"/>
              <a:ext cx="182209" cy="93907"/>
            </a:xfrm>
            <a:custGeom>
              <a:rect b="b" l="l" r="r" t="t"/>
              <a:pathLst>
                <a:path extrusionOk="0" h="1623" w="3149">
                  <a:moveTo>
                    <a:pt x="1658" y="1"/>
                  </a:moveTo>
                  <a:cubicBezTo>
                    <a:pt x="1134" y="204"/>
                    <a:pt x="1372" y="514"/>
                    <a:pt x="1372" y="514"/>
                  </a:cubicBezTo>
                  <a:cubicBezTo>
                    <a:pt x="1164" y="346"/>
                    <a:pt x="962" y="286"/>
                    <a:pt x="781" y="286"/>
                  </a:cubicBezTo>
                  <a:cubicBezTo>
                    <a:pt x="329" y="286"/>
                    <a:pt x="1" y="657"/>
                    <a:pt x="1" y="657"/>
                  </a:cubicBezTo>
                  <a:cubicBezTo>
                    <a:pt x="466" y="657"/>
                    <a:pt x="1098" y="907"/>
                    <a:pt x="1313" y="1002"/>
                  </a:cubicBezTo>
                  <a:cubicBezTo>
                    <a:pt x="1253" y="1241"/>
                    <a:pt x="1348" y="1479"/>
                    <a:pt x="1539" y="1623"/>
                  </a:cubicBezTo>
                  <a:cubicBezTo>
                    <a:pt x="1539" y="1623"/>
                    <a:pt x="2052" y="1479"/>
                    <a:pt x="2099" y="1146"/>
                  </a:cubicBezTo>
                  <a:cubicBezTo>
                    <a:pt x="2410" y="1071"/>
                    <a:pt x="2720" y="1025"/>
                    <a:pt x="3040" y="1025"/>
                  </a:cubicBezTo>
                  <a:cubicBezTo>
                    <a:pt x="3076" y="1025"/>
                    <a:pt x="3112" y="1025"/>
                    <a:pt x="3149" y="1026"/>
                  </a:cubicBezTo>
                  <a:cubicBezTo>
                    <a:pt x="2966" y="653"/>
                    <a:pt x="2593" y="581"/>
                    <a:pt x="2334" y="581"/>
                  </a:cubicBezTo>
                  <a:cubicBezTo>
                    <a:pt x="2171" y="581"/>
                    <a:pt x="2052" y="609"/>
                    <a:pt x="2052" y="609"/>
                  </a:cubicBezTo>
                  <a:cubicBezTo>
                    <a:pt x="2064" y="347"/>
                    <a:pt x="1897" y="96"/>
                    <a:pt x="1658" y="1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13"/>
            <p:cNvSpPr/>
            <p:nvPr/>
          </p:nvSpPr>
          <p:spPr>
            <a:xfrm>
              <a:off x="3268412" y="2790744"/>
              <a:ext cx="35933" cy="25863"/>
            </a:xfrm>
            <a:custGeom>
              <a:rect b="b" l="l" r="r" t="t"/>
              <a:pathLst>
                <a:path extrusionOk="0" h="447" w="621">
                  <a:moveTo>
                    <a:pt x="281" y="0"/>
                  </a:moveTo>
                  <a:cubicBezTo>
                    <a:pt x="275" y="0"/>
                    <a:pt x="269" y="1"/>
                    <a:pt x="262" y="3"/>
                  </a:cubicBezTo>
                  <a:cubicBezTo>
                    <a:pt x="215" y="15"/>
                    <a:pt x="191" y="51"/>
                    <a:pt x="191" y="87"/>
                  </a:cubicBezTo>
                  <a:lnTo>
                    <a:pt x="131" y="87"/>
                  </a:lnTo>
                  <a:cubicBezTo>
                    <a:pt x="60" y="87"/>
                    <a:pt x="0" y="182"/>
                    <a:pt x="60" y="242"/>
                  </a:cubicBezTo>
                  <a:cubicBezTo>
                    <a:pt x="107" y="277"/>
                    <a:pt x="155" y="301"/>
                    <a:pt x="215" y="325"/>
                  </a:cubicBezTo>
                  <a:cubicBezTo>
                    <a:pt x="215" y="337"/>
                    <a:pt x="215" y="337"/>
                    <a:pt x="215" y="349"/>
                  </a:cubicBezTo>
                  <a:cubicBezTo>
                    <a:pt x="215" y="402"/>
                    <a:pt x="253" y="446"/>
                    <a:pt x="304" y="446"/>
                  </a:cubicBezTo>
                  <a:cubicBezTo>
                    <a:pt x="310" y="446"/>
                    <a:pt x="316" y="446"/>
                    <a:pt x="322" y="444"/>
                  </a:cubicBezTo>
                  <a:cubicBezTo>
                    <a:pt x="370" y="444"/>
                    <a:pt x="406" y="421"/>
                    <a:pt x="417" y="373"/>
                  </a:cubicBezTo>
                  <a:lnTo>
                    <a:pt x="489" y="373"/>
                  </a:lnTo>
                  <a:cubicBezTo>
                    <a:pt x="620" y="337"/>
                    <a:pt x="620" y="146"/>
                    <a:pt x="489" y="111"/>
                  </a:cubicBezTo>
                  <a:cubicBezTo>
                    <a:pt x="453" y="99"/>
                    <a:pt x="406" y="87"/>
                    <a:pt x="370" y="87"/>
                  </a:cubicBezTo>
                  <a:cubicBezTo>
                    <a:pt x="370" y="75"/>
                    <a:pt x="358" y="63"/>
                    <a:pt x="358" y="51"/>
                  </a:cubicBezTo>
                  <a:cubicBezTo>
                    <a:pt x="338" y="21"/>
                    <a:pt x="311" y="0"/>
                    <a:pt x="281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13"/>
            <p:cNvSpPr/>
            <p:nvPr/>
          </p:nvSpPr>
          <p:spPr>
            <a:xfrm>
              <a:off x="3137301" y="2841024"/>
              <a:ext cx="68393" cy="65382"/>
            </a:xfrm>
            <a:custGeom>
              <a:rect b="b" l="l" r="r" t="t"/>
              <a:pathLst>
                <a:path extrusionOk="0" h="1130" w="1182">
                  <a:moveTo>
                    <a:pt x="580" y="1"/>
                  </a:moveTo>
                  <a:cubicBezTo>
                    <a:pt x="297" y="1"/>
                    <a:pt x="59" y="217"/>
                    <a:pt x="36" y="505"/>
                  </a:cubicBezTo>
                  <a:cubicBezTo>
                    <a:pt x="1" y="815"/>
                    <a:pt x="227" y="1090"/>
                    <a:pt x="537" y="1125"/>
                  </a:cubicBezTo>
                  <a:cubicBezTo>
                    <a:pt x="559" y="1128"/>
                    <a:pt x="580" y="1129"/>
                    <a:pt x="602" y="1129"/>
                  </a:cubicBezTo>
                  <a:cubicBezTo>
                    <a:pt x="884" y="1129"/>
                    <a:pt x="1124" y="913"/>
                    <a:pt x="1157" y="625"/>
                  </a:cubicBezTo>
                  <a:cubicBezTo>
                    <a:pt x="1181" y="315"/>
                    <a:pt x="955" y="28"/>
                    <a:pt x="645" y="5"/>
                  </a:cubicBezTo>
                  <a:cubicBezTo>
                    <a:pt x="623" y="2"/>
                    <a:pt x="601" y="1"/>
                    <a:pt x="5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13"/>
            <p:cNvSpPr/>
            <p:nvPr/>
          </p:nvSpPr>
          <p:spPr>
            <a:xfrm>
              <a:off x="3858988" y="2837495"/>
              <a:ext cx="400871" cy="287738"/>
            </a:xfrm>
            <a:custGeom>
              <a:rect b="b" l="l" r="r" t="t"/>
              <a:pathLst>
                <a:path extrusionOk="0" h="4973" w="6928">
                  <a:moveTo>
                    <a:pt x="3267" y="0"/>
                  </a:moveTo>
                  <a:cubicBezTo>
                    <a:pt x="7" y="0"/>
                    <a:pt x="0" y="3114"/>
                    <a:pt x="1300" y="4120"/>
                  </a:cubicBezTo>
                  <a:cubicBezTo>
                    <a:pt x="1976" y="4642"/>
                    <a:pt x="2928" y="4972"/>
                    <a:pt x="3824" y="4972"/>
                  </a:cubicBezTo>
                  <a:cubicBezTo>
                    <a:pt x="4729" y="4972"/>
                    <a:pt x="5578" y="4636"/>
                    <a:pt x="6033" y="3822"/>
                  </a:cubicBezTo>
                  <a:cubicBezTo>
                    <a:pt x="6928" y="2188"/>
                    <a:pt x="6177" y="245"/>
                    <a:pt x="3839" y="30"/>
                  </a:cubicBezTo>
                  <a:cubicBezTo>
                    <a:pt x="3638" y="10"/>
                    <a:pt x="3447" y="0"/>
                    <a:pt x="3267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13"/>
            <p:cNvSpPr/>
            <p:nvPr/>
          </p:nvSpPr>
          <p:spPr>
            <a:xfrm>
              <a:off x="3987958" y="2798497"/>
              <a:ext cx="182209" cy="93907"/>
            </a:xfrm>
            <a:custGeom>
              <a:rect b="b" l="l" r="r" t="t"/>
              <a:pathLst>
                <a:path extrusionOk="0" h="1623" w="3149">
                  <a:moveTo>
                    <a:pt x="1646" y="0"/>
                  </a:moveTo>
                  <a:cubicBezTo>
                    <a:pt x="1122" y="203"/>
                    <a:pt x="1372" y="501"/>
                    <a:pt x="1372" y="501"/>
                  </a:cubicBezTo>
                  <a:cubicBezTo>
                    <a:pt x="1167" y="340"/>
                    <a:pt x="968" y="282"/>
                    <a:pt x="788" y="282"/>
                  </a:cubicBezTo>
                  <a:cubicBezTo>
                    <a:pt x="332" y="282"/>
                    <a:pt x="1" y="656"/>
                    <a:pt x="1" y="656"/>
                  </a:cubicBezTo>
                  <a:cubicBezTo>
                    <a:pt x="466" y="656"/>
                    <a:pt x="1086" y="907"/>
                    <a:pt x="1300" y="1002"/>
                  </a:cubicBezTo>
                  <a:cubicBezTo>
                    <a:pt x="1241" y="1229"/>
                    <a:pt x="1336" y="1479"/>
                    <a:pt x="1539" y="1622"/>
                  </a:cubicBezTo>
                  <a:cubicBezTo>
                    <a:pt x="1539" y="1622"/>
                    <a:pt x="2040" y="1479"/>
                    <a:pt x="2087" y="1145"/>
                  </a:cubicBezTo>
                  <a:cubicBezTo>
                    <a:pt x="2391" y="1061"/>
                    <a:pt x="2703" y="1024"/>
                    <a:pt x="3017" y="1024"/>
                  </a:cubicBezTo>
                  <a:cubicBezTo>
                    <a:pt x="3061" y="1024"/>
                    <a:pt x="3105" y="1024"/>
                    <a:pt x="3149" y="1026"/>
                  </a:cubicBezTo>
                  <a:cubicBezTo>
                    <a:pt x="2965" y="652"/>
                    <a:pt x="2593" y="580"/>
                    <a:pt x="2333" y="580"/>
                  </a:cubicBezTo>
                  <a:cubicBezTo>
                    <a:pt x="2170" y="580"/>
                    <a:pt x="2052" y="608"/>
                    <a:pt x="2052" y="608"/>
                  </a:cubicBezTo>
                  <a:cubicBezTo>
                    <a:pt x="2052" y="334"/>
                    <a:pt x="1897" y="96"/>
                    <a:pt x="1646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13"/>
            <p:cNvSpPr/>
            <p:nvPr/>
          </p:nvSpPr>
          <p:spPr>
            <a:xfrm>
              <a:off x="4066647" y="2831419"/>
              <a:ext cx="35933" cy="25863"/>
            </a:xfrm>
            <a:custGeom>
              <a:rect b="b" l="l" r="r" t="t"/>
              <a:pathLst>
                <a:path extrusionOk="0" h="447" w="621">
                  <a:moveTo>
                    <a:pt x="282" y="1"/>
                  </a:moveTo>
                  <a:cubicBezTo>
                    <a:pt x="275" y="1"/>
                    <a:pt x="269" y="2"/>
                    <a:pt x="262" y="4"/>
                  </a:cubicBezTo>
                  <a:cubicBezTo>
                    <a:pt x="227" y="16"/>
                    <a:pt x="203" y="39"/>
                    <a:pt x="203" y="87"/>
                  </a:cubicBezTo>
                  <a:lnTo>
                    <a:pt x="131" y="87"/>
                  </a:lnTo>
                  <a:cubicBezTo>
                    <a:pt x="60" y="87"/>
                    <a:pt x="0" y="183"/>
                    <a:pt x="72" y="230"/>
                  </a:cubicBezTo>
                  <a:cubicBezTo>
                    <a:pt x="107" y="266"/>
                    <a:pt x="167" y="302"/>
                    <a:pt x="215" y="326"/>
                  </a:cubicBezTo>
                  <a:cubicBezTo>
                    <a:pt x="215" y="326"/>
                    <a:pt x="215" y="338"/>
                    <a:pt x="215" y="338"/>
                  </a:cubicBezTo>
                  <a:cubicBezTo>
                    <a:pt x="215" y="402"/>
                    <a:pt x="263" y="447"/>
                    <a:pt x="316" y="447"/>
                  </a:cubicBezTo>
                  <a:cubicBezTo>
                    <a:pt x="322" y="447"/>
                    <a:pt x="328" y="446"/>
                    <a:pt x="334" y="445"/>
                  </a:cubicBezTo>
                  <a:cubicBezTo>
                    <a:pt x="370" y="445"/>
                    <a:pt x="405" y="409"/>
                    <a:pt x="417" y="373"/>
                  </a:cubicBezTo>
                  <a:cubicBezTo>
                    <a:pt x="441" y="373"/>
                    <a:pt x="465" y="373"/>
                    <a:pt x="489" y="361"/>
                  </a:cubicBezTo>
                  <a:cubicBezTo>
                    <a:pt x="620" y="326"/>
                    <a:pt x="620" y="147"/>
                    <a:pt x="489" y="99"/>
                  </a:cubicBezTo>
                  <a:cubicBezTo>
                    <a:pt x="453" y="87"/>
                    <a:pt x="417" y="87"/>
                    <a:pt x="370" y="87"/>
                  </a:cubicBezTo>
                  <a:cubicBezTo>
                    <a:pt x="370" y="75"/>
                    <a:pt x="370" y="63"/>
                    <a:pt x="358" y="39"/>
                  </a:cubicBezTo>
                  <a:cubicBezTo>
                    <a:pt x="338" y="20"/>
                    <a:pt x="311" y="1"/>
                    <a:pt x="282" y="1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3"/>
            <p:cNvSpPr/>
            <p:nvPr/>
          </p:nvSpPr>
          <p:spPr>
            <a:xfrm>
              <a:off x="3935537" y="2881179"/>
              <a:ext cx="69030" cy="65903"/>
            </a:xfrm>
            <a:custGeom>
              <a:rect b="b" l="l" r="r" t="t"/>
              <a:pathLst>
                <a:path extrusionOk="0" h="1139" w="1193">
                  <a:moveTo>
                    <a:pt x="612" y="1"/>
                  </a:moveTo>
                  <a:cubicBezTo>
                    <a:pt x="320" y="1"/>
                    <a:pt x="70" y="220"/>
                    <a:pt x="36" y="515"/>
                  </a:cubicBezTo>
                  <a:cubicBezTo>
                    <a:pt x="1" y="825"/>
                    <a:pt x="227" y="1099"/>
                    <a:pt x="537" y="1135"/>
                  </a:cubicBezTo>
                  <a:cubicBezTo>
                    <a:pt x="559" y="1137"/>
                    <a:pt x="580" y="1139"/>
                    <a:pt x="602" y="1139"/>
                  </a:cubicBezTo>
                  <a:cubicBezTo>
                    <a:pt x="886" y="1139"/>
                    <a:pt x="1135" y="922"/>
                    <a:pt x="1157" y="622"/>
                  </a:cubicBezTo>
                  <a:cubicBezTo>
                    <a:pt x="1193" y="312"/>
                    <a:pt x="966" y="38"/>
                    <a:pt x="656" y="2"/>
                  </a:cubicBezTo>
                  <a:cubicBezTo>
                    <a:pt x="641" y="1"/>
                    <a:pt x="626" y="1"/>
                    <a:pt x="6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13"/>
            <p:cNvSpPr/>
            <p:nvPr/>
          </p:nvSpPr>
          <p:spPr>
            <a:xfrm>
              <a:off x="3349068" y="2843686"/>
              <a:ext cx="400293" cy="287738"/>
            </a:xfrm>
            <a:custGeom>
              <a:rect b="b" l="l" r="r" t="t"/>
              <a:pathLst>
                <a:path extrusionOk="0" h="4973" w="6918">
                  <a:moveTo>
                    <a:pt x="3270" y="1"/>
                  </a:moveTo>
                  <a:cubicBezTo>
                    <a:pt x="8" y="1"/>
                    <a:pt x="1" y="3126"/>
                    <a:pt x="1289" y="4120"/>
                  </a:cubicBezTo>
                  <a:cubicBezTo>
                    <a:pt x="1972" y="4642"/>
                    <a:pt x="2926" y="4973"/>
                    <a:pt x="3823" y="4973"/>
                  </a:cubicBezTo>
                  <a:cubicBezTo>
                    <a:pt x="4727" y="4973"/>
                    <a:pt x="5574" y="4636"/>
                    <a:pt x="6023" y="3822"/>
                  </a:cubicBezTo>
                  <a:cubicBezTo>
                    <a:pt x="6917" y="2200"/>
                    <a:pt x="6178" y="257"/>
                    <a:pt x="3841" y="30"/>
                  </a:cubicBezTo>
                  <a:cubicBezTo>
                    <a:pt x="3640" y="10"/>
                    <a:pt x="3450" y="1"/>
                    <a:pt x="3270" y="1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3"/>
            <p:cNvSpPr/>
            <p:nvPr/>
          </p:nvSpPr>
          <p:spPr>
            <a:xfrm>
              <a:off x="3477460" y="2804688"/>
              <a:ext cx="182151" cy="93907"/>
            </a:xfrm>
            <a:custGeom>
              <a:rect b="b" l="l" r="r" t="t"/>
              <a:pathLst>
                <a:path extrusionOk="0" h="1623" w="3148">
                  <a:moveTo>
                    <a:pt x="1646" y="1"/>
                  </a:moveTo>
                  <a:cubicBezTo>
                    <a:pt x="1133" y="203"/>
                    <a:pt x="1371" y="513"/>
                    <a:pt x="1371" y="513"/>
                  </a:cubicBezTo>
                  <a:cubicBezTo>
                    <a:pt x="1163" y="346"/>
                    <a:pt x="961" y="286"/>
                    <a:pt x="780" y="286"/>
                  </a:cubicBezTo>
                  <a:cubicBezTo>
                    <a:pt x="328" y="286"/>
                    <a:pt x="0" y="656"/>
                    <a:pt x="0" y="656"/>
                  </a:cubicBezTo>
                  <a:cubicBezTo>
                    <a:pt x="465" y="656"/>
                    <a:pt x="1097" y="907"/>
                    <a:pt x="1312" y="1002"/>
                  </a:cubicBezTo>
                  <a:cubicBezTo>
                    <a:pt x="1252" y="1241"/>
                    <a:pt x="1347" y="1479"/>
                    <a:pt x="1538" y="1622"/>
                  </a:cubicBezTo>
                  <a:cubicBezTo>
                    <a:pt x="1538" y="1622"/>
                    <a:pt x="2039" y="1491"/>
                    <a:pt x="2099" y="1157"/>
                  </a:cubicBezTo>
                  <a:cubicBezTo>
                    <a:pt x="2375" y="1078"/>
                    <a:pt x="2668" y="1032"/>
                    <a:pt x="2964" y="1032"/>
                  </a:cubicBezTo>
                  <a:cubicBezTo>
                    <a:pt x="3025" y="1032"/>
                    <a:pt x="3087" y="1034"/>
                    <a:pt x="3148" y="1038"/>
                  </a:cubicBezTo>
                  <a:cubicBezTo>
                    <a:pt x="2960" y="655"/>
                    <a:pt x="2574" y="584"/>
                    <a:pt x="2314" y="584"/>
                  </a:cubicBezTo>
                  <a:cubicBezTo>
                    <a:pt x="2161" y="584"/>
                    <a:pt x="2051" y="609"/>
                    <a:pt x="2051" y="609"/>
                  </a:cubicBezTo>
                  <a:cubicBezTo>
                    <a:pt x="2063" y="346"/>
                    <a:pt x="1896" y="96"/>
                    <a:pt x="1646" y="1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13"/>
            <p:cNvSpPr/>
            <p:nvPr/>
          </p:nvSpPr>
          <p:spPr>
            <a:xfrm>
              <a:off x="3556785" y="2837842"/>
              <a:ext cx="36627" cy="25690"/>
            </a:xfrm>
            <a:custGeom>
              <a:rect b="b" l="l" r="r" t="t"/>
              <a:pathLst>
                <a:path extrusionOk="0" h="444" w="633">
                  <a:moveTo>
                    <a:pt x="251" y="0"/>
                  </a:moveTo>
                  <a:cubicBezTo>
                    <a:pt x="215" y="12"/>
                    <a:pt x="191" y="48"/>
                    <a:pt x="191" y="83"/>
                  </a:cubicBezTo>
                  <a:lnTo>
                    <a:pt x="120" y="83"/>
                  </a:lnTo>
                  <a:cubicBezTo>
                    <a:pt x="60" y="83"/>
                    <a:pt x="0" y="179"/>
                    <a:pt x="60" y="239"/>
                  </a:cubicBezTo>
                  <a:cubicBezTo>
                    <a:pt x="108" y="274"/>
                    <a:pt x="155" y="298"/>
                    <a:pt x="203" y="322"/>
                  </a:cubicBezTo>
                  <a:lnTo>
                    <a:pt x="203" y="334"/>
                  </a:lnTo>
                  <a:cubicBezTo>
                    <a:pt x="203" y="398"/>
                    <a:pt x="251" y="443"/>
                    <a:pt x="304" y="443"/>
                  </a:cubicBezTo>
                  <a:cubicBezTo>
                    <a:pt x="310" y="443"/>
                    <a:pt x="316" y="442"/>
                    <a:pt x="322" y="441"/>
                  </a:cubicBezTo>
                  <a:cubicBezTo>
                    <a:pt x="370" y="441"/>
                    <a:pt x="394" y="417"/>
                    <a:pt x="406" y="370"/>
                  </a:cubicBezTo>
                  <a:cubicBezTo>
                    <a:pt x="418" y="376"/>
                    <a:pt x="430" y="379"/>
                    <a:pt x="441" y="379"/>
                  </a:cubicBezTo>
                  <a:cubicBezTo>
                    <a:pt x="453" y="379"/>
                    <a:pt x="465" y="376"/>
                    <a:pt x="477" y="370"/>
                  </a:cubicBezTo>
                  <a:cubicBezTo>
                    <a:pt x="632" y="346"/>
                    <a:pt x="632" y="143"/>
                    <a:pt x="489" y="107"/>
                  </a:cubicBezTo>
                  <a:cubicBezTo>
                    <a:pt x="455" y="99"/>
                    <a:pt x="428" y="90"/>
                    <a:pt x="402" y="90"/>
                  </a:cubicBezTo>
                  <a:cubicBezTo>
                    <a:pt x="391" y="90"/>
                    <a:pt x="380" y="92"/>
                    <a:pt x="370" y="95"/>
                  </a:cubicBezTo>
                  <a:cubicBezTo>
                    <a:pt x="370" y="72"/>
                    <a:pt x="358" y="60"/>
                    <a:pt x="346" y="48"/>
                  </a:cubicBezTo>
                  <a:cubicBezTo>
                    <a:pt x="334" y="12"/>
                    <a:pt x="298" y="0"/>
                    <a:pt x="251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3"/>
            <p:cNvSpPr/>
            <p:nvPr/>
          </p:nvSpPr>
          <p:spPr>
            <a:xfrm>
              <a:off x="3425675" y="2887948"/>
              <a:ext cx="68393" cy="65382"/>
            </a:xfrm>
            <a:custGeom>
              <a:rect b="b" l="l" r="r" t="t"/>
              <a:pathLst>
                <a:path extrusionOk="0" h="1130" w="1182">
                  <a:moveTo>
                    <a:pt x="580" y="1"/>
                  </a:moveTo>
                  <a:cubicBezTo>
                    <a:pt x="298" y="1"/>
                    <a:pt x="59" y="217"/>
                    <a:pt x="37" y="505"/>
                  </a:cubicBezTo>
                  <a:cubicBezTo>
                    <a:pt x="1" y="815"/>
                    <a:pt x="227" y="1101"/>
                    <a:pt x="537" y="1125"/>
                  </a:cubicBezTo>
                  <a:cubicBezTo>
                    <a:pt x="559" y="1128"/>
                    <a:pt x="580" y="1129"/>
                    <a:pt x="602" y="1129"/>
                  </a:cubicBezTo>
                  <a:cubicBezTo>
                    <a:pt x="884" y="1129"/>
                    <a:pt x="1123" y="913"/>
                    <a:pt x="1145" y="625"/>
                  </a:cubicBezTo>
                  <a:cubicBezTo>
                    <a:pt x="1181" y="314"/>
                    <a:pt x="955" y="40"/>
                    <a:pt x="645" y="4"/>
                  </a:cubicBezTo>
                  <a:cubicBezTo>
                    <a:pt x="623" y="2"/>
                    <a:pt x="602" y="1"/>
                    <a:pt x="5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3"/>
            <p:cNvSpPr/>
            <p:nvPr/>
          </p:nvSpPr>
          <p:spPr>
            <a:xfrm>
              <a:off x="2668867" y="2774023"/>
              <a:ext cx="400929" cy="287738"/>
            </a:xfrm>
            <a:custGeom>
              <a:rect b="b" l="l" r="r" t="t"/>
              <a:pathLst>
                <a:path extrusionOk="0" h="4973" w="6929">
                  <a:moveTo>
                    <a:pt x="3269" y="0"/>
                  </a:moveTo>
                  <a:cubicBezTo>
                    <a:pt x="7" y="0"/>
                    <a:pt x="1" y="3125"/>
                    <a:pt x="1300" y="4120"/>
                  </a:cubicBezTo>
                  <a:cubicBezTo>
                    <a:pt x="1977" y="4642"/>
                    <a:pt x="2931" y="4972"/>
                    <a:pt x="3829" y="4972"/>
                  </a:cubicBezTo>
                  <a:cubicBezTo>
                    <a:pt x="4735" y="4972"/>
                    <a:pt x="5585" y="4636"/>
                    <a:pt x="6034" y="3822"/>
                  </a:cubicBezTo>
                  <a:cubicBezTo>
                    <a:pt x="6928" y="2200"/>
                    <a:pt x="6177" y="256"/>
                    <a:pt x="3840" y="30"/>
                  </a:cubicBezTo>
                  <a:cubicBezTo>
                    <a:pt x="3639" y="10"/>
                    <a:pt x="3449" y="0"/>
                    <a:pt x="3269" y="0"/>
                  </a:cubicBezTo>
                  <a:close/>
                </a:path>
              </a:pathLst>
            </a:custGeom>
            <a:solidFill>
              <a:srgbClr val="B825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3"/>
            <p:cNvSpPr/>
            <p:nvPr/>
          </p:nvSpPr>
          <p:spPr>
            <a:xfrm>
              <a:off x="2797895" y="2735025"/>
              <a:ext cx="182151" cy="93907"/>
            </a:xfrm>
            <a:custGeom>
              <a:rect b="b" l="l" r="r" t="t"/>
              <a:pathLst>
                <a:path extrusionOk="0" h="1623" w="3148">
                  <a:moveTo>
                    <a:pt x="1646" y="0"/>
                  </a:moveTo>
                  <a:cubicBezTo>
                    <a:pt x="1121" y="203"/>
                    <a:pt x="1371" y="513"/>
                    <a:pt x="1371" y="513"/>
                  </a:cubicBezTo>
                  <a:cubicBezTo>
                    <a:pt x="1163" y="346"/>
                    <a:pt x="961" y="286"/>
                    <a:pt x="780" y="286"/>
                  </a:cubicBezTo>
                  <a:cubicBezTo>
                    <a:pt x="328" y="286"/>
                    <a:pt x="0" y="656"/>
                    <a:pt x="0" y="656"/>
                  </a:cubicBezTo>
                  <a:cubicBezTo>
                    <a:pt x="465" y="656"/>
                    <a:pt x="1097" y="907"/>
                    <a:pt x="1300" y="1002"/>
                  </a:cubicBezTo>
                  <a:cubicBezTo>
                    <a:pt x="1240" y="1229"/>
                    <a:pt x="1336" y="1479"/>
                    <a:pt x="1538" y="1622"/>
                  </a:cubicBezTo>
                  <a:cubicBezTo>
                    <a:pt x="1538" y="1622"/>
                    <a:pt x="2039" y="1479"/>
                    <a:pt x="2087" y="1145"/>
                  </a:cubicBezTo>
                  <a:cubicBezTo>
                    <a:pt x="2397" y="1070"/>
                    <a:pt x="2717" y="1024"/>
                    <a:pt x="3038" y="1024"/>
                  </a:cubicBezTo>
                  <a:cubicBezTo>
                    <a:pt x="3075" y="1024"/>
                    <a:pt x="3111" y="1025"/>
                    <a:pt x="3148" y="1026"/>
                  </a:cubicBezTo>
                  <a:cubicBezTo>
                    <a:pt x="2965" y="652"/>
                    <a:pt x="2593" y="580"/>
                    <a:pt x="2333" y="580"/>
                  </a:cubicBezTo>
                  <a:cubicBezTo>
                    <a:pt x="2170" y="580"/>
                    <a:pt x="2051" y="608"/>
                    <a:pt x="2051" y="608"/>
                  </a:cubicBezTo>
                  <a:cubicBezTo>
                    <a:pt x="2063" y="346"/>
                    <a:pt x="1896" y="96"/>
                    <a:pt x="1646" y="0"/>
                  </a:cubicBezTo>
                  <a:close/>
                </a:path>
              </a:pathLst>
            </a:custGeom>
            <a:solidFill>
              <a:srgbClr val="6BB0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13"/>
            <p:cNvSpPr/>
            <p:nvPr/>
          </p:nvSpPr>
          <p:spPr>
            <a:xfrm>
              <a:off x="2877221" y="2768584"/>
              <a:ext cx="35238" cy="25227"/>
            </a:xfrm>
            <a:custGeom>
              <a:rect b="b" l="l" r="r" t="t"/>
              <a:pathLst>
                <a:path extrusionOk="0" h="436" w="609">
                  <a:moveTo>
                    <a:pt x="279" y="0"/>
                  </a:moveTo>
                  <a:cubicBezTo>
                    <a:pt x="269" y="0"/>
                    <a:pt x="260" y="2"/>
                    <a:pt x="251" y="5"/>
                  </a:cubicBezTo>
                  <a:cubicBezTo>
                    <a:pt x="215" y="5"/>
                    <a:pt x="191" y="40"/>
                    <a:pt x="191" y="76"/>
                  </a:cubicBezTo>
                  <a:lnTo>
                    <a:pt x="120" y="76"/>
                  </a:lnTo>
                  <a:cubicBezTo>
                    <a:pt x="60" y="76"/>
                    <a:pt x="0" y="172"/>
                    <a:pt x="60" y="231"/>
                  </a:cubicBezTo>
                  <a:cubicBezTo>
                    <a:pt x="96" y="267"/>
                    <a:pt x="155" y="303"/>
                    <a:pt x="203" y="327"/>
                  </a:cubicBezTo>
                  <a:cubicBezTo>
                    <a:pt x="203" y="327"/>
                    <a:pt x="203" y="327"/>
                    <a:pt x="203" y="339"/>
                  </a:cubicBezTo>
                  <a:cubicBezTo>
                    <a:pt x="203" y="392"/>
                    <a:pt x="251" y="436"/>
                    <a:pt x="304" y="436"/>
                  </a:cubicBezTo>
                  <a:cubicBezTo>
                    <a:pt x="310" y="436"/>
                    <a:pt x="316" y="435"/>
                    <a:pt x="322" y="434"/>
                  </a:cubicBezTo>
                  <a:cubicBezTo>
                    <a:pt x="358" y="434"/>
                    <a:pt x="394" y="410"/>
                    <a:pt x="406" y="362"/>
                  </a:cubicBezTo>
                  <a:lnTo>
                    <a:pt x="477" y="362"/>
                  </a:lnTo>
                  <a:cubicBezTo>
                    <a:pt x="608" y="327"/>
                    <a:pt x="608" y="148"/>
                    <a:pt x="489" y="100"/>
                  </a:cubicBezTo>
                  <a:cubicBezTo>
                    <a:pt x="442" y="88"/>
                    <a:pt x="406" y="88"/>
                    <a:pt x="358" y="88"/>
                  </a:cubicBezTo>
                  <a:cubicBezTo>
                    <a:pt x="358" y="76"/>
                    <a:pt x="358" y="52"/>
                    <a:pt x="346" y="40"/>
                  </a:cubicBezTo>
                  <a:cubicBezTo>
                    <a:pt x="337" y="14"/>
                    <a:pt x="308" y="0"/>
                    <a:pt x="279" y="0"/>
                  </a:cubicBezTo>
                  <a:close/>
                </a:path>
              </a:pathLst>
            </a:custGeom>
            <a:solidFill>
              <a:srgbClr val="4587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13"/>
            <p:cNvSpPr/>
            <p:nvPr/>
          </p:nvSpPr>
          <p:spPr>
            <a:xfrm>
              <a:off x="2746110" y="2818285"/>
              <a:ext cx="68393" cy="65324"/>
            </a:xfrm>
            <a:custGeom>
              <a:rect b="b" l="l" r="r" t="t"/>
              <a:pathLst>
                <a:path extrusionOk="0" h="1129" w="1182">
                  <a:moveTo>
                    <a:pt x="580" y="0"/>
                  </a:moveTo>
                  <a:cubicBezTo>
                    <a:pt x="298" y="0"/>
                    <a:pt x="58" y="217"/>
                    <a:pt x="25" y="505"/>
                  </a:cubicBezTo>
                  <a:cubicBezTo>
                    <a:pt x="1" y="815"/>
                    <a:pt x="227" y="1101"/>
                    <a:pt x="537" y="1125"/>
                  </a:cubicBezTo>
                  <a:cubicBezTo>
                    <a:pt x="559" y="1128"/>
                    <a:pt x="580" y="1129"/>
                    <a:pt x="602" y="1129"/>
                  </a:cubicBezTo>
                  <a:cubicBezTo>
                    <a:pt x="884" y="1129"/>
                    <a:pt x="1123" y="913"/>
                    <a:pt x="1145" y="624"/>
                  </a:cubicBezTo>
                  <a:cubicBezTo>
                    <a:pt x="1181" y="314"/>
                    <a:pt x="955" y="28"/>
                    <a:pt x="645" y="4"/>
                  </a:cubicBezTo>
                  <a:cubicBezTo>
                    <a:pt x="623" y="2"/>
                    <a:pt x="602" y="0"/>
                    <a:pt x="5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3"/>
            <p:cNvSpPr/>
            <p:nvPr/>
          </p:nvSpPr>
          <p:spPr>
            <a:xfrm>
              <a:off x="3883115" y="2828874"/>
              <a:ext cx="82165" cy="123531"/>
            </a:xfrm>
            <a:custGeom>
              <a:rect b="b" l="l" r="r" t="t"/>
              <a:pathLst>
                <a:path extrusionOk="0" fill="none" h="2135" w="1420">
                  <a:moveTo>
                    <a:pt x="72" y="2134"/>
                  </a:moveTo>
                  <a:cubicBezTo>
                    <a:pt x="0" y="1681"/>
                    <a:pt x="96" y="1204"/>
                    <a:pt x="346" y="811"/>
                  </a:cubicBezTo>
                  <a:cubicBezTo>
                    <a:pt x="596" y="417"/>
                    <a:pt x="978" y="131"/>
                    <a:pt x="1419" y="0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3"/>
            <p:cNvSpPr/>
            <p:nvPr/>
          </p:nvSpPr>
          <p:spPr>
            <a:xfrm>
              <a:off x="4143890" y="2777089"/>
              <a:ext cx="67005" cy="55256"/>
            </a:xfrm>
            <a:custGeom>
              <a:rect b="b" l="l" r="r" t="t"/>
              <a:pathLst>
                <a:path extrusionOk="0" fill="none" h="955" w="1158">
                  <a:moveTo>
                    <a:pt x="1" y="955"/>
                  </a:moveTo>
                  <a:cubicBezTo>
                    <a:pt x="227" y="478"/>
                    <a:pt x="644" y="132"/>
                    <a:pt x="1157" y="1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3"/>
            <p:cNvSpPr/>
            <p:nvPr/>
          </p:nvSpPr>
          <p:spPr>
            <a:xfrm>
              <a:off x="4316794" y="2625791"/>
              <a:ext cx="51093" cy="75218"/>
            </a:xfrm>
            <a:custGeom>
              <a:rect b="b" l="l" r="r" t="t"/>
              <a:pathLst>
                <a:path extrusionOk="0" fill="none" h="1300" w="883">
                  <a:moveTo>
                    <a:pt x="1" y="1300"/>
                  </a:moveTo>
                  <a:cubicBezTo>
                    <a:pt x="48" y="739"/>
                    <a:pt x="382" y="251"/>
                    <a:pt x="883" y="0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3"/>
            <p:cNvSpPr/>
            <p:nvPr/>
          </p:nvSpPr>
          <p:spPr>
            <a:xfrm>
              <a:off x="4152858" y="2699847"/>
              <a:ext cx="67005" cy="59364"/>
            </a:xfrm>
            <a:custGeom>
              <a:rect b="b" l="l" r="r" t="t"/>
              <a:pathLst>
                <a:path extrusionOk="0" fill="none" h="1026" w="1158">
                  <a:moveTo>
                    <a:pt x="1" y="0"/>
                  </a:moveTo>
                  <a:cubicBezTo>
                    <a:pt x="501" y="167"/>
                    <a:pt x="931" y="537"/>
                    <a:pt x="1157" y="1026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13"/>
            <p:cNvSpPr/>
            <p:nvPr/>
          </p:nvSpPr>
          <p:spPr>
            <a:xfrm>
              <a:off x="3952779" y="2703261"/>
              <a:ext cx="73890" cy="50454"/>
            </a:xfrm>
            <a:custGeom>
              <a:rect b="b" l="l" r="r" t="t"/>
              <a:pathLst>
                <a:path extrusionOk="0" fill="none" h="872" w="1277">
                  <a:moveTo>
                    <a:pt x="1276" y="1"/>
                  </a:moveTo>
                  <a:cubicBezTo>
                    <a:pt x="764" y="132"/>
                    <a:pt x="311" y="442"/>
                    <a:pt x="1" y="871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13"/>
            <p:cNvSpPr/>
            <p:nvPr/>
          </p:nvSpPr>
          <p:spPr>
            <a:xfrm>
              <a:off x="3903135" y="2824013"/>
              <a:ext cx="15912" cy="22855"/>
            </a:xfrm>
            <a:custGeom>
              <a:rect b="b" l="l" r="r" t="t"/>
              <a:pathLst>
                <a:path extrusionOk="0" fill="none" h="395" w="275">
                  <a:moveTo>
                    <a:pt x="274" y="394"/>
                  </a:moveTo>
                  <a:cubicBezTo>
                    <a:pt x="239" y="239"/>
                    <a:pt x="131" y="96"/>
                    <a:pt x="0" y="1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3"/>
            <p:cNvSpPr/>
            <p:nvPr/>
          </p:nvSpPr>
          <p:spPr>
            <a:xfrm>
              <a:off x="3653354" y="2810937"/>
              <a:ext cx="63533" cy="40733"/>
            </a:xfrm>
            <a:custGeom>
              <a:rect b="b" l="l" r="r" t="t"/>
              <a:pathLst>
                <a:path extrusionOk="0" fill="none" h="704" w="1098">
                  <a:moveTo>
                    <a:pt x="1" y="704"/>
                  </a:moveTo>
                  <a:cubicBezTo>
                    <a:pt x="299" y="382"/>
                    <a:pt x="668" y="131"/>
                    <a:pt x="1098" y="0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3"/>
            <p:cNvSpPr/>
            <p:nvPr/>
          </p:nvSpPr>
          <p:spPr>
            <a:xfrm>
              <a:off x="3649246" y="2866077"/>
              <a:ext cx="62144" cy="98767"/>
            </a:xfrm>
            <a:custGeom>
              <a:rect b="b" l="l" r="r" t="t"/>
              <a:pathLst>
                <a:path extrusionOk="0" fill="none" h="1707" w="1074">
                  <a:moveTo>
                    <a:pt x="0" y="1"/>
                  </a:moveTo>
                  <a:cubicBezTo>
                    <a:pt x="549" y="418"/>
                    <a:pt x="930" y="1026"/>
                    <a:pt x="1073" y="1706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3"/>
            <p:cNvSpPr/>
            <p:nvPr/>
          </p:nvSpPr>
          <p:spPr>
            <a:xfrm>
              <a:off x="3379445" y="2843338"/>
              <a:ext cx="130480" cy="153908"/>
            </a:xfrm>
            <a:custGeom>
              <a:rect b="b" l="l" r="r" t="t"/>
              <a:pathLst>
                <a:path extrusionOk="0" fill="none" h="2660" w="2255">
                  <a:moveTo>
                    <a:pt x="49" y="2659"/>
                  </a:moveTo>
                  <a:cubicBezTo>
                    <a:pt x="1" y="2016"/>
                    <a:pt x="204" y="1372"/>
                    <a:pt x="609" y="871"/>
                  </a:cubicBezTo>
                  <a:cubicBezTo>
                    <a:pt x="1026" y="382"/>
                    <a:pt x="1623" y="72"/>
                    <a:pt x="2254" y="0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3"/>
            <p:cNvSpPr/>
            <p:nvPr/>
          </p:nvSpPr>
          <p:spPr>
            <a:xfrm>
              <a:off x="3367063" y="2810937"/>
              <a:ext cx="57284" cy="57281"/>
            </a:xfrm>
            <a:custGeom>
              <a:rect b="b" l="l" r="r" t="t"/>
              <a:pathLst>
                <a:path extrusionOk="0" fill="none" h="990" w="990">
                  <a:moveTo>
                    <a:pt x="0" y="0"/>
                  </a:moveTo>
                  <a:cubicBezTo>
                    <a:pt x="441" y="191"/>
                    <a:pt x="799" y="548"/>
                    <a:pt x="990" y="990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13"/>
            <p:cNvSpPr/>
            <p:nvPr/>
          </p:nvSpPr>
          <p:spPr>
            <a:xfrm>
              <a:off x="3085574" y="2802605"/>
              <a:ext cx="99408" cy="256031"/>
            </a:xfrm>
            <a:custGeom>
              <a:rect b="b" l="l" r="r" t="t"/>
              <a:pathLst>
                <a:path extrusionOk="0" fill="none" h="4425" w="1718">
                  <a:moveTo>
                    <a:pt x="1717" y="4425"/>
                  </a:moveTo>
                  <a:cubicBezTo>
                    <a:pt x="1145" y="4138"/>
                    <a:pt x="668" y="3685"/>
                    <a:pt x="358" y="3113"/>
                  </a:cubicBezTo>
                  <a:cubicBezTo>
                    <a:pt x="60" y="2541"/>
                    <a:pt x="0" y="1861"/>
                    <a:pt x="203" y="1253"/>
                  </a:cubicBezTo>
                  <a:cubicBezTo>
                    <a:pt x="406" y="633"/>
                    <a:pt x="918" y="168"/>
                    <a:pt x="1539" y="1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3"/>
            <p:cNvSpPr/>
            <p:nvPr/>
          </p:nvSpPr>
          <p:spPr>
            <a:xfrm>
              <a:off x="2965193" y="2811704"/>
              <a:ext cx="73138" cy="118729"/>
            </a:xfrm>
            <a:custGeom>
              <a:rect b="b" l="l" r="r" t="t"/>
              <a:pathLst>
                <a:path extrusionOk="0" fill="none" h="2052" w="1264">
                  <a:moveTo>
                    <a:pt x="0" y="0"/>
                  </a:moveTo>
                  <a:cubicBezTo>
                    <a:pt x="405" y="155"/>
                    <a:pt x="751" y="441"/>
                    <a:pt x="966" y="811"/>
                  </a:cubicBezTo>
                  <a:cubicBezTo>
                    <a:pt x="1192" y="1193"/>
                    <a:pt x="1264" y="1634"/>
                    <a:pt x="1204" y="2051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3"/>
            <p:cNvSpPr/>
            <p:nvPr/>
          </p:nvSpPr>
          <p:spPr>
            <a:xfrm>
              <a:off x="3390496" y="2680522"/>
              <a:ext cx="49067" cy="69721"/>
            </a:xfrm>
            <a:custGeom>
              <a:rect b="b" l="l" r="r" t="t"/>
              <a:pathLst>
                <a:path extrusionOk="0" fill="none" h="1205" w="848">
                  <a:moveTo>
                    <a:pt x="1" y="0"/>
                  </a:moveTo>
                  <a:cubicBezTo>
                    <a:pt x="454" y="239"/>
                    <a:pt x="764" y="692"/>
                    <a:pt x="847" y="1205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3"/>
            <p:cNvSpPr/>
            <p:nvPr/>
          </p:nvSpPr>
          <p:spPr>
            <a:xfrm>
              <a:off x="3439503" y="2659808"/>
              <a:ext cx="63533" cy="106289"/>
            </a:xfrm>
            <a:custGeom>
              <a:rect b="b" l="l" r="r" t="t"/>
              <a:pathLst>
                <a:path extrusionOk="0" fill="none" h="1837" w="1098">
                  <a:moveTo>
                    <a:pt x="0" y="1"/>
                  </a:moveTo>
                  <a:cubicBezTo>
                    <a:pt x="310" y="215"/>
                    <a:pt x="585" y="478"/>
                    <a:pt x="811" y="776"/>
                  </a:cubicBezTo>
                  <a:cubicBezTo>
                    <a:pt x="1038" y="1086"/>
                    <a:pt x="1097" y="1479"/>
                    <a:pt x="966" y="1837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3"/>
            <p:cNvSpPr/>
            <p:nvPr/>
          </p:nvSpPr>
          <p:spPr>
            <a:xfrm>
              <a:off x="3573333" y="2683993"/>
              <a:ext cx="66310" cy="62836"/>
            </a:xfrm>
            <a:custGeom>
              <a:rect b="b" l="l" r="r" t="t"/>
              <a:pathLst>
                <a:path extrusionOk="0" fill="none" h="1086" w="1146">
                  <a:moveTo>
                    <a:pt x="1145" y="0"/>
                  </a:moveTo>
                  <a:cubicBezTo>
                    <a:pt x="597" y="143"/>
                    <a:pt x="167" y="549"/>
                    <a:pt x="0" y="1085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3"/>
            <p:cNvSpPr/>
            <p:nvPr/>
          </p:nvSpPr>
          <p:spPr>
            <a:xfrm>
              <a:off x="3840357" y="2708815"/>
              <a:ext cx="35933" cy="39345"/>
            </a:xfrm>
            <a:custGeom>
              <a:rect b="b" l="l" r="r" t="t"/>
              <a:pathLst>
                <a:path extrusionOk="0" fill="none" h="680" w="621">
                  <a:moveTo>
                    <a:pt x="620" y="680"/>
                  </a:moveTo>
                  <a:cubicBezTo>
                    <a:pt x="441" y="430"/>
                    <a:pt x="227" y="203"/>
                    <a:pt x="0" y="0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3"/>
            <p:cNvSpPr/>
            <p:nvPr/>
          </p:nvSpPr>
          <p:spPr>
            <a:xfrm>
              <a:off x="4415445" y="2832060"/>
              <a:ext cx="17995" cy="47677"/>
            </a:xfrm>
            <a:custGeom>
              <a:rect b="b" l="l" r="r" t="t"/>
              <a:pathLst>
                <a:path extrusionOk="0" fill="none" h="824" w="311">
                  <a:moveTo>
                    <a:pt x="1" y="0"/>
                  </a:moveTo>
                  <a:cubicBezTo>
                    <a:pt x="203" y="215"/>
                    <a:pt x="311" y="525"/>
                    <a:pt x="299" y="823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3"/>
            <p:cNvSpPr/>
            <p:nvPr/>
          </p:nvSpPr>
          <p:spPr>
            <a:xfrm>
              <a:off x="4369909" y="2848608"/>
              <a:ext cx="21467" cy="77359"/>
            </a:xfrm>
            <a:custGeom>
              <a:rect b="b" l="l" r="r" t="t"/>
              <a:pathLst>
                <a:path extrusionOk="0" fill="none" h="1337" w="371">
                  <a:moveTo>
                    <a:pt x="1" y="1"/>
                  </a:moveTo>
                  <a:cubicBezTo>
                    <a:pt x="335" y="370"/>
                    <a:pt x="370" y="919"/>
                    <a:pt x="96" y="1336"/>
                  </a:cubicBez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3"/>
            <p:cNvSpPr/>
            <p:nvPr/>
          </p:nvSpPr>
          <p:spPr>
            <a:xfrm>
              <a:off x="3088988" y="2789529"/>
              <a:ext cx="23550" cy="21408"/>
            </a:xfrm>
            <a:custGeom>
              <a:rect b="b" l="l" r="r" t="t"/>
              <a:pathLst>
                <a:path extrusionOk="0" fill="none" h="370" w="407">
                  <a:moveTo>
                    <a:pt x="1" y="370"/>
                  </a:moveTo>
                  <a:lnTo>
                    <a:pt x="406" y="0"/>
                  </a:ln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3"/>
            <p:cNvSpPr/>
            <p:nvPr/>
          </p:nvSpPr>
          <p:spPr>
            <a:xfrm>
              <a:off x="2620554" y="3350420"/>
              <a:ext cx="1507607" cy="421568"/>
            </a:xfrm>
            <a:custGeom>
              <a:rect b="b" l="l" r="r" t="t"/>
              <a:pathLst>
                <a:path extrusionOk="0" h="7286" w="26055">
                  <a:moveTo>
                    <a:pt x="346" y="0"/>
                  </a:moveTo>
                  <a:lnTo>
                    <a:pt x="1" y="5772"/>
                  </a:lnTo>
                  <a:lnTo>
                    <a:pt x="25768" y="7286"/>
                  </a:lnTo>
                  <a:lnTo>
                    <a:pt x="26054" y="1503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C26D5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4111489" y="3167583"/>
              <a:ext cx="488533" cy="604406"/>
            </a:xfrm>
            <a:custGeom>
              <a:rect b="b" l="l" r="r" t="t"/>
              <a:pathLst>
                <a:path extrusionOk="0" h="10446" w="8443">
                  <a:moveTo>
                    <a:pt x="8442" y="1"/>
                  </a:moveTo>
                  <a:lnTo>
                    <a:pt x="286" y="4663"/>
                  </a:lnTo>
                  <a:lnTo>
                    <a:pt x="0" y="10446"/>
                  </a:lnTo>
                  <a:lnTo>
                    <a:pt x="8108" y="5772"/>
                  </a:lnTo>
                  <a:lnTo>
                    <a:pt x="8442" y="1"/>
                  </a:lnTo>
                  <a:close/>
                </a:path>
              </a:pathLst>
            </a:custGeom>
            <a:solidFill>
              <a:srgbClr val="C26D5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2644682" y="2936492"/>
              <a:ext cx="1507607" cy="422262"/>
            </a:xfrm>
            <a:custGeom>
              <a:rect b="b" l="l" r="r" t="t"/>
              <a:pathLst>
                <a:path extrusionOk="0" h="7298" w="26055">
                  <a:moveTo>
                    <a:pt x="347" y="0"/>
                  </a:moveTo>
                  <a:lnTo>
                    <a:pt x="1" y="5783"/>
                  </a:lnTo>
                  <a:lnTo>
                    <a:pt x="25709" y="7298"/>
                  </a:lnTo>
                  <a:lnTo>
                    <a:pt x="26055" y="1514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C26D5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4132839" y="2755045"/>
              <a:ext cx="492005" cy="603017"/>
            </a:xfrm>
            <a:custGeom>
              <a:rect b="b" l="l" r="r" t="t"/>
              <a:pathLst>
                <a:path extrusionOk="0" h="10422" w="8503">
                  <a:moveTo>
                    <a:pt x="5598" y="2912"/>
                  </a:moveTo>
                  <a:cubicBezTo>
                    <a:pt x="6587" y="2912"/>
                    <a:pt x="6928" y="3828"/>
                    <a:pt x="6928" y="3828"/>
                  </a:cubicBezTo>
                  <a:lnTo>
                    <a:pt x="2445" y="6320"/>
                  </a:lnTo>
                  <a:cubicBezTo>
                    <a:pt x="2445" y="6320"/>
                    <a:pt x="2552" y="4293"/>
                    <a:pt x="4436" y="3255"/>
                  </a:cubicBezTo>
                  <a:cubicBezTo>
                    <a:pt x="4897" y="3006"/>
                    <a:pt x="5281" y="2912"/>
                    <a:pt x="5598" y="2912"/>
                  </a:cubicBezTo>
                  <a:close/>
                  <a:moveTo>
                    <a:pt x="8502" y="0"/>
                  </a:moveTo>
                  <a:lnTo>
                    <a:pt x="335" y="4662"/>
                  </a:lnTo>
                  <a:lnTo>
                    <a:pt x="1" y="10422"/>
                  </a:lnTo>
                  <a:lnTo>
                    <a:pt x="1" y="10422"/>
                  </a:lnTo>
                  <a:lnTo>
                    <a:pt x="8157" y="5771"/>
                  </a:lnTo>
                  <a:lnTo>
                    <a:pt x="8502" y="0"/>
                  </a:lnTo>
                  <a:close/>
                </a:path>
              </a:pathLst>
            </a:custGeom>
            <a:solidFill>
              <a:srgbClr val="C26D5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4111489" y="3437325"/>
              <a:ext cx="16607" cy="334662"/>
            </a:xfrm>
            <a:custGeom>
              <a:rect b="b" l="l" r="r" t="t"/>
              <a:pathLst>
                <a:path extrusionOk="0" fill="none" h="5784" w="287">
                  <a:moveTo>
                    <a:pt x="286" y="1"/>
                  </a:moveTo>
                  <a:lnTo>
                    <a:pt x="0" y="5784"/>
                  </a:ln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4132145" y="3024786"/>
              <a:ext cx="20078" cy="333274"/>
            </a:xfrm>
            <a:custGeom>
              <a:rect b="b" l="l" r="r" t="t"/>
              <a:pathLst>
                <a:path extrusionOk="0" fill="none" h="5760" w="347">
                  <a:moveTo>
                    <a:pt x="347" y="0"/>
                  </a:moveTo>
                  <a:lnTo>
                    <a:pt x="1" y="5760"/>
                  </a:lnTo>
                </a:path>
              </a:pathLst>
            </a:custGeom>
            <a:solidFill>
              <a:srgbClr val="1A1A1A"/>
            </a:solidFill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2728868" y="3226253"/>
              <a:ext cx="1245432" cy="18689"/>
            </a:xfrm>
            <a:custGeom>
              <a:rect b="b" l="l" r="r" t="t"/>
              <a:pathLst>
                <a:path extrusionOk="0" fill="none" h="323" w="21524">
                  <a:moveTo>
                    <a:pt x="1" y="239"/>
                  </a:moveTo>
                  <a:cubicBezTo>
                    <a:pt x="7179" y="322"/>
                    <a:pt x="14345" y="239"/>
                    <a:pt x="21523" y="0"/>
                  </a:cubicBezTo>
                </a:path>
              </a:pathLst>
            </a:custGeom>
            <a:noFill/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3302202" y="3133099"/>
              <a:ext cx="745905" cy="22797"/>
            </a:xfrm>
            <a:custGeom>
              <a:rect b="b" l="l" r="r" t="t"/>
              <a:pathLst>
                <a:path extrusionOk="0" fill="none" h="394" w="12891">
                  <a:moveTo>
                    <a:pt x="0" y="0"/>
                  </a:moveTo>
                  <a:lnTo>
                    <a:pt x="12890" y="394"/>
                  </a:lnTo>
                </a:path>
              </a:pathLst>
            </a:custGeom>
            <a:noFill/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3"/>
            <p:cNvSpPr/>
            <p:nvPr/>
          </p:nvSpPr>
          <p:spPr>
            <a:xfrm>
              <a:off x="2870335" y="3030283"/>
              <a:ext cx="176654" cy="19383"/>
            </a:xfrm>
            <a:custGeom>
              <a:rect b="b" l="l" r="r" t="t"/>
              <a:pathLst>
                <a:path extrusionOk="0" fill="none" h="335" w="3053">
                  <a:moveTo>
                    <a:pt x="0" y="1"/>
                  </a:moveTo>
                  <a:lnTo>
                    <a:pt x="3053" y="335"/>
                  </a:lnTo>
                </a:path>
              </a:pathLst>
            </a:custGeom>
            <a:noFill/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3"/>
            <p:cNvSpPr/>
            <p:nvPr/>
          </p:nvSpPr>
          <p:spPr>
            <a:xfrm>
              <a:off x="4314711" y="3228051"/>
              <a:ext cx="296082" cy="204304"/>
            </a:xfrm>
            <a:custGeom>
              <a:rect b="b" l="l" r="r" t="t"/>
              <a:pathLst>
                <a:path extrusionOk="0" fill="none" h="3531" w="5117">
                  <a:moveTo>
                    <a:pt x="5116" y="1"/>
                  </a:moveTo>
                  <a:cubicBezTo>
                    <a:pt x="3494" y="1300"/>
                    <a:pt x="1789" y="2481"/>
                    <a:pt x="1" y="3530"/>
                  </a:cubicBezTo>
                </a:path>
              </a:pathLst>
            </a:custGeom>
            <a:noFill/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4269869" y="3361185"/>
              <a:ext cx="325014" cy="225018"/>
            </a:xfrm>
            <a:custGeom>
              <a:rect b="b" l="l" r="r" t="t"/>
              <a:pathLst>
                <a:path extrusionOk="0" fill="none" h="3889" w="5617">
                  <a:moveTo>
                    <a:pt x="5617" y="1"/>
                  </a:moveTo>
                  <a:lnTo>
                    <a:pt x="1" y="3888"/>
                  </a:lnTo>
                </a:path>
              </a:pathLst>
            </a:custGeom>
            <a:noFill/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2684721" y="3609804"/>
              <a:ext cx="911450" cy="25632"/>
            </a:xfrm>
            <a:custGeom>
              <a:rect b="b" l="l" r="r" t="t"/>
              <a:pathLst>
                <a:path extrusionOk="0" fill="none" h="443" w="15752">
                  <a:moveTo>
                    <a:pt x="1" y="1"/>
                  </a:moveTo>
                  <a:cubicBezTo>
                    <a:pt x="1849" y="442"/>
                    <a:pt x="3769" y="382"/>
                    <a:pt x="5676" y="323"/>
                  </a:cubicBezTo>
                  <a:lnTo>
                    <a:pt x="15752" y="1"/>
                  </a:lnTo>
                </a:path>
              </a:pathLst>
            </a:custGeom>
            <a:noFill/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3125555" y="3524982"/>
              <a:ext cx="774200" cy="33154"/>
            </a:xfrm>
            <a:custGeom>
              <a:rect b="b" l="l" r="r" t="t"/>
              <a:pathLst>
                <a:path extrusionOk="0" fill="none" h="573" w="13380">
                  <a:moveTo>
                    <a:pt x="1" y="573"/>
                  </a:moveTo>
                  <a:lnTo>
                    <a:pt x="13379" y="0"/>
                  </a:lnTo>
                </a:path>
              </a:pathLst>
            </a:custGeom>
            <a:noFill/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3720992" y="3642957"/>
              <a:ext cx="204949" cy="14523"/>
            </a:xfrm>
            <a:custGeom>
              <a:rect b="b" l="l" r="r" t="t"/>
              <a:pathLst>
                <a:path extrusionOk="0" fill="none" h="251" w="3542">
                  <a:moveTo>
                    <a:pt x="0" y="72"/>
                  </a:moveTo>
                  <a:cubicBezTo>
                    <a:pt x="1181" y="0"/>
                    <a:pt x="2373" y="60"/>
                    <a:pt x="3542" y="251"/>
                  </a:cubicBezTo>
                </a:path>
              </a:pathLst>
            </a:custGeom>
            <a:noFill/>
            <a:ln cap="rnd" cmpd="sng" w="9525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2103807" y="3003436"/>
              <a:ext cx="1415838" cy="662150"/>
            </a:xfrm>
            <a:custGeom>
              <a:rect b="b" l="l" r="r" t="t"/>
              <a:pathLst>
                <a:path extrusionOk="0" h="11444" w="24469">
                  <a:moveTo>
                    <a:pt x="2778" y="1"/>
                  </a:moveTo>
                  <a:cubicBezTo>
                    <a:pt x="1897" y="1"/>
                    <a:pt x="624" y="371"/>
                    <a:pt x="335" y="2420"/>
                  </a:cubicBezTo>
                  <a:cubicBezTo>
                    <a:pt x="1" y="4865"/>
                    <a:pt x="2540" y="5509"/>
                    <a:pt x="2540" y="5509"/>
                  </a:cubicBezTo>
                  <a:lnTo>
                    <a:pt x="15979" y="7369"/>
                  </a:lnTo>
                  <a:cubicBezTo>
                    <a:pt x="15919" y="7500"/>
                    <a:pt x="18542" y="9110"/>
                    <a:pt x="18542" y="9110"/>
                  </a:cubicBezTo>
                  <a:lnTo>
                    <a:pt x="20891" y="11435"/>
                  </a:lnTo>
                  <a:cubicBezTo>
                    <a:pt x="20891" y="11435"/>
                    <a:pt x="20944" y="11444"/>
                    <a:pt x="21018" y="11444"/>
                  </a:cubicBezTo>
                  <a:cubicBezTo>
                    <a:pt x="21171" y="11444"/>
                    <a:pt x="21411" y="11406"/>
                    <a:pt x="21452" y="11172"/>
                  </a:cubicBezTo>
                  <a:cubicBezTo>
                    <a:pt x="21487" y="10874"/>
                    <a:pt x="19949" y="9348"/>
                    <a:pt x="19961" y="9348"/>
                  </a:cubicBezTo>
                  <a:lnTo>
                    <a:pt x="19961" y="9348"/>
                  </a:lnTo>
                  <a:lnTo>
                    <a:pt x="22620" y="10946"/>
                  </a:lnTo>
                  <a:cubicBezTo>
                    <a:pt x="22620" y="10946"/>
                    <a:pt x="22843" y="11094"/>
                    <a:pt x="23027" y="11094"/>
                  </a:cubicBezTo>
                  <a:cubicBezTo>
                    <a:pt x="23118" y="11094"/>
                    <a:pt x="23201" y="11057"/>
                    <a:pt x="23240" y="10946"/>
                  </a:cubicBezTo>
                  <a:cubicBezTo>
                    <a:pt x="23312" y="10779"/>
                    <a:pt x="23264" y="10576"/>
                    <a:pt x="23133" y="10445"/>
                  </a:cubicBezTo>
                  <a:cubicBezTo>
                    <a:pt x="23133" y="10445"/>
                    <a:pt x="20700" y="8513"/>
                    <a:pt x="20724" y="8501"/>
                  </a:cubicBezTo>
                  <a:lnTo>
                    <a:pt x="20724" y="8501"/>
                  </a:lnTo>
                  <a:lnTo>
                    <a:pt x="23920" y="9837"/>
                  </a:lnTo>
                  <a:cubicBezTo>
                    <a:pt x="23920" y="9837"/>
                    <a:pt x="24468" y="9527"/>
                    <a:pt x="24301" y="9265"/>
                  </a:cubicBezTo>
                  <a:cubicBezTo>
                    <a:pt x="24158" y="9062"/>
                    <a:pt x="22155" y="7929"/>
                    <a:pt x="21225" y="7607"/>
                  </a:cubicBezTo>
                  <a:lnTo>
                    <a:pt x="21225" y="7607"/>
                  </a:lnTo>
                  <a:cubicBezTo>
                    <a:pt x="21655" y="7677"/>
                    <a:pt x="23727" y="8109"/>
                    <a:pt x="24108" y="8109"/>
                  </a:cubicBezTo>
                  <a:cubicBezTo>
                    <a:pt x="24118" y="8109"/>
                    <a:pt x="24127" y="8109"/>
                    <a:pt x="24135" y="8108"/>
                  </a:cubicBezTo>
                  <a:cubicBezTo>
                    <a:pt x="24206" y="8096"/>
                    <a:pt x="24278" y="8048"/>
                    <a:pt x="24301" y="7977"/>
                  </a:cubicBezTo>
                  <a:cubicBezTo>
                    <a:pt x="24409" y="7726"/>
                    <a:pt x="24266" y="7440"/>
                    <a:pt x="24003" y="7369"/>
                  </a:cubicBezTo>
                  <a:lnTo>
                    <a:pt x="21285" y="6618"/>
                  </a:lnTo>
                  <a:lnTo>
                    <a:pt x="20128" y="6021"/>
                  </a:lnTo>
                  <a:cubicBezTo>
                    <a:pt x="20128" y="6021"/>
                    <a:pt x="21082" y="5640"/>
                    <a:pt x="22274" y="5020"/>
                  </a:cubicBezTo>
                  <a:cubicBezTo>
                    <a:pt x="22680" y="4805"/>
                    <a:pt x="22382" y="4531"/>
                    <a:pt x="22179" y="4471"/>
                  </a:cubicBezTo>
                  <a:cubicBezTo>
                    <a:pt x="22145" y="4461"/>
                    <a:pt x="22080" y="4457"/>
                    <a:pt x="21990" y="4457"/>
                  </a:cubicBezTo>
                  <a:cubicBezTo>
                    <a:pt x="20978" y="4457"/>
                    <a:pt x="16778" y="5020"/>
                    <a:pt x="16778" y="5020"/>
                  </a:cubicBezTo>
                  <a:lnTo>
                    <a:pt x="3649" y="119"/>
                  </a:lnTo>
                  <a:cubicBezTo>
                    <a:pt x="3649" y="119"/>
                    <a:pt x="3276" y="1"/>
                    <a:pt x="2778" y="1"/>
                  </a:cubicBezTo>
                  <a:close/>
                </a:path>
              </a:pathLst>
            </a:custGeom>
            <a:solidFill>
              <a:srgbClr val="E9C0C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39" name="Google Shape;239;p13"/>
            <p:cNvGrpSpPr/>
            <p:nvPr/>
          </p:nvGrpSpPr>
          <p:grpSpPr>
            <a:xfrm>
              <a:off x="2845926" y="1436198"/>
              <a:ext cx="329000" cy="269875"/>
              <a:chOff x="2191237" y="1214269"/>
              <a:chExt cx="329000" cy="269875"/>
            </a:xfrm>
          </p:grpSpPr>
          <p:sp>
            <p:nvSpPr>
              <p:cNvPr id="240" name="Google Shape;240;p13"/>
              <p:cNvSpPr/>
              <p:nvPr/>
            </p:nvSpPr>
            <p:spPr>
              <a:xfrm>
                <a:off x="2222305" y="1262778"/>
                <a:ext cx="53417" cy="54412"/>
              </a:xfrm>
              <a:custGeom>
                <a:rect b="b" l="l" r="r" t="t"/>
                <a:pathLst>
                  <a:path extrusionOk="0" h="986" w="968">
                    <a:moveTo>
                      <a:pt x="475" y="1"/>
                    </a:moveTo>
                    <a:cubicBezTo>
                      <a:pt x="211" y="1"/>
                      <a:pt x="0" y="212"/>
                      <a:pt x="0" y="493"/>
                    </a:cubicBezTo>
                    <a:cubicBezTo>
                      <a:pt x="0" y="757"/>
                      <a:pt x="211" y="986"/>
                      <a:pt x="475" y="986"/>
                    </a:cubicBezTo>
                    <a:cubicBezTo>
                      <a:pt x="756" y="986"/>
                      <a:pt x="967" y="757"/>
                      <a:pt x="967" y="493"/>
                    </a:cubicBezTo>
                    <a:cubicBezTo>
                      <a:pt x="967" y="212"/>
                      <a:pt x="756" y="1"/>
                      <a:pt x="475" y="1"/>
                    </a:cubicBez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3"/>
              <p:cNvSpPr/>
              <p:nvPr/>
            </p:nvSpPr>
            <p:spPr>
              <a:xfrm>
                <a:off x="2440609" y="1271979"/>
                <a:ext cx="54410" cy="54412"/>
              </a:xfrm>
              <a:custGeom>
                <a:rect b="b" l="l" r="r" t="t"/>
                <a:pathLst>
                  <a:path extrusionOk="0" h="986" w="986">
                    <a:moveTo>
                      <a:pt x="493" y="1"/>
                    </a:moveTo>
                    <a:cubicBezTo>
                      <a:pt x="229" y="1"/>
                      <a:pt x="1" y="212"/>
                      <a:pt x="1" y="493"/>
                    </a:cubicBezTo>
                    <a:cubicBezTo>
                      <a:pt x="1" y="757"/>
                      <a:pt x="229" y="986"/>
                      <a:pt x="493" y="986"/>
                    </a:cubicBezTo>
                    <a:cubicBezTo>
                      <a:pt x="757" y="986"/>
                      <a:pt x="985" y="757"/>
                      <a:pt x="985" y="493"/>
                    </a:cubicBezTo>
                    <a:cubicBezTo>
                      <a:pt x="985" y="212"/>
                      <a:pt x="757" y="1"/>
                      <a:pt x="493" y="1"/>
                    </a:cubicBez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3"/>
              <p:cNvSpPr/>
              <p:nvPr/>
            </p:nvSpPr>
            <p:spPr>
              <a:xfrm>
                <a:off x="2305742" y="1262067"/>
                <a:ext cx="97066" cy="147565"/>
              </a:xfrm>
              <a:custGeom>
                <a:rect b="b" l="l" r="r" t="t"/>
                <a:pathLst>
                  <a:path extrusionOk="0" fill="none" h="2674" w="1759">
                    <a:moveTo>
                      <a:pt x="1337" y="0"/>
                    </a:moveTo>
                    <a:lnTo>
                      <a:pt x="1337" y="1020"/>
                    </a:lnTo>
                    <a:lnTo>
                      <a:pt x="1653" y="1987"/>
                    </a:lnTo>
                    <a:cubicBezTo>
                      <a:pt x="1759" y="2321"/>
                      <a:pt x="1513" y="2673"/>
                      <a:pt x="1143" y="2673"/>
                    </a:cubicBezTo>
                    <a:lnTo>
                      <a:pt x="581" y="2673"/>
                    </a:lnTo>
                    <a:cubicBezTo>
                      <a:pt x="176" y="2673"/>
                      <a:pt x="1" y="2181"/>
                      <a:pt x="299" y="1917"/>
                    </a:cubicBezTo>
                    <a:cubicBezTo>
                      <a:pt x="335" y="1882"/>
                      <a:pt x="370" y="1864"/>
                      <a:pt x="405" y="1847"/>
                    </a:cubicBezTo>
                  </a:path>
                </a:pathLst>
              </a:custGeom>
              <a:solidFill>
                <a:srgbClr val="1A1A1A"/>
              </a:solidFill>
              <a:ln cap="rnd" cmpd="sng" w="8350">
                <a:solidFill>
                  <a:srgbClr val="1A1A1A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13"/>
              <p:cNvSpPr/>
              <p:nvPr/>
            </p:nvSpPr>
            <p:spPr>
              <a:xfrm rot="247068">
                <a:off x="2309602" y="1461480"/>
                <a:ext cx="89340" cy="19480"/>
              </a:xfrm>
              <a:custGeom>
                <a:rect b="b" l="l" r="r" t="t"/>
                <a:pathLst>
                  <a:path extrusionOk="0" fill="none" h="353" w="1619">
                    <a:moveTo>
                      <a:pt x="0" y="1"/>
                    </a:moveTo>
                    <a:cubicBezTo>
                      <a:pt x="247" y="300"/>
                      <a:pt x="1178" y="352"/>
                      <a:pt x="1618" y="1"/>
                    </a:cubicBezTo>
                  </a:path>
                </a:pathLst>
              </a:custGeom>
              <a:solidFill>
                <a:srgbClr val="1A1A1A"/>
              </a:solidFill>
              <a:ln cap="rnd" cmpd="sng" w="8350">
                <a:solidFill>
                  <a:srgbClr val="1A1A1A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" name="Google Shape;244;p13"/>
              <p:cNvSpPr/>
              <p:nvPr/>
            </p:nvSpPr>
            <p:spPr>
              <a:xfrm>
                <a:off x="2191237" y="1214269"/>
                <a:ext cx="110696" cy="34049"/>
              </a:xfrm>
              <a:custGeom>
                <a:rect b="b" l="l" r="r" t="t"/>
                <a:pathLst>
                  <a:path extrusionOk="0" fill="none" h="617" w="2006">
                    <a:moveTo>
                      <a:pt x="1" y="616"/>
                    </a:moveTo>
                    <a:cubicBezTo>
                      <a:pt x="1" y="616"/>
                      <a:pt x="827" y="1"/>
                      <a:pt x="2005" y="616"/>
                    </a:cubicBezTo>
                  </a:path>
                </a:pathLst>
              </a:custGeom>
              <a:solidFill>
                <a:srgbClr val="1A1A1A"/>
              </a:solidFill>
              <a:ln cap="rnd" cmpd="sng" w="11000">
                <a:solidFill>
                  <a:srgbClr val="1A1A1A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3"/>
              <p:cNvSpPr/>
              <p:nvPr/>
            </p:nvSpPr>
            <p:spPr>
              <a:xfrm>
                <a:off x="2409541" y="1223470"/>
                <a:ext cx="110696" cy="34049"/>
              </a:xfrm>
              <a:custGeom>
                <a:rect b="b" l="l" r="r" t="t"/>
                <a:pathLst>
                  <a:path extrusionOk="0" fill="none" h="617" w="2006">
                    <a:moveTo>
                      <a:pt x="1" y="616"/>
                    </a:moveTo>
                    <a:cubicBezTo>
                      <a:pt x="1" y="616"/>
                      <a:pt x="827" y="1"/>
                      <a:pt x="2006" y="616"/>
                    </a:cubicBezTo>
                  </a:path>
                </a:pathLst>
              </a:custGeom>
              <a:solidFill>
                <a:srgbClr val="1A1A1A"/>
              </a:solidFill>
              <a:ln cap="rnd" cmpd="sng" w="11000">
                <a:solidFill>
                  <a:srgbClr val="1A1A1A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46" name="Google Shape;246;p13"/>
            <p:cNvSpPr/>
            <p:nvPr/>
          </p:nvSpPr>
          <p:spPr>
            <a:xfrm rot="-9646718">
              <a:off x="2731579" y="1531032"/>
              <a:ext cx="51943" cy="18510"/>
            </a:xfrm>
            <a:custGeom>
              <a:rect b="b" l="l" r="r" t="t"/>
              <a:pathLst>
                <a:path extrusionOk="0" fill="none" h="353" w="1619">
                  <a:moveTo>
                    <a:pt x="0" y="1"/>
                  </a:moveTo>
                  <a:cubicBezTo>
                    <a:pt x="247" y="300"/>
                    <a:pt x="1178" y="352"/>
                    <a:pt x="1618" y="1"/>
                  </a:cubicBezTo>
                </a:path>
              </a:pathLst>
            </a:custGeom>
            <a:solidFill>
              <a:srgbClr val="1A1A1A"/>
            </a:solidFill>
            <a:ln cap="rnd" cmpd="sng" w="8350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3"/>
            <p:cNvSpPr/>
            <p:nvPr/>
          </p:nvSpPr>
          <p:spPr>
            <a:xfrm rot="10452247">
              <a:off x="3230716" y="1548358"/>
              <a:ext cx="51944" cy="18510"/>
            </a:xfrm>
            <a:custGeom>
              <a:rect b="b" l="l" r="r" t="t"/>
              <a:pathLst>
                <a:path extrusionOk="0" fill="none" h="353" w="1619">
                  <a:moveTo>
                    <a:pt x="0" y="1"/>
                  </a:moveTo>
                  <a:cubicBezTo>
                    <a:pt x="247" y="300"/>
                    <a:pt x="1178" y="352"/>
                    <a:pt x="1618" y="1"/>
                  </a:cubicBezTo>
                </a:path>
              </a:pathLst>
            </a:custGeom>
            <a:solidFill>
              <a:srgbClr val="1A1A1A"/>
            </a:solidFill>
            <a:ln cap="rnd" cmpd="sng" w="8350">
              <a:solidFill>
                <a:srgbClr val="1A1A1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8" name="Google Shape;248;p13"/>
            <p:cNvGrpSpPr/>
            <p:nvPr/>
          </p:nvGrpSpPr>
          <p:grpSpPr>
            <a:xfrm>
              <a:off x="2253148" y="927851"/>
              <a:ext cx="1507653" cy="479865"/>
              <a:chOff x="877767" y="6148907"/>
              <a:chExt cx="1057631" cy="336606"/>
            </a:xfrm>
          </p:grpSpPr>
          <p:sp>
            <p:nvSpPr>
              <p:cNvPr id="249" name="Google Shape;249;p13"/>
              <p:cNvSpPr/>
              <p:nvPr/>
            </p:nvSpPr>
            <p:spPr>
              <a:xfrm>
                <a:off x="1194127" y="6444425"/>
                <a:ext cx="424199" cy="41087"/>
              </a:xfrm>
              <a:custGeom>
                <a:rect b="b" l="l" r="r" t="t"/>
                <a:pathLst>
                  <a:path extrusionOk="0" h="1039" w="10727">
                    <a:moveTo>
                      <a:pt x="36" y="1"/>
                    </a:moveTo>
                    <a:cubicBezTo>
                      <a:pt x="36" y="1"/>
                      <a:pt x="1" y="405"/>
                      <a:pt x="1" y="1038"/>
                    </a:cubicBezTo>
                    <a:lnTo>
                      <a:pt x="10727" y="1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13"/>
              <p:cNvSpPr/>
              <p:nvPr/>
            </p:nvSpPr>
            <p:spPr>
              <a:xfrm>
                <a:off x="877767" y="6148907"/>
                <a:ext cx="1057631" cy="303231"/>
              </a:xfrm>
              <a:custGeom>
                <a:rect b="b" l="l" r="r" t="t"/>
                <a:pathLst>
                  <a:path extrusionOk="0" h="7668" w="26745">
                    <a:moveTo>
                      <a:pt x="13381" y="1"/>
                    </a:moveTo>
                    <a:lnTo>
                      <a:pt x="246" y="7175"/>
                    </a:lnTo>
                    <a:cubicBezTo>
                      <a:pt x="0" y="7298"/>
                      <a:pt x="106" y="7667"/>
                      <a:pt x="369" y="7667"/>
                    </a:cubicBezTo>
                    <a:lnTo>
                      <a:pt x="26375" y="7667"/>
                    </a:lnTo>
                    <a:cubicBezTo>
                      <a:pt x="26657" y="7667"/>
                      <a:pt x="26745" y="7298"/>
                      <a:pt x="26499" y="7175"/>
                    </a:cubicBezTo>
                    <a:lnTo>
                      <a:pt x="13381" y="1"/>
                    </a:lnTo>
                    <a:close/>
                  </a:path>
                </a:pathLst>
              </a:custGeom>
              <a:solidFill>
                <a:srgbClr val="C26D5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3"/>
              <p:cNvSpPr/>
              <p:nvPr/>
            </p:nvSpPr>
            <p:spPr>
              <a:xfrm>
                <a:off x="945191" y="6148907"/>
                <a:ext cx="924167" cy="277487"/>
              </a:xfrm>
              <a:custGeom>
                <a:rect b="b" l="l" r="r" t="t"/>
                <a:pathLst>
                  <a:path extrusionOk="0" h="7017" w="23370">
                    <a:moveTo>
                      <a:pt x="11676" y="1"/>
                    </a:moveTo>
                    <a:lnTo>
                      <a:pt x="11571" y="53"/>
                    </a:lnTo>
                    <a:lnTo>
                      <a:pt x="11571" y="6788"/>
                    </a:lnTo>
                    <a:lnTo>
                      <a:pt x="9918" y="6788"/>
                    </a:lnTo>
                    <a:lnTo>
                      <a:pt x="11518" y="89"/>
                    </a:lnTo>
                    <a:lnTo>
                      <a:pt x="11254" y="229"/>
                    </a:lnTo>
                    <a:lnTo>
                      <a:pt x="9689" y="6788"/>
                    </a:lnTo>
                    <a:lnTo>
                      <a:pt x="8036" y="6788"/>
                    </a:lnTo>
                    <a:lnTo>
                      <a:pt x="11131" y="300"/>
                    </a:lnTo>
                    <a:lnTo>
                      <a:pt x="10797" y="475"/>
                    </a:lnTo>
                    <a:lnTo>
                      <a:pt x="7790" y="6788"/>
                    </a:lnTo>
                    <a:lnTo>
                      <a:pt x="6155" y="6788"/>
                    </a:lnTo>
                    <a:lnTo>
                      <a:pt x="10604" y="581"/>
                    </a:lnTo>
                    <a:lnTo>
                      <a:pt x="10604" y="581"/>
                    </a:lnTo>
                    <a:lnTo>
                      <a:pt x="10164" y="827"/>
                    </a:lnTo>
                    <a:lnTo>
                      <a:pt x="5891" y="6788"/>
                    </a:lnTo>
                    <a:lnTo>
                      <a:pt x="4309" y="6788"/>
                    </a:lnTo>
                    <a:lnTo>
                      <a:pt x="9795" y="1038"/>
                    </a:lnTo>
                    <a:lnTo>
                      <a:pt x="9162" y="1372"/>
                    </a:lnTo>
                    <a:lnTo>
                      <a:pt x="3992" y="6788"/>
                    </a:lnTo>
                    <a:lnTo>
                      <a:pt x="2427" y="6788"/>
                    </a:lnTo>
                    <a:lnTo>
                      <a:pt x="8388" y="1812"/>
                    </a:lnTo>
                    <a:lnTo>
                      <a:pt x="8388" y="1812"/>
                    </a:lnTo>
                    <a:lnTo>
                      <a:pt x="7386" y="2339"/>
                    </a:lnTo>
                    <a:lnTo>
                      <a:pt x="2076" y="6788"/>
                    </a:lnTo>
                    <a:lnTo>
                      <a:pt x="106" y="6788"/>
                    </a:lnTo>
                    <a:cubicBezTo>
                      <a:pt x="36" y="6788"/>
                      <a:pt x="1" y="6841"/>
                      <a:pt x="1" y="6893"/>
                    </a:cubicBezTo>
                    <a:cubicBezTo>
                      <a:pt x="1" y="6964"/>
                      <a:pt x="36" y="7016"/>
                      <a:pt x="106" y="7016"/>
                    </a:cubicBezTo>
                    <a:lnTo>
                      <a:pt x="23246" y="7016"/>
                    </a:lnTo>
                    <a:cubicBezTo>
                      <a:pt x="23317" y="7016"/>
                      <a:pt x="23369" y="6964"/>
                      <a:pt x="23369" y="6893"/>
                    </a:cubicBezTo>
                    <a:cubicBezTo>
                      <a:pt x="23369" y="6841"/>
                      <a:pt x="23317" y="6788"/>
                      <a:pt x="23246" y="6788"/>
                    </a:cubicBezTo>
                    <a:lnTo>
                      <a:pt x="21277" y="6788"/>
                    </a:lnTo>
                    <a:lnTo>
                      <a:pt x="15949" y="2339"/>
                    </a:lnTo>
                    <a:lnTo>
                      <a:pt x="14964" y="1812"/>
                    </a:lnTo>
                    <a:lnTo>
                      <a:pt x="20925" y="6788"/>
                    </a:lnTo>
                    <a:lnTo>
                      <a:pt x="19360" y="6788"/>
                    </a:lnTo>
                    <a:lnTo>
                      <a:pt x="14191" y="1372"/>
                    </a:lnTo>
                    <a:lnTo>
                      <a:pt x="13558" y="1038"/>
                    </a:lnTo>
                    <a:lnTo>
                      <a:pt x="19044" y="6788"/>
                    </a:lnTo>
                    <a:lnTo>
                      <a:pt x="17461" y="6788"/>
                    </a:lnTo>
                    <a:lnTo>
                      <a:pt x="13188" y="827"/>
                    </a:lnTo>
                    <a:lnTo>
                      <a:pt x="12749" y="581"/>
                    </a:lnTo>
                    <a:lnTo>
                      <a:pt x="12749" y="581"/>
                    </a:lnTo>
                    <a:lnTo>
                      <a:pt x="17197" y="6788"/>
                    </a:lnTo>
                    <a:lnTo>
                      <a:pt x="15580" y="6788"/>
                    </a:lnTo>
                    <a:lnTo>
                      <a:pt x="12555" y="475"/>
                    </a:lnTo>
                    <a:lnTo>
                      <a:pt x="12221" y="300"/>
                    </a:lnTo>
                    <a:lnTo>
                      <a:pt x="15334" y="6788"/>
                    </a:lnTo>
                    <a:lnTo>
                      <a:pt x="13681" y="6788"/>
                    </a:lnTo>
                    <a:lnTo>
                      <a:pt x="12116" y="229"/>
                    </a:lnTo>
                    <a:lnTo>
                      <a:pt x="11852" y="89"/>
                    </a:lnTo>
                    <a:lnTo>
                      <a:pt x="13452" y="6788"/>
                    </a:lnTo>
                    <a:lnTo>
                      <a:pt x="11799" y="6788"/>
                    </a:lnTo>
                    <a:lnTo>
                      <a:pt x="11799" y="53"/>
                    </a:lnTo>
                    <a:lnTo>
                      <a:pt x="11676" y="1"/>
                    </a:lnTo>
                    <a:close/>
                  </a:path>
                </a:pathLst>
              </a:custGeom>
              <a:solidFill>
                <a:srgbClr val="FADF6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52" name="Google Shape;252;p13"/>
          <p:cNvSpPr txBox="1"/>
          <p:nvPr/>
        </p:nvSpPr>
        <p:spPr>
          <a:xfrm>
            <a:off x="1703125" y="4219325"/>
            <a:ext cx="3000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Hala Barqawi</a:t>
            </a:r>
            <a:r>
              <a:rPr lang="en" sz="16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 &amp; Asala Tibi</a:t>
            </a:r>
            <a:endParaRPr sz="16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Supervisor:</a:t>
            </a:r>
            <a:r>
              <a:rPr lang="en" sz="1500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 Dr.Raed Qadi</a:t>
            </a:r>
            <a:endParaRPr sz="15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" name="Google Shape;457;p22"/>
          <p:cNvPicPr preferRelativeResize="0"/>
          <p:nvPr/>
        </p:nvPicPr>
        <p:blipFill rotWithShape="1">
          <a:blip r:embed="rId3">
            <a:alphaModFix/>
          </a:blip>
          <a:srcRect b="6576" l="0" r="0" t="0"/>
          <a:stretch/>
        </p:blipFill>
        <p:spPr>
          <a:xfrm>
            <a:off x="601850" y="777800"/>
            <a:ext cx="2191025" cy="43234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sp>
        <p:nvSpPr>
          <p:cNvPr id="458" name="Google Shape;458;p22"/>
          <p:cNvSpPr txBox="1"/>
          <p:nvPr>
            <p:ph type="title"/>
          </p:nvPr>
        </p:nvSpPr>
        <p:spPr>
          <a:xfrm>
            <a:off x="538525" y="38500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Crops</a:t>
            </a:r>
            <a:endParaRPr/>
          </a:p>
        </p:txBody>
      </p:sp>
      <p:pic>
        <p:nvPicPr>
          <p:cNvPr id="459" name="Google Shape;459;p22"/>
          <p:cNvPicPr preferRelativeResize="0"/>
          <p:nvPr/>
        </p:nvPicPr>
        <p:blipFill rotWithShape="1">
          <a:blip r:embed="rId4">
            <a:alphaModFix/>
          </a:blip>
          <a:srcRect b="0" l="0" r="0" t="7270"/>
          <a:stretch/>
        </p:blipFill>
        <p:spPr>
          <a:xfrm>
            <a:off x="5857875" y="953625"/>
            <a:ext cx="2027800" cy="39718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60" name="Google Shape;46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4925" y="859675"/>
            <a:ext cx="1969124" cy="41592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61" name="Google Shape;461;p22"/>
          <p:cNvPicPr preferRelativeResize="0"/>
          <p:nvPr/>
        </p:nvPicPr>
        <p:blipFill rotWithShape="1">
          <a:blip r:embed="rId6">
            <a:alphaModFix/>
          </a:blip>
          <a:srcRect b="0" l="0" r="0" t="8592"/>
          <a:stretch/>
        </p:blipFill>
        <p:spPr>
          <a:xfrm>
            <a:off x="3089163" y="602001"/>
            <a:ext cx="2239400" cy="43234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3"/>
          <p:cNvSpPr txBox="1"/>
          <p:nvPr>
            <p:ph type="title"/>
          </p:nvPr>
        </p:nvSpPr>
        <p:spPr>
          <a:xfrm>
            <a:off x="327550" y="3749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Harvests</a:t>
            </a:r>
            <a:endParaRPr/>
          </a:p>
        </p:txBody>
      </p:sp>
      <p:pic>
        <p:nvPicPr>
          <p:cNvPr id="467" name="Google Shape;46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1400" y="1197175"/>
            <a:ext cx="1821025" cy="384639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68" name="Google Shape;46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1200" y="1197175"/>
            <a:ext cx="1821025" cy="384639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sp>
        <p:nvSpPr>
          <p:cNvPr id="469" name="Google Shape;469;p23"/>
          <p:cNvSpPr/>
          <p:nvPr/>
        </p:nvSpPr>
        <p:spPr>
          <a:xfrm>
            <a:off x="4934525" y="4426225"/>
            <a:ext cx="624900" cy="311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70" name="Google Shape;470;p23"/>
          <p:cNvPicPr preferRelativeResize="0"/>
          <p:nvPr/>
        </p:nvPicPr>
        <p:blipFill rotWithShape="1">
          <a:blip r:embed="rId5">
            <a:alphaModFix/>
          </a:blip>
          <a:srcRect b="7392" l="7195" r="68247" t="84591"/>
          <a:stretch/>
        </p:blipFill>
        <p:spPr>
          <a:xfrm>
            <a:off x="3096150" y="4464475"/>
            <a:ext cx="451626" cy="311402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23"/>
          <p:cNvSpPr txBox="1"/>
          <p:nvPr/>
        </p:nvSpPr>
        <p:spPr>
          <a:xfrm>
            <a:off x="6634188" y="886300"/>
            <a:ext cx="127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Sales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72" name="Google Shape;472;p23"/>
          <p:cNvPicPr preferRelativeResize="0"/>
          <p:nvPr/>
        </p:nvPicPr>
        <p:blipFill rotWithShape="1">
          <a:blip r:embed="rId6">
            <a:alphaModFix/>
          </a:blip>
          <a:srcRect b="0" l="0" r="0" t="9288"/>
          <a:stretch/>
        </p:blipFill>
        <p:spPr>
          <a:xfrm>
            <a:off x="6172225" y="1194408"/>
            <a:ext cx="2010475" cy="385191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73" name="Google Shape;473;p23"/>
          <p:cNvPicPr preferRelativeResize="0"/>
          <p:nvPr/>
        </p:nvPicPr>
        <p:blipFill rotWithShape="1">
          <a:blip r:embed="rId7">
            <a:alphaModFix/>
          </a:blip>
          <a:srcRect b="0" l="0" r="0" t="4915"/>
          <a:stretch/>
        </p:blipFill>
        <p:spPr>
          <a:xfrm>
            <a:off x="6207588" y="1197175"/>
            <a:ext cx="1939750" cy="38956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24"/>
          <p:cNvSpPr txBox="1"/>
          <p:nvPr>
            <p:ph type="title"/>
          </p:nvPr>
        </p:nvSpPr>
        <p:spPr>
          <a:xfrm>
            <a:off x="144525" y="2443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Expense Track</a:t>
            </a:r>
            <a:endParaRPr/>
          </a:p>
        </p:txBody>
      </p:sp>
      <p:pic>
        <p:nvPicPr>
          <p:cNvPr id="479" name="Google Shape;47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700" y="856420"/>
            <a:ext cx="1924900" cy="406577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80" name="Google Shape;48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2750" y="581933"/>
            <a:ext cx="2054851" cy="434026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81" name="Google Shape;481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8175" y="1075912"/>
            <a:ext cx="1820975" cy="384628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82" name="Google Shape;482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94425" y="1179688"/>
            <a:ext cx="1820975" cy="3742512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25"/>
          <p:cNvSpPr txBox="1"/>
          <p:nvPr>
            <p:ph type="title"/>
          </p:nvPr>
        </p:nvSpPr>
        <p:spPr>
          <a:xfrm>
            <a:off x="486550" y="435225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Dashboard</a:t>
            </a:r>
            <a:endParaRPr/>
          </a:p>
        </p:txBody>
      </p:sp>
      <p:pic>
        <p:nvPicPr>
          <p:cNvPr id="488" name="Google Shape;48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8450" y="2353550"/>
            <a:ext cx="3191950" cy="26375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89" name="Google Shape;48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875" y="435225"/>
            <a:ext cx="3064475" cy="25886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90" name="Google Shape;490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6550" y="975525"/>
            <a:ext cx="1901124" cy="40155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26"/>
          <p:cNvSpPr txBox="1"/>
          <p:nvPr>
            <p:ph type="title"/>
          </p:nvPr>
        </p:nvSpPr>
        <p:spPr>
          <a:xfrm>
            <a:off x="486550" y="435225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Dashboard</a:t>
            </a:r>
            <a:endParaRPr/>
          </a:p>
        </p:txBody>
      </p:sp>
      <p:pic>
        <p:nvPicPr>
          <p:cNvPr id="496" name="Google Shape;49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825" y="975525"/>
            <a:ext cx="3600450" cy="29527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97" name="Google Shape;49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5675" y="1127925"/>
            <a:ext cx="3552825" cy="26479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98" name="Google Shape;498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00900" y="1831863"/>
            <a:ext cx="1290700" cy="124008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27"/>
          <p:cNvSpPr txBox="1"/>
          <p:nvPr>
            <p:ph type="title"/>
          </p:nvPr>
        </p:nvSpPr>
        <p:spPr>
          <a:xfrm>
            <a:off x="237175" y="364875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Worker Side:</a:t>
            </a:r>
            <a:endParaRPr/>
          </a:p>
        </p:txBody>
      </p:sp>
      <p:pic>
        <p:nvPicPr>
          <p:cNvPr id="504" name="Google Shape;50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400" y="1016350"/>
            <a:ext cx="1821025" cy="384639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505" name="Google Shape;505;p27"/>
          <p:cNvPicPr preferRelativeResize="0"/>
          <p:nvPr/>
        </p:nvPicPr>
        <p:blipFill rotWithShape="1">
          <a:blip r:embed="rId4">
            <a:alphaModFix/>
          </a:blip>
          <a:srcRect b="0" l="0" r="0" t="7740"/>
          <a:stretch/>
        </p:blipFill>
        <p:spPr>
          <a:xfrm>
            <a:off x="2734725" y="1163375"/>
            <a:ext cx="1898425" cy="36993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506" name="Google Shape;506;p27"/>
          <p:cNvPicPr preferRelativeResize="0"/>
          <p:nvPr/>
        </p:nvPicPr>
        <p:blipFill rotWithShape="1">
          <a:blip r:embed="rId5">
            <a:alphaModFix/>
          </a:blip>
          <a:srcRect b="0" l="0" r="0" t="5490"/>
          <a:stretch/>
        </p:blipFill>
        <p:spPr>
          <a:xfrm>
            <a:off x="5181525" y="285150"/>
            <a:ext cx="2290825" cy="4573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8"/>
          <p:cNvSpPr txBox="1"/>
          <p:nvPr>
            <p:ph type="title"/>
          </p:nvPr>
        </p:nvSpPr>
        <p:spPr>
          <a:xfrm>
            <a:off x="237175" y="364875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Notifications:</a:t>
            </a:r>
            <a:endParaRPr/>
          </a:p>
        </p:txBody>
      </p:sp>
      <p:pic>
        <p:nvPicPr>
          <p:cNvPr id="512" name="Google Shape;512;p28"/>
          <p:cNvPicPr preferRelativeResize="0"/>
          <p:nvPr/>
        </p:nvPicPr>
        <p:blipFill rotWithShape="1">
          <a:blip r:embed="rId3">
            <a:alphaModFix/>
          </a:blip>
          <a:srcRect b="0" l="0" r="0" t="10674"/>
          <a:stretch/>
        </p:blipFill>
        <p:spPr>
          <a:xfrm>
            <a:off x="5767375" y="948013"/>
            <a:ext cx="2155574" cy="40668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sp>
        <p:nvSpPr>
          <p:cNvPr id="513" name="Google Shape;513;p28"/>
          <p:cNvSpPr/>
          <p:nvPr/>
        </p:nvSpPr>
        <p:spPr>
          <a:xfrm>
            <a:off x="5848725" y="1795925"/>
            <a:ext cx="1999200" cy="552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28"/>
          <p:cNvSpPr/>
          <p:nvPr/>
        </p:nvSpPr>
        <p:spPr>
          <a:xfrm>
            <a:off x="5848725" y="3061700"/>
            <a:ext cx="1999200" cy="48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5" name="Google Shape;515;p28"/>
          <p:cNvPicPr preferRelativeResize="0"/>
          <p:nvPr/>
        </p:nvPicPr>
        <p:blipFill rotWithShape="1">
          <a:blip r:embed="rId3">
            <a:alphaModFix/>
          </a:blip>
          <a:srcRect b="0" l="0" r="0" t="10674"/>
          <a:stretch/>
        </p:blipFill>
        <p:spPr>
          <a:xfrm>
            <a:off x="1278575" y="948013"/>
            <a:ext cx="2155574" cy="40668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sp>
        <p:nvSpPr>
          <p:cNvPr id="516" name="Google Shape;516;p28"/>
          <p:cNvSpPr/>
          <p:nvPr/>
        </p:nvSpPr>
        <p:spPr>
          <a:xfrm>
            <a:off x="1356763" y="2467200"/>
            <a:ext cx="1999200" cy="552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28"/>
          <p:cNvSpPr txBox="1"/>
          <p:nvPr/>
        </p:nvSpPr>
        <p:spPr>
          <a:xfrm>
            <a:off x="1733563" y="682450"/>
            <a:ext cx="124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For Admin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8" name="Google Shape;518;p28"/>
          <p:cNvSpPr txBox="1"/>
          <p:nvPr/>
        </p:nvSpPr>
        <p:spPr>
          <a:xfrm>
            <a:off x="6210100" y="682550"/>
            <a:ext cx="115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For Worker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3" name="Google Shape;52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00" y="772900"/>
            <a:ext cx="8541748" cy="4065801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29"/>
          <p:cNvSpPr txBox="1"/>
          <p:nvPr>
            <p:ph type="title"/>
          </p:nvPr>
        </p:nvSpPr>
        <p:spPr>
          <a:xfrm>
            <a:off x="407925" y="2845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Web  Admin-Panel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Google Shape;52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713" y="1176325"/>
            <a:ext cx="2292725" cy="3758025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p30"/>
          <p:cNvSpPr txBox="1"/>
          <p:nvPr>
            <p:ph type="title"/>
          </p:nvPr>
        </p:nvSpPr>
        <p:spPr>
          <a:xfrm>
            <a:off x="643788" y="495700"/>
            <a:ext cx="22926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Roboto"/>
                <a:ea typeface="Roboto"/>
                <a:cs typeface="Roboto"/>
                <a:sym typeface="Roboto"/>
              </a:rPr>
              <a:t>Dashboard</a:t>
            </a:r>
            <a:endParaRPr b="1" sz="25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31" name="Google Shape;53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09450" y="1273900"/>
            <a:ext cx="5215874" cy="338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6" name="Google Shape;53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4750" y="168125"/>
            <a:ext cx="2924425" cy="258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Google Shape;53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75612" y="2883263"/>
            <a:ext cx="3392775" cy="219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221625"/>
            <a:ext cx="3392775" cy="24746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4"/>
          <p:cNvSpPr txBox="1"/>
          <p:nvPr/>
        </p:nvSpPr>
        <p:spPr>
          <a:xfrm>
            <a:off x="717275" y="538200"/>
            <a:ext cx="77094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191919"/>
                </a:solidFill>
                <a:latin typeface="Raleway Black"/>
                <a:ea typeface="Raleway Black"/>
                <a:cs typeface="Raleway Black"/>
                <a:sym typeface="Raleway Black"/>
              </a:rPr>
              <a:t>TABLE OF CONTENTS</a:t>
            </a:r>
            <a:endParaRPr sz="3200">
              <a:solidFill>
                <a:srgbClr val="191919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258" name="Google Shape;258;p14"/>
          <p:cNvSpPr/>
          <p:nvPr/>
        </p:nvSpPr>
        <p:spPr>
          <a:xfrm>
            <a:off x="5049428" y="3876540"/>
            <a:ext cx="443504" cy="154333"/>
          </a:xfrm>
          <a:custGeom>
            <a:rect b="b" l="l" r="r" t="t"/>
            <a:pathLst>
              <a:path extrusionOk="0" h="3127" w="8986">
                <a:moveTo>
                  <a:pt x="2147" y="0"/>
                </a:moveTo>
                <a:cubicBezTo>
                  <a:pt x="1545" y="0"/>
                  <a:pt x="830" y="205"/>
                  <a:pt x="0" y="771"/>
                </a:cubicBezTo>
                <a:cubicBezTo>
                  <a:pt x="2743" y="771"/>
                  <a:pt x="4502" y="3127"/>
                  <a:pt x="4502" y="3127"/>
                </a:cubicBezTo>
                <a:cubicBezTo>
                  <a:pt x="4502" y="3127"/>
                  <a:pt x="6242" y="771"/>
                  <a:pt x="8985" y="771"/>
                </a:cubicBezTo>
                <a:cubicBezTo>
                  <a:pt x="8156" y="205"/>
                  <a:pt x="7441" y="0"/>
                  <a:pt x="6842" y="0"/>
                </a:cubicBezTo>
                <a:cubicBezTo>
                  <a:pt x="5282" y="0"/>
                  <a:pt x="4502" y="1386"/>
                  <a:pt x="4502" y="1386"/>
                </a:cubicBezTo>
                <a:cubicBezTo>
                  <a:pt x="4502" y="1386"/>
                  <a:pt x="3712" y="0"/>
                  <a:pt x="2147" y="0"/>
                </a:cubicBezTo>
                <a:close/>
              </a:path>
            </a:pathLst>
          </a:custGeom>
          <a:solidFill>
            <a:srgbClr val="1A1A1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4"/>
          <p:cNvSpPr/>
          <p:nvPr/>
        </p:nvSpPr>
        <p:spPr>
          <a:xfrm>
            <a:off x="4840763" y="3423229"/>
            <a:ext cx="768600" cy="768600"/>
          </a:xfrm>
          <a:prstGeom prst="ellipse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4"/>
          <p:cNvSpPr/>
          <p:nvPr/>
        </p:nvSpPr>
        <p:spPr>
          <a:xfrm>
            <a:off x="4840763" y="2431304"/>
            <a:ext cx="768600" cy="768600"/>
          </a:xfrm>
          <a:prstGeom prst="ellipse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4"/>
          <p:cNvSpPr/>
          <p:nvPr/>
        </p:nvSpPr>
        <p:spPr>
          <a:xfrm>
            <a:off x="4840763" y="1445154"/>
            <a:ext cx="768600" cy="768600"/>
          </a:xfrm>
          <a:prstGeom prst="ellipse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4"/>
          <p:cNvSpPr/>
          <p:nvPr/>
        </p:nvSpPr>
        <p:spPr>
          <a:xfrm>
            <a:off x="1100338" y="3417454"/>
            <a:ext cx="768600" cy="768600"/>
          </a:xfrm>
          <a:prstGeom prst="ellipse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4"/>
          <p:cNvSpPr/>
          <p:nvPr/>
        </p:nvSpPr>
        <p:spPr>
          <a:xfrm>
            <a:off x="1117688" y="2431304"/>
            <a:ext cx="768600" cy="768600"/>
          </a:xfrm>
          <a:prstGeom prst="ellipse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4"/>
          <p:cNvSpPr/>
          <p:nvPr/>
        </p:nvSpPr>
        <p:spPr>
          <a:xfrm>
            <a:off x="1117688" y="1445154"/>
            <a:ext cx="768600" cy="768600"/>
          </a:xfrm>
          <a:prstGeom prst="ellipse">
            <a:avLst/>
          </a:prstGeom>
          <a:solidFill>
            <a:srgbClr val="93C47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4"/>
          <p:cNvSpPr txBox="1"/>
          <p:nvPr/>
        </p:nvSpPr>
        <p:spPr>
          <a:xfrm>
            <a:off x="1079500" y="1600828"/>
            <a:ext cx="8103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1A1A1A"/>
                </a:solidFill>
                <a:latin typeface="Raleway Black"/>
                <a:ea typeface="Raleway Black"/>
                <a:cs typeface="Raleway Black"/>
                <a:sym typeface="Raleway Black"/>
              </a:rPr>
              <a:t>01</a:t>
            </a:r>
            <a:endParaRPr sz="3200">
              <a:solidFill>
                <a:srgbClr val="1A1A1A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266" name="Google Shape;266;p14"/>
          <p:cNvSpPr txBox="1"/>
          <p:nvPr/>
        </p:nvSpPr>
        <p:spPr>
          <a:xfrm>
            <a:off x="2009250" y="1488678"/>
            <a:ext cx="25731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100">
                <a:solidFill>
                  <a:srgbClr val="274E13"/>
                </a:solidFill>
                <a:latin typeface="Raleway"/>
                <a:ea typeface="Raleway"/>
                <a:cs typeface="Raleway"/>
                <a:sym typeface="Raleway"/>
              </a:rPr>
              <a:t>Introduction</a:t>
            </a:r>
            <a:endParaRPr b="1" sz="1600">
              <a:solidFill>
                <a:srgbClr val="274E13"/>
              </a:solidFill>
              <a:latin typeface="Alegreya Sans"/>
              <a:ea typeface="Alegreya Sans"/>
              <a:cs typeface="Alegreya Sans"/>
              <a:sym typeface="Alegreya Sans"/>
            </a:endParaRPr>
          </a:p>
        </p:txBody>
      </p:sp>
      <p:sp>
        <p:nvSpPr>
          <p:cNvPr id="267" name="Google Shape;267;p14"/>
          <p:cNvSpPr txBox="1"/>
          <p:nvPr/>
        </p:nvSpPr>
        <p:spPr>
          <a:xfrm>
            <a:off x="2009250" y="1702475"/>
            <a:ext cx="22329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A1A1A"/>
                </a:solidFill>
                <a:latin typeface="Alegreya Sans Medium"/>
                <a:ea typeface="Alegreya Sans Medium"/>
                <a:cs typeface="Alegreya Sans Medium"/>
                <a:sym typeface="Alegreya Sans Medium"/>
              </a:rPr>
              <a:t>Problem &amp; Solution</a:t>
            </a:r>
            <a:r>
              <a:rPr lang="en" sz="1500">
                <a:solidFill>
                  <a:srgbClr val="1A1A1A"/>
                </a:solidFill>
                <a:latin typeface="Alegreya Sans Medium"/>
                <a:ea typeface="Alegreya Sans Medium"/>
                <a:cs typeface="Alegreya Sans Medium"/>
                <a:sym typeface="Alegreya Sans Medium"/>
              </a:rPr>
              <a:t>.</a:t>
            </a:r>
            <a:endParaRPr sz="1500">
              <a:solidFill>
                <a:srgbClr val="1A1A1A"/>
              </a:solidFill>
              <a:latin typeface="Alegreya Sans Medium"/>
              <a:ea typeface="Alegreya Sans Medium"/>
              <a:cs typeface="Alegreya Sans Medium"/>
              <a:sym typeface="Alegreya Sans Medium"/>
            </a:endParaRPr>
          </a:p>
        </p:txBody>
      </p:sp>
      <p:sp>
        <p:nvSpPr>
          <p:cNvPr id="268" name="Google Shape;268;p14"/>
          <p:cNvSpPr txBox="1"/>
          <p:nvPr/>
        </p:nvSpPr>
        <p:spPr>
          <a:xfrm>
            <a:off x="1079500" y="2592903"/>
            <a:ext cx="8103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1A1A1A"/>
                </a:solidFill>
                <a:latin typeface="Raleway Black"/>
                <a:ea typeface="Raleway Black"/>
                <a:cs typeface="Raleway Black"/>
                <a:sym typeface="Raleway Black"/>
              </a:rPr>
              <a:t>03</a:t>
            </a:r>
            <a:endParaRPr sz="3200">
              <a:solidFill>
                <a:srgbClr val="1A1A1A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269" name="Google Shape;269;p14"/>
          <p:cNvSpPr txBox="1"/>
          <p:nvPr/>
        </p:nvSpPr>
        <p:spPr>
          <a:xfrm>
            <a:off x="2009250" y="2480478"/>
            <a:ext cx="25731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000">
                <a:solidFill>
                  <a:srgbClr val="274E13"/>
                </a:solidFill>
                <a:latin typeface="Raleway"/>
                <a:ea typeface="Raleway"/>
                <a:cs typeface="Raleway"/>
                <a:sym typeface="Raleway"/>
              </a:rPr>
              <a:t>Architecture</a:t>
            </a:r>
            <a:endParaRPr b="1" sz="2000">
              <a:solidFill>
                <a:srgbClr val="274E1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0" name="Google Shape;270;p14"/>
          <p:cNvSpPr txBox="1"/>
          <p:nvPr/>
        </p:nvSpPr>
        <p:spPr>
          <a:xfrm>
            <a:off x="2009250" y="2694400"/>
            <a:ext cx="22329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A1A1A"/>
                </a:solidFill>
                <a:latin typeface="Alegreya Sans Medium"/>
                <a:ea typeface="Alegreya Sans Medium"/>
                <a:cs typeface="Alegreya Sans Medium"/>
                <a:sym typeface="Alegreya Sans Medium"/>
              </a:rPr>
              <a:t>General </a:t>
            </a:r>
            <a:r>
              <a:rPr lang="en" sz="1500">
                <a:solidFill>
                  <a:srgbClr val="1A1A1A"/>
                </a:solidFill>
                <a:latin typeface="Alegreya Sans Medium"/>
                <a:ea typeface="Alegreya Sans Medium"/>
                <a:cs typeface="Alegreya Sans Medium"/>
                <a:sym typeface="Alegreya Sans Medium"/>
              </a:rPr>
              <a:t>explanation</a:t>
            </a:r>
            <a:r>
              <a:rPr lang="en" sz="1500">
                <a:solidFill>
                  <a:srgbClr val="1A1A1A"/>
                </a:solidFill>
                <a:latin typeface="Alegreya Sans Medium"/>
                <a:ea typeface="Alegreya Sans Medium"/>
                <a:cs typeface="Alegreya Sans Medium"/>
                <a:sym typeface="Alegreya Sans Medium"/>
              </a:rPr>
              <a:t> </a:t>
            </a:r>
            <a:endParaRPr sz="1500">
              <a:solidFill>
                <a:srgbClr val="1A1A1A"/>
              </a:solidFill>
              <a:latin typeface="Alegreya Sans Medium"/>
              <a:ea typeface="Alegreya Sans Medium"/>
              <a:cs typeface="Alegreya Sans Medium"/>
              <a:sym typeface="Alegreya Sans Medium"/>
            </a:endParaRPr>
          </a:p>
        </p:txBody>
      </p:sp>
      <p:sp>
        <p:nvSpPr>
          <p:cNvPr id="271" name="Google Shape;271;p14"/>
          <p:cNvSpPr txBox="1"/>
          <p:nvPr/>
        </p:nvSpPr>
        <p:spPr>
          <a:xfrm>
            <a:off x="1079500" y="3584680"/>
            <a:ext cx="8103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1A1A1A"/>
                </a:solidFill>
                <a:latin typeface="Raleway Black"/>
                <a:ea typeface="Raleway Black"/>
                <a:cs typeface="Raleway Black"/>
                <a:sym typeface="Raleway Black"/>
              </a:rPr>
              <a:t>05</a:t>
            </a:r>
            <a:endParaRPr sz="3200">
              <a:solidFill>
                <a:srgbClr val="1A1A1A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272" name="Google Shape;272;p14"/>
          <p:cNvSpPr txBox="1"/>
          <p:nvPr/>
        </p:nvSpPr>
        <p:spPr>
          <a:xfrm>
            <a:off x="2009250" y="3472403"/>
            <a:ext cx="25731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100">
                <a:solidFill>
                  <a:srgbClr val="274E13"/>
                </a:solidFill>
                <a:latin typeface="Raleway"/>
                <a:ea typeface="Raleway"/>
                <a:cs typeface="Raleway"/>
                <a:sym typeface="Raleway"/>
              </a:rPr>
              <a:t>Mobile application </a:t>
            </a:r>
            <a:endParaRPr b="1" sz="2200">
              <a:solidFill>
                <a:srgbClr val="274E1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3" name="Google Shape;273;p14"/>
          <p:cNvSpPr txBox="1"/>
          <p:nvPr/>
        </p:nvSpPr>
        <p:spPr>
          <a:xfrm>
            <a:off x="2009250" y="3686325"/>
            <a:ext cx="22329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A1A1A"/>
                </a:solidFill>
                <a:latin typeface="Alegreya Sans Medium"/>
                <a:ea typeface="Alegreya Sans Medium"/>
                <a:cs typeface="Alegreya Sans Medium"/>
                <a:sym typeface="Alegreya Sans Medium"/>
              </a:rPr>
              <a:t>View Mobile &amp; website</a:t>
            </a:r>
            <a:endParaRPr sz="1500">
              <a:solidFill>
                <a:srgbClr val="1A1A1A"/>
              </a:solidFill>
              <a:latin typeface="Alegreya Sans Medium"/>
              <a:ea typeface="Alegreya Sans Medium"/>
              <a:cs typeface="Alegreya Sans Medium"/>
              <a:sym typeface="Alegreya Sans Medium"/>
            </a:endParaRPr>
          </a:p>
        </p:txBody>
      </p:sp>
      <p:sp>
        <p:nvSpPr>
          <p:cNvPr id="274" name="Google Shape;274;p14"/>
          <p:cNvSpPr txBox="1"/>
          <p:nvPr/>
        </p:nvSpPr>
        <p:spPr>
          <a:xfrm>
            <a:off x="4819925" y="1600828"/>
            <a:ext cx="8103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1A1A1A"/>
                </a:solidFill>
                <a:latin typeface="Raleway Black"/>
                <a:ea typeface="Raleway Black"/>
                <a:cs typeface="Raleway Black"/>
                <a:sym typeface="Raleway Black"/>
              </a:rPr>
              <a:t>02</a:t>
            </a:r>
            <a:endParaRPr sz="3200">
              <a:solidFill>
                <a:srgbClr val="1A1A1A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275" name="Google Shape;275;p14"/>
          <p:cNvSpPr txBox="1"/>
          <p:nvPr/>
        </p:nvSpPr>
        <p:spPr>
          <a:xfrm>
            <a:off x="5749675" y="1488678"/>
            <a:ext cx="25731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000">
                <a:solidFill>
                  <a:srgbClr val="274E13"/>
                </a:solidFill>
                <a:latin typeface="Raleway"/>
                <a:ea typeface="Raleway"/>
                <a:cs typeface="Raleway"/>
                <a:sym typeface="Raleway"/>
              </a:rPr>
              <a:t>Features</a:t>
            </a:r>
            <a:endParaRPr b="1" sz="2000">
              <a:solidFill>
                <a:srgbClr val="274E1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6" name="Google Shape;276;p14"/>
          <p:cNvSpPr txBox="1"/>
          <p:nvPr/>
        </p:nvSpPr>
        <p:spPr>
          <a:xfrm>
            <a:off x="5749675" y="1702475"/>
            <a:ext cx="22329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A1A1A"/>
                </a:solidFill>
                <a:latin typeface="Alegreya Sans Medium"/>
                <a:ea typeface="Alegreya Sans Medium"/>
                <a:cs typeface="Alegreya Sans Medium"/>
                <a:sym typeface="Alegreya Sans Medium"/>
              </a:rPr>
              <a:t>For Both Mobile and Website</a:t>
            </a:r>
            <a:endParaRPr sz="1500">
              <a:solidFill>
                <a:srgbClr val="1A1A1A"/>
              </a:solidFill>
              <a:latin typeface="Alegreya Sans Medium"/>
              <a:ea typeface="Alegreya Sans Medium"/>
              <a:cs typeface="Alegreya Sans Medium"/>
              <a:sym typeface="Alegreya Sans Medium"/>
            </a:endParaRPr>
          </a:p>
        </p:txBody>
      </p:sp>
      <p:sp>
        <p:nvSpPr>
          <p:cNvPr id="277" name="Google Shape;277;p14"/>
          <p:cNvSpPr txBox="1"/>
          <p:nvPr/>
        </p:nvSpPr>
        <p:spPr>
          <a:xfrm>
            <a:off x="4819925" y="2592903"/>
            <a:ext cx="8103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1A1A1A"/>
                </a:solidFill>
                <a:latin typeface="Raleway Black"/>
                <a:ea typeface="Raleway Black"/>
                <a:cs typeface="Raleway Black"/>
                <a:sym typeface="Raleway Black"/>
              </a:rPr>
              <a:t>04</a:t>
            </a:r>
            <a:endParaRPr sz="3200">
              <a:solidFill>
                <a:srgbClr val="1A1A1A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278" name="Google Shape;278;p14"/>
          <p:cNvSpPr txBox="1"/>
          <p:nvPr/>
        </p:nvSpPr>
        <p:spPr>
          <a:xfrm>
            <a:off x="5749675" y="2480475"/>
            <a:ext cx="29502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000">
                <a:solidFill>
                  <a:srgbClr val="274E13"/>
                </a:solidFill>
                <a:latin typeface="Raleway"/>
                <a:ea typeface="Raleway"/>
                <a:cs typeface="Raleway"/>
                <a:sym typeface="Raleway"/>
              </a:rPr>
              <a:t>Technologies &amp; Tools</a:t>
            </a:r>
            <a:endParaRPr b="1" sz="2000">
              <a:solidFill>
                <a:srgbClr val="274E1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9" name="Google Shape;279;p14"/>
          <p:cNvSpPr txBox="1"/>
          <p:nvPr/>
        </p:nvSpPr>
        <p:spPr>
          <a:xfrm>
            <a:off x="5749675" y="2694400"/>
            <a:ext cx="22329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A1A1A"/>
                </a:solidFill>
                <a:latin typeface="Alegreya Sans Medium"/>
                <a:ea typeface="Alegreya Sans Medium"/>
                <a:cs typeface="Alegreya Sans Medium"/>
                <a:sym typeface="Alegreya Sans Medium"/>
              </a:rPr>
              <a:t>How we build our Project.</a:t>
            </a:r>
            <a:endParaRPr sz="1500">
              <a:solidFill>
                <a:srgbClr val="1A1A1A"/>
              </a:solidFill>
              <a:latin typeface="Alegreya Sans Medium"/>
              <a:ea typeface="Alegreya Sans Medium"/>
              <a:cs typeface="Alegreya Sans Medium"/>
              <a:sym typeface="Alegreya Sans Medium"/>
            </a:endParaRPr>
          </a:p>
        </p:txBody>
      </p:sp>
      <p:sp>
        <p:nvSpPr>
          <p:cNvPr id="280" name="Google Shape;280;p14"/>
          <p:cNvSpPr txBox="1"/>
          <p:nvPr/>
        </p:nvSpPr>
        <p:spPr>
          <a:xfrm>
            <a:off x="4819925" y="3584680"/>
            <a:ext cx="8103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1A1A1A"/>
                </a:solidFill>
                <a:latin typeface="Raleway Black"/>
                <a:ea typeface="Raleway Black"/>
                <a:cs typeface="Raleway Black"/>
                <a:sym typeface="Raleway Black"/>
              </a:rPr>
              <a:t>06</a:t>
            </a:r>
            <a:endParaRPr sz="3200">
              <a:solidFill>
                <a:srgbClr val="1A1A1A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281" name="Google Shape;281;p14"/>
          <p:cNvSpPr txBox="1"/>
          <p:nvPr/>
        </p:nvSpPr>
        <p:spPr>
          <a:xfrm>
            <a:off x="5749675" y="3472403"/>
            <a:ext cx="25731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100">
                <a:solidFill>
                  <a:srgbClr val="274E13"/>
                </a:solidFill>
                <a:latin typeface="Raleway"/>
                <a:ea typeface="Raleway"/>
                <a:cs typeface="Raleway"/>
                <a:sym typeface="Raleway"/>
              </a:rPr>
              <a:t>Future Works</a:t>
            </a:r>
            <a:endParaRPr b="1" sz="2000">
              <a:solidFill>
                <a:srgbClr val="274E1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2" name="Google Shape;282;p14"/>
          <p:cNvSpPr txBox="1"/>
          <p:nvPr/>
        </p:nvSpPr>
        <p:spPr>
          <a:xfrm>
            <a:off x="5749675" y="3686325"/>
            <a:ext cx="22329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1A1A1A"/>
                </a:solidFill>
                <a:latin typeface="Alegreya Sans Medium"/>
                <a:ea typeface="Alegreya Sans Medium"/>
                <a:cs typeface="Alegreya Sans Medium"/>
                <a:sym typeface="Alegreya Sans Medium"/>
              </a:rPr>
              <a:t>Possible Future Works</a:t>
            </a:r>
            <a:endParaRPr sz="1500">
              <a:solidFill>
                <a:srgbClr val="1A1A1A"/>
              </a:solidFill>
              <a:latin typeface="Alegreya Sans Medium"/>
              <a:ea typeface="Alegreya Sans Medium"/>
              <a:cs typeface="Alegreya Sans Medium"/>
              <a:sym typeface="Alegreya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A1A1A"/>
              </a:solidFill>
              <a:latin typeface="Alegreya Sans Medium"/>
              <a:ea typeface="Alegreya Sans Medium"/>
              <a:cs typeface="Alegreya Sans Medium"/>
              <a:sym typeface="Alegreya Sans Medium"/>
            </a:endParaRPr>
          </a:p>
        </p:txBody>
      </p:sp>
      <p:grpSp>
        <p:nvGrpSpPr>
          <p:cNvPr id="283" name="Google Shape;283;p14"/>
          <p:cNvGrpSpPr/>
          <p:nvPr/>
        </p:nvGrpSpPr>
        <p:grpSpPr>
          <a:xfrm>
            <a:off x="6426988" y="569635"/>
            <a:ext cx="1260566" cy="376958"/>
            <a:chOff x="6122188" y="798235"/>
            <a:chExt cx="1260566" cy="376958"/>
          </a:xfrm>
        </p:grpSpPr>
        <p:sp>
          <p:nvSpPr>
            <p:cNvPr id="284" name="Google Shape;284;p14"/>
            <p:cNvSpPr/>
            <p:nvPr/>
          </p:nvSpPr>
          <p:spPr>
            <a:xfrm>
              <a:off x="6122188" y="1010495"/>
              <a:ext cx="473018" cy="164698"/>
            </a:xfrm>
            <a:custGeom>
              <a:rect b="b" l="l" r="r" t="t"/>
              <a:pathLst>
                <a:path extrusionOk="0" h="3337" w="9584">
                  <a:moveTo>
                    <a:pt x="2290" y="1"/>
                  </a:moveTo>
                  <a:cubicBezTo>
                    <a:pt x="1649" y="1"/>
                    <a:pt x="886" y="219"/>
                    <a:pt x="0" y="822"/>
                  </a:cubicBezTo>
                  <a:cubicBezTo>
                    <a:pt x="2937" y="822"/>
                    <a:pt x="4801" y="3337"/>
                    <a:pt x="4801" y="3337"/>
                  </a:cubicBezTo>
                  <a:cubicBezTo>
                    <a:pt x="4801" y="3337"/>
                    <a:pt x="6647" y="822"/>
                    <a:pt x="9583" y="822"/>
                  </a:cubicBezTo>
                  <a:cubicBezTo>
                    <a:pt x="8698" y="219"/>
                    <a:pt x="7936" y="1"/>
                    <a:pt x="7297" y="1"/>
                  </a:cubicBezTo>
                  <a:cubicBezTo>
                    <a:pt x="5628" y="1"/>
                    <a:pt x="4801" y="1491"/>
                    <a:pt x="4801" y="1491"/>
                  </a:cubicBezTo>
                  <a:cubicBezTo>
                    <a:pt x="4801" y="1491"/>
                    <a:pt x="3964" y="1"/>
                    <a:pt x="2290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14"/>
            <p:cNvSpPr/>
            <p:nvPr/>
          </p:nvSpPr>
          <p:spPr>
            <a:xfrm>
              <a:off x="7145800" y="798235"/>
              <a:ext cx="236953" cy="81979"/>
            </a:xfrm>
            <a:custGeom>
              <a:rect b="b" l="l" r="r" t="t"/>
              <a:pathLst>
                <a:path extrusionOk="0" h="1661" w="4801">
                  <a:moveTo>
                    <a:pt x="1144" y="1"/>
                  </a:moveTo>
                  <a:cubicBezTo>
                    <a:pt x="824" y="1"/>
                    <a:pt x="443" y="110"/>
                    <a:pt x="0" y="412"/>
                  </a:cubicBezTo>
                  <a:cubicBezTo>
                    <a:pt x="1477" y="412"/>
                    <a:pt x="2392" y="1660"/>
                    <a:pt x="2392" y="1660"/>
                  </a:cubicBezTo>
                  <a:cubicBezTo>
                    <a:pt x="2392" y="1660"/>
                    <a:pt x="3324" y="412"/>
                    <a:pt x="4801" y="412"/>
                  </a:cubicBezTo>
                  <a:cubicBezTo>
                    <a:pt x="4358" y="110"/>
                    <a:pt x="3976" y="1"/>
                    <a:pt x="3654" y="1"/>
                  </a:cubicBezTo>
                  <a:cubicBezTo>
                    <a:pt x="2815" y="1"/>
                    <a:pt x="2392" y="746"/>
                    <a:pt x="2392" y="746"/>
                  </a:cubicBezTo>
                  <a:cubicBezTo>
                    <a:pt x="2392" y="746"/>
                    <a:pt x="1978" y="1"/>
                    <a:pt x="1144" y="1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32"/>
          <p:cNvSpPr txBox="1"/>
          <p:nvPr>
            <p:ph type="title"/>
          </p:nvPr>
        </p:nvSpPr>
        <p:spPr>
          <a:xfrm>
            <a:off x="407925" y="2845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Web  Admin-Panel</a:t>
            </a:r>
            <a:endParaRPr/>
          </a:p>
        </p:txBody>
      </p:sp>
      <p:pic>
        <p:nvPicPr>
          <p:cNvPr id="544" name="Google Shape;54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5975" y="855000"/>
            <a:ext cx="7110400" cy="41662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33"/>
          <p:cNvSpPr txBox="1"/>
          <p:nvPr>
            <p:ph type="title"/>
          </p:nvPr>
        </p:nvSpPr>
        <p:spPr>
          <a:xfrm>
            <a:off x="407925" y="2845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Web  Admin-Panel</a:t>
            </a:r>
            <a:endParaRPr/>
          </a:p>
        </p:txBody>
      </p:sp>
      <p:pic>
        <p:nvPicPr>
          <p:cNvPr id="550" name="Google Shape;55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075" y="794700"/>
            <a:ext cx="7235821" cy="41662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34"/>
          <p:cNvSpPr txBox="1"/>
          <p:nvPr>
            <p:ph type="title"/>
          </p:nvPr>
        </p:nvSpPr>
        <p:spPr>
          <a:xfrm>
            <a:off x="442000" y="251150"/>
            <a:ext cx="4721400" cy="46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Web  Admin-Panel</a:t>
            </a:r>
            <a:endParaRPr/>
          </a:p>
        </p:txBody>
      </p:sp>
      <p:pic>
        <p:nvPicPr>
          <p:cNvPr id="556" name="Google Shape;55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25300"/>
            <a:ext cx="8531514" cy="406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35"/>
          <p:cNvSpPr txBox="1"/>
          <p:nvPr>
            <p:ph type="title"/>
          </p:nvPr>
        </p:nvSpPr>
        <p:spPr>
          <a:xfrm>
            <a:off x="407925" y="2845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Web  Admin-Panel</a:t>
            </a:r>
            <a:endParaRPr/>
          </a:p>
        </p:txBody>
      </p:sp>
      <p:pic>
        <p:nvPicPr>
          <p:cNvPr id="562" name="Google Shape;56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025" y="977250"/>
            <a:ext cx="7706358" cy="416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36"/>
          <p:cNvSpPr txBox="1"/>
          <p:nvPr>
            <p:ph type="title"/>
          </p:nvPr>
        </p:nvSpPr>
        <p:spPr>
          <a:xfrm>
            <a:off x="407925" y="2845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Web  Admin-Panel</a:t>
            </a:r>
            <a:endParaRPr/>
          </a:p>
        </p:txBody>
      </p:sp>
      <p:pic>
        <p:nvPicPr>
          <p:cNvPr id="568" name="Google Shape;56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3400" y="783875"/>
            <a:ext cx="6329424" cy="24081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569" name="Google Shape;56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7600" y="3453025"/>
            <a:ext cx="4892400" cy="1551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37"/>
          <p:cNvSpPr txBox="1"/>
          <p:nvPr>
            <p:ph type="title"/>
          </p:nvPr>
        </p:nvSpPr>
        <p:spPr>
          <a:xfrm>
            <a:off x="299200" y="21420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Technologies &amp; Tools</a:t>
            </a:r>
            <a:endParaRPr>
              <a:solidFill>
                <a:srgbClr val="274E13"/>
              </a:solidFill>
              <a:latin typeface="Fira Sans Extra Condensed Black"/>
              <a:ea typeface="Fira Sans Extra Condensed Black"/>
              <a:cs typeface="Fira Sans Extra Condensed Black"/>
              <a:sym typeface="Fira Sans Extra Condensed Black"/>
            </a:endParaRPr>
          </a:p>
        </p:txBody>
      </p:sp>
      <p:grpSp>
        <p:nvGrpSpPr>
          <p:cNvPr id="575" name="Google Shape;575;p37"/>
          <p:cNvGrpSpPr/>
          <p:nvPr/>
        </p:nvGrpSpPr>
        <p:grpSpPr>
          <a:xfrm>
            <a:off x="6073468" y="2203153"/>
            <a:ext cx="2739320" cy="2940353"/>
            <a:chOff x="2497093" y="2203153"/>
            <a:chExt cx="2739320" cy="2940353"/>
          </a:xfrm>
        </p:grpSpPr>
        <p:grpSp>
          <p:nvGrpSpPr>
            <p:cNvPr id="576" name="Google Shape;576;p37"/>
            <p:cNvGrpSpPr/>
            <p:nvPr/>
          </p:nvGrpSpPr>
          <p:grpSpPr>
            <a:xfrm>
              <a:off x="3907171" y="2651843"/>
              <a:ext cx="1329241" cy="2491663"/>
              <a:chOff x="3907171" y="2651843"/>
              <a:chExt cx="1329241" cy="2491663"/>
            </a:xfrm>
          </p:grpSpPr>
          <p:sp>
            <p:nvSpPr>
              <p:cNvPr id="577" name="Google Shape;577;p37"/>
              <p:cNvSpPr/>
              <p:nvPr/>
            </p:nvSpPr>
            <p:spPr>
              <a:xfrm>
                <a:off x="4767034" y="3627481"/>
                <a:ext cx="469378" cy="375619"/>
              </a:xfrm>
              <a:custGeom>
                <a:rect b="b" l="l" r="r" t="t"/>
                <a:pathLst>
                  <a:path extrusionOk="0" h="2576" w="3219">
                    <a:moveTo>
                      <a:pt x="2455" y="0"/>
                    </a:moveTo>
                    <a:cubicBezTo>
                      <a:pt x="2420" y="0"/>
                      <a:pt x="2384" y="10"/>
                      <a:pt x="2351" y="29"/>
                    </a:cubicBezTo>
                    <a:lnTo>
                      <a:pt x="1754" y="382"/>
                    </a:lnTo>
                    <a:lnTo>
                      <a:pt x="1475" y="543"/>
                    </a:lnTo>
                    <a:lnTo>
                      <a:pt x="236" y="1268"/>
                    </a:lnTo>
                    <a:cubicBezTo>
                      <a:pt x="59" y="1371"/>
                      <a:pt x="0" y="1601"/>
                      <a:pt x="103" y="1778"/>
                    </a:cubicBezTo>
                    <a:lnTo>
                      <a:pt x="461" y="2390"/>
                    </a:lnTo>
                    <a:cubicBezTo>
                      <a:pt x="529" y="2510"/>
                      <a:pt x="653" y="2576"/>
                      <a:pt x="779" y="2576"/>
                    </a:cubicBezTo>
                    <a:cubicBezTo>
                      <a:pt x="845" y="2576"/>
                      <a:pt x="910" y="2558"/>
                      <a:pt x="970" y="2522"/>
                    </a:cubicBezTo>
                    <a:lnTo>
                      <a:pt x="2043" y="1895"/>
                    </a:lnTo>
                    <a:lnTo>
                      <a:pt x="3086" y="1283"/>
                    </a:lnTo>
                    <a:cubicBezTo>
                      <a:pt x="3184" y="1224"/>
                      <a:pt x="3218" y="1097"/>
                      <a:pt x="3159" y="999"/>
                    </a:cubicBezTo>
                    <a:lnTo>
                      <a:pt x="2635" y="103"/>
                    </a:lnTo>
                    <a:cubicBezTo>
                      <a:pt x="2596" y="37"/>
                      <a:pt x="2526" y="0"/>
                      <a:pt x="2455" y="0"/>
                    </a:cubicBezTo>
                    <a:close/>
                  </a:path>
                </a:pathLst>
              </a:custGeom>
              <a:solidFill>
                <a:srgbClr val="FFD0C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8" name="Google Shape;578;p37"/>
              <p:cNvSpPr/>
              <p:nvPr/>
            </p:nvSpPr>
            <p:spPr>
              <a:xfrm>
                <a:off x="4794155" y="3901027"/>
                <a:ext cx="397929" cy="333041"/>
              </a:xfrm>
              <a:custGeom>
                <a:rect b="b" l="l" r="r" t="t"/>
                <a:pathLst>
                  <a:path extrusionOk="0" h="2284" w="2729">
                    <a:moveTo>
                      <a:pt x="1964" y="0"/>
                    </a:moveTo>
                    <a:cubicBezTo>
                      <a:pt x="1928" y="0"/>
                      <a:pt x="1891" y="9"/>
                      <a:pt x="1857" y="29"/>
                    </a:cubicBezTo>
                    <a:lnTo>
                      <a:pt x="236" y="979"/>
                    </a:lnTo>
                    <a:cubicBezTo>
                      <a:pt x="59" y="1082"/>
                      <a:pt x="1" y="1307"/>
                      <a:pt x="103" y="1488"/>
                    </a:cubicBezTo>
                    <a:lnTo>
                      <a:pt x="466" y="2100"/>
                    </a:lnTo>
                    <a:cubicBezTo>
                      <a:pt x="534" y="2218"/>
                      <a:pt x="657" y="2283"/>
                      <a:pt x="784" y="2283"/>
                    </a:cubicBezTo>
                    <a:cubicBezTo>
                      <a:pt x="847" y="2283"/>
                      <a:pt x="911" y="2267"/>
                      <a:pt x="970" y="2233"/>
                    </a:cubicBezTo>
                    <a:lnTo>
                      <a:pt x="1289" y="2047"/>
                    </a:lnTo>
                    <a:lnTo>
                      <a:pt x="1568" y="1885"/>
                    </a:lnTo>
                    <a:lnTo>
                      <a:pt x="2596" y="1283"/>
                    </a:lnTo>
                    <a:cubicBezTo>
                      <a:pt x="2694" y="1224"/>
                      <a:pt x="2728" y="1096"/>
                      <a:pt x="2670" y="999"/>
                    </a:cubicBezTo>
                    <a:lnTo>
                      <a:pt x="2146" y="102"/>
                    </a:lnTo>
                    <a:cubicBezTo>
                      <a:pt x="2106" y="37"/>
                      <a:pt x="2037" y="0"/>
                      <a:pt x="1964" y="0"/>
                    </a:cubicBezTo>
                    <a:close/>
                  </a:path>
                </a:pathLst>
              </a:custGeom>
              <a:solidFill>
                <a:srgbClr val="FFD0C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9" name="Google Shape;579;p37"/>
              <p:cNvSpPr/>
              <p:nvPr/>
            </p:nvSpPr>
            <p:spPr>
              <a:xfrm>
                <a:off x="4708417" y="3381056"/>
                <a:ext cx="470108" cy="375182"/>
              </a:xfrm>
              <a:custGeom>
                <a:rect b="b" l="l" r="r" t="t"/>
                <a:pathLst>
                  <a:path extrusionOk="0" h="2573" w="3224">
                    <a:moveTo>
                      <a:pt x="2459" y="1"/>
                    </a:moveTo>
                    <a:cubicBezTo>
                      <a:pt x="2423" y="1"/>
                      <a:pt x="2386" y="10"/>
                      <a:pt x="2352" y="30"/>
                    </a:cubicBezTo>
                    <a:lnTo>
                      <a:pt x="2156" y="147"/>
                    </a:lnTo>
                    <a:lnTo>
                      <a:pt x="1877" y="309"/>
                    </a:lnTo>
                    <a:lnTo>
                      <a:pt x="236" y="1269"/>
                    </a:lnTo>
                    <a:cubicBezTo>
                      <a:pt x="60" y="1371"/>
                      <a:pt x="1" y="1602"/>
                      <a:pt x="104" y="1778"/>
                    </a:cubicBezTo>
                    <a:lnTo>
                      <a:pt x="466" y="2390"/>
                    </a:lnTo>
                    <a:cubicBezTo>
                      <a:pt x="535" y="2508"/>
                      <a:pt x="658" y="2573"/>
                      <a:pt x="784" y="2573"/>
                    </a:cubicBezTo>
                    <a:cubicBezTo>
                      <a:pt x="848" y="2573"/>
                      <a:pt x="912" y="2557"/>
                      <a:pt x="971" y="2522"/>
                    </a:cubicBezTo>
                    <a:lnTo>
                      <a:pt x="1877" y="1993"/>
                    </a:lnTo>
                    <a:lnTo>
                      <a:pt x="2156" y="1832"/>
                    </a:lnTo>
                    <a:lnTo>
                      <a:pt x="3086" y="1283"/>
                    </a:lnTo>
                    <a:cubicBezTo>
                      <a:pt x="3189" y="1224"/>
                      <a:pt x="3223" y="1097"/>
                      <a:pt x="3165" y="999"/>
                    </a:cubicBezTo>
                    <a:lnTo>
                      <a:pt x="2641" y="103"/>
                    </a:lnTo>
                    <a:cubicBezTo>
                      <a:pt x="2601" y="38"/>
                      <a:pt x="2532" y="1"/>
                      <a:pt x="2459" y="1"/>
                    </a:cubicBezTo>
                    <a:close/>
                  </a:path>
                </a:pathLst>
              </a:custGeom>
              <a:solidFill>
                <a:srgbClr val="FFD0C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0" name="Google Shape;580;p37"/>
              <p:cNvSpPr/>
              <p:nvPr/>
            </p:nvSpPr>
            <p:spPr>
              <a:xfrm>
                <a:off x="5022645" y="3070327"/>
                <a:ext cx="149460" cy="245844"/>
              </a:xfrm>
              <a:custGeom>
                <a:rect b="b" l="l" r="r" t="t"/>
                <a:pathLst>
                  <a:path extrusionOk="0" h="1686" w="1025">
                    <a:moveTo>
                      <a:pt x="191" y="0"/>
                    </a:moveTo>
                    <a:cubicBezTo>
                      <a:pt x="127" y="0"/>
                      <a:pt x="63" y="8"/>
                      <a:pt x="1" y="25"/>
                    </a:cubicBezTo>
                    <a:lnTo>
                      <a:pt x="1" y="1685"/>
                    </a:lnTo>
                    <a:cubicBezTo>
                      <a:pt x="344" y="1485"/>
                      <a:pt x="564" y="1352"/>
                      <a:pt x="564" y="1352"/>
                    </a:cubicBezTo>
                    <a:cubicBezTo>
                      <a:pt x="907" y="1152"/>
                      <a:pt x="1024" y="706"/>
                      <a:pt x="824" y="358"/>
                    </a:cubicBezTo>
                    <a:cubicBezTo>
                      <a:pt x="687" y="128"/>
                      <a:pt x="441" y="0"/>
                      <a:pt x="191" y="0"/>
                    </a:cubicBezTo>
                    <a:close/>
                  </a:path>
                </a:pathLst>
              </a:custGeom>
              <a:solidFill>
                <a:srgbClr val="FFD0C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1" name="Google Shape;581;p37"/>
              <p:cNvSpPr/>
              <p:nvPr/>
            </p:nvSpPr>
            <p:spPr>
              <a:xfrm>
                <a:off x="4052985" y="2790366"/>
                <a:ext cx="1011956" cy="1457713"/>
              </a:xfrm>
              <a:custGeom>
                <a:rect b="b" l="l" r="r" t="t"/>
                <a:pathLst>
                  <a:path extrusionOk="0" h="9997" w="6940">
                    <a:moveTo>
                      <a:pt x="0" y="1"/>
                    </a:moveTo>
                    <a:lnTo>
                      <a:pt x="0" y="6735"/>
                    </a:lnTo>
                    <a:cubicBezTo>
                      <a:pt x="25" y="6730"/>
                      <a:pt x="49" y="6730"/>
                      <a:pt x="73" y="6730"/>
                    </a:cubicBezTo>
                    <a:lnTo>
                      <a:pt x="2752" y="6730"/>
                    </a:lnTo>
                    <a:lnTo>
                      <a:pt x="2752" y="7004"/>
                    </a:lnTo>
                    <a:cubicBezTo>
                      <a:pt x="2752" y="7656"/>
                      <a:pt x="2223" y="8185"/>
                      <a:pt x="1572" y="8185"/>
                    </a:cubicBezTo>
                    <a:lnTo>
                      <a:pt x="1126" y="8185"/>
                    </a:lnTo>
                    <a:lnTo>
                      <a:pt x="1126" y="9453"/>
                    </a:lnTo>
                    <a:cubicBezTo>
                      <a:pt x="1293" y="9561"/>
                      <a:pt x="1543" y="9742"/>
                      <a:pt x="1817" y="9997"/>
                    </a:cubicBezTo>
                    <a:lnTo>
                      <a:pt x="6372" y="9997"/>
                    </a:lnTo>
                    <a:lnTo>
                      <a:pt x="6372" y="9664"/>
                    </a:lnTo>
                    <a:lnTo>
                      <a:pt x="6053" y="9850"/>
                    </a:lnTo>
                    <a:cubicBezTo>
                      <a:pt x="5994" y="9884"/>
                      <a:pt x="5930" y="9900"/>
                      <a:pt x="5867" y="9900"/>
                    </a:cubicBezTo>
                    <a:cubicBezTo>
                      <a:pt x="5740" y="9900"/>
                      <a:pt x="5617" y="9835"/>
                      <a:pt x="5549" y="9717"/>
                    </a:cubicBezTo>
                    <a:lnTo>
                      <a:pt x="5186" y="9105"/>
                    </a:lnTo>
                    <a:cubicBezTo>
                      <a:pt x="5084" y="8924"/>
                      <a:pt x="5142" y="8699"/>
                      <a:pt x="5319" y="8596"/>
                    </a:cubicBezTo>
                    <a:lnTo>
                      <a:pt x="6940" y="7646"/>
                    </a:lnTo>
                    <a:lnTo>
                      <a:pt x="6940" y="7636"/>
                    </a:lnTo>
                    <a:lnTo>
                      <a:pt x="5867" y="8263"/>
                    </a:lnTo>
                    <a:cubicBezTo>
                      <a:pt x="5807" y="8299"/>
                      <a:pt x="5742" y="8317"/>
                      <a:pt x="5676" y="8317"/>
                    </a:cubicBezTo>
                    <a:cubicBezTo>
                      <a:pt x="5550" y="8317"/>
                      <a:pt x="5426" y="8251"/>
                      <a:pt x="5358" y="8131"/>
                    </a:cubicBezTo>
                    <a:lnTo>
                      <a:pt x="5000" y="7519"/>
                    </a:lnTo>
                    <a:cubicBezTo>
                      <a:pt x="4897" y="7342"/>
                      <a:pt x="4956" y="7112"/>
                      <a:pt x="5133" y="7009"/>
                    </a:cubicBezTo>
                    <a:lnTo>
                      <a:pt x="6372" y="6284"/>
                    </a:lnTo>
                    <a:lnTo>
                      <a:pt x="6372" y="6044"/>
                    </a:lnTo>
                    <a:lnTo>
                      <a:pt x="5466" y="6573"/>
                    </a:lnTo>
                    <a:cubicBezTo>
                      <a:pt x="5407" y="6608"/>
                      <a:pt x="5343" y="6624"/>
                      <a:pt x="5279" y="6624"/>
                    </a:cubicBezTo>
                    <a:cubicBezTo>
                      <a:pt x="5153" y="6624"/>
                      <a:pt x="5030" y="6559"/>
                      <a:pt x="4961" y="6441"/>
                    </a:cubicBezTo>
                    <a:lnTo>
                      <a:pt x="4599" y="5829"/>
                    </a:lnTo>
                    <a:cubicBezTo>
                      <a:pt x="4496" y="5653"/>
                      <a:pt x="4555" y="5422"/>
                      <a:pt x="4731" y="5320"/>
                    </a:cubicBezTo>
                    <a:lnTo>
                      <a:pt x="6372" y="4360"/>
                    </a:lnTo>
                    <a:lnTo>
                      <a:pt x="637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2" name="Google Shape;582;p37"/>
              <p:cNvSpPr/>
              <p:nvPr/>
            </p:nvSpPr>
            <p:spPr>
              <a:xfrm>
                <a:off x="4052985" y="2790366"/>
                <a:ext cx="929133" cy="58763"/>
              </a:xfrm>
              <a:custGeom>
                <a:rect b="b" l="l" r="r" t="t"/>
                <a:pathLst>
                  <a:path extrusionOk="0" h="403" w="6372">
                    <a:moveTo>
                      <a:pt x="0" y="1"/>
                    </a:moveTo>
                    <a:lnTo>
                      <a:pt x="0" y="403"/>
                    </a:lnTo>
                    <a:lnTo>
                      <a:pt x="6372" y="403"/>
                    </a:lnTo>
                    <a:lnTo>
                      <a:pt x="637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3" name="Google Shape;583;p37"/>
              <p:cNvSpPr/>
              <p:nvPr/>
            </p:nvSpPr>
            <p:spPr>
              <a:xfrm>
                <a:off x="4317782" y="4175739"/>
                <a:ext cx="705016" cy="210848"/>
              </a:xfrm>
              <a:custGeom>
                <a:rect b="b" l="l" r="r" t="t"/>
                <a:pathLst>
                  <a:path extrusionOk="0" h="1446" w="4835">
                    <a:moveTo>
                      <a:pt x="1588" y="657"/>
                    </a:moveTo>
                    <a:cubicBezTo>
                      <a:pt x="1637" y="657"/>
                      <a:pt x="1671" y="696"/>
                      <a:pt x="1671" y="740"/>
                    </a:cubicBezTo>
                    <a:lnTo>
                      <a:pt x="1671" y="1181"/>
                    </a:lnTo>
                    <a:cubicBezTo>
                      <a:pt x="1671" y="1225"/>
                      <a:pt x="1637" y="1260"/>
                      <a:pt x="1588" y="1260"/>
                    </a:cubicBezTo>
                    <a:lnTo>
                      <a:pt x="1147" y="1260"/>
                    </a:lnTo>
                    <a:cubicBezTo>
                      <a:pt x="1103" y="1260"/>
                      <a:pt x="1069" y="1225"/>
                      <a:pt x="1069" y="1181"/>
                    </a:cubicBezTo>
                    <a:lnTo>
                      <a:pt x="1069" y="740"/>
                    </a:lnTo>
                    <a:cubicBezTo>
                      <a:pt x="1069" y="696"/>
                      <a:pt x="1103" y="657"/>
                      <a:pt x="1147" y="657"/>
                    </a:cubicBezTo>
                    <a:close/>
                    <a:moveTo>
                      <a:pt x="4835" y="1"/>
                    </a:moveTo>
                    <a:lnTo>
                      <a:pt x="4556" y="163"/>
                    </a:lnTo>
                    <a:lnTo>
                      <a:pt x="4556" y="496"/>
                    </a:lnTo>
                    <a:lnTo>
                      <a:pt x="1" y="496"/>
                    </a:lnTo>
                    <a:cubicBezTo>
                      <a:pt x="261" y="740"/>
                      <a:pt x="545" y="1054"/>
                      <a:pt x="775" y="1446"/>
                    </a:cubicBezTo>
                    <a:lnTo>
                      <a:pt x="4242" y="1446"/>
                    </a:lnTo>
                    <a:cubicBezTo>
                      <a:pt x="4355" y="1446"/>
                      <a:pt x="4463" y="1411"/>
                      <a:pt x="4556" y="1353"/>
                    </a:cubicBezTo>
                    <a:cubicBezTo>
                      <a:pt x="4722" y="1250"/>
                      <a:pt x="4835" y="1064"/>
                      <a:pt x="4835" y="853"/>
                    </a:cubicBezTo>
                    <a:lnTo>
                      <a:pt x="4835" y="1"/>
                    </a:lnTo>
                    <a:close/>
                  </a:path>
                </a:pathLst>
              </a:custGeom>
              <a:solidFill>
                <a:srgbClr val="BFC1B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4" name="Google Shape;584;p37"/>
              <p:cNvSpPr/>
              <p:nvPr/>
            </p:nvSpPr>
            <p:spPr>
              <a:xfrm>
                <a:off x="4981963" y="3648040"/>
                <a:ext cx="40828" cy="58763"/>
              </a:xfrm>
              <a:custGeom>
                <a:rect b="b" l="l" r="r" t="t"/>
                <a:pathLst>
                  <a:path extrusionOk="0" h="403" w="280">
                    <a:moveTo>
                      <a:pt x="280" y="1"/>
                    </a:moveTo>
                    <a:lnTo>
                      <a:pt x="1" y="162"/>
                    </a:lnTo>
                    <a:lnTo>
                      <a:pt x="1" y="402"/>
                    </a:lnTo>
                    <a:lnTo>
                      <a:pt x="280" y="241"/>
                    </a:lnTo>
                    <a:lnTo>
                      <a:pt x="280" y="1"/>
                    </a:lnTo>
                    <a:close/>
                  </a:path>
                </a:pathLst>
              </a:custGeom>
              <a:solidFill>
                <a:srgbClr val="BFC1B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5" name="Google Shape;585;p37"/>
              <p:cNvSpPr/>
              <p:nvPr/>
            </p:nvSpPr>
            <p:spPr>
              <a:xfrm>
                <a:off x="4012157" y="2651843"/>
                <a:ext cx="1010644" cy="1132108"/>
              </a:xfrm>
              <a:custGeom>
                <a:rect b="b" l="l" r="r" t="t"/>
                <a:pathLst>
                  <a:path extrusionOk="0" h="7764" w="6931">
                    <a:moveTo>
                      <a:pt x="593" y="1"/>
                    </a:moveTo>
                    <a:cubicBezTo>
                      <a:pt x="265" y="1"/>
                      <a:pt x="1" y="270"/>
                      <a:pt x="1" y="593"/>
                    </a:cubicBezTo>
                    <a:lnTo>
                      <a:pt x="1" y="7763"/>
                    </a:lnTo>
                    <a:cubicBezTo>
                      <a:pt x="84" y="7724"/>
                      <a:pt x="177" y="7695"/>
                      <a:pt x="280" y="7685"/>
                    </a:cubicBezTo>
                    <a:lnTo>
                      <a:pt x="280" y="951"/>
                    </a:lnTo>
                    <a:lnTo>
                      <a:pt x="6652" y="951"/>
                    </a:lnTo>
                    <a:lnTo>
                      <a:pt x="6652" y="5310"/>
                    </a:lnTo>
                    <a:lnTo>
                      <a:pt x="6931" y="5148"/>
                    </a:lnTo>
                    <a:lnTo>
                      <a:pt x="6931" y="4555"/>
                    </a:lnTo>
                    <a:lnTo>
                      <a:pt x="6931" y="2895"/>
                    </a:lnTo>
                    <a:cubicBezTo>
                      <a:pt x="6931" y="1553"/>
                      <a:pt x="6931" y="593"/>
                      <a:pt x="6931" y="593"/>
                    </a:cubicBezTo>
                    <a:cubicBezTo>
                      <a:pt x="6931" y="270"/>
                      <a:pt x="6666" y="1"/>
                      <a:pt x="6338" y="1"/>
                    </a:cubicBezTo>
                    <a:close/>
                  </a:path>
                </a:pathLst>
              </a:custGeom>
              <a:solidFill>
                <a:srgbClr val="BFC1B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6" name="Google Shape;586;p37"/>
              <p:cNvSpPr/>
              <p:nvPr/>
            </p:nvSpPr>
            <p:spPr>
              <a:xfrm>
                <a:off x="3947999" y="3771690"/>
                <a:ext cx="1034120" cy="1099883"/>
              </a:xfrm>
              <a:custGeom>
                <a:rect b="b" l="l" r="r" t="t"/>
                <a:pathLst>
                  <a:path extrusionOk="0" h="7543" w="7092">
                    <a:moveTo>
                      <a:pt x="793" y="0"/>
                    </a:moveTo>
                    <a:cubicBezTo>
                      <a:pt x="769" y="0"/>
                      <a:pt x="745" y="0"/>
                      <a:pt x="720" y="5"/>
                    </a:cubicBezTo>
                    <a:cubicBezTo>
                      <a:pt x="617" y="15"/>
                      <a:pt x="524" y="44"/>
                      <a:pt x="441" y="83"/>
                    </a:cubicBezTo>
                    <a:cubicBezTo>
                      <a:pt x="181" y="216"/>
                      <a:pt x="0" y="485"/>
                      <a:pt x="0" y="793"/>
                    </a:cubicBezTo>
                    <a:lnTo>
                      <a:pt x="0" y="1455"/>
                    </a:lnTo>
                    <a:lnTo>
                      <a:pt x="0" y="7542"/>
                    </a:lnTo>
                    <a:lnTo>
                      <a:pt x="5186" y="7542"/>
                    </a:lnTo>
                    <a:lnTo>
                      <a:pt x="5186" y="6798"/>
                    </a:lnTo>
                    <a:lnTo>
                      <a:pt x="6097" y="6156"/>
                    </a:lnTo>
                    <a:cubicBezTo>
                      <a:pt x="6719" y="5715"/>
                      <a:pt x="7092" y="5000"/>
                      <a:pt x="7092" y="4241"/>
                    </a:cubicBezTo>
                    <a:lnTo>
                      <a:pt x="7092" y="4124"/>
                    </a:lnTo>
                    <a:cubicBezTo>
                      <a:pt x="6999" y="4182"/>
                      <a:pt x="6891" y="4217"/>
                      <a:pt x="6778" y="4217"/>
                    </a:cubicBezTo>
                    <a:lnTo>
                      <a:pt x="4099" y="4217"/>
                    </a:lnTo>
                    <a:lnTo>
                      <a:pt x="3683" y="5074"/>
                    </a:lnTo>
                    <a:cubicBezTo>
                      <a:pt x="3590" y="4755"/>
                      <a:pt x="3463" y="4471"/>
                      <a:pt x="3311" y="4217"/>
                    </a:cubicBezTo>
                    <a:cubicBezTo>
                      <a:pt x="3081" y="3825"/>
                      <a:pt x="2797" y="3511"/>
                      <a:pt x="2537" y="3267"/>
                    </a:cubicBezTo>
                    <a:cubicBezTo>
                      <a:pt x="2263" y="3012"/>
                      <a:pt x="2013" y="2831"/>
                      <a:pt x="1846" y="2723"/>
                    </a:cubicBezTo>
                    <a:lnTo>
                      <a:pt x="1846" y="1455"/>
                    </a:lnTo>
                    <a:lnTo>
                      <a:pt x="2292" y="1455"/>
                    </a:lnTo>
                    <a:cubicBezTo>
                      <a:pt x="2943" y="1455"/>
                      <a:pt x="3472" y="926"/>
                      <a:pt x="3472" y="274"/>
                    </a:cubicBezTo>
                    <a:lnTo>
                      <a:pt x="3472" y="0"/>
                    </a:lnTo>
                    <a:close/>
                  </a:path>
                </a:pathLst>
              </a:custGeom>
              <a:solidFill>
                <a:srgbClr val="FFD0C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7" name="Google Shape;587;p37"/>
              <p:cNvSpPr/>
              <p:nvPr/>
            </p:nvSpPr>
            <p:spPr>
              <a:xfrm>
                <a:off x="3907171" y="4871415"/>
                <a:ext cx="948527" cy="272091"/>
              </a:xfrm>
              <a:custGeom>
                <a:rect b="b" l="l" r="r" t="t"/>
                <a:pathLst>
                  <a:path extrusionOk="0" h="1866" w="6505">
                    <a:moveTo>
                      <a:pt x="5873" y="598"/>
                    </a:moveTo>
                    <a:cubicBezTo>
                      <a:pt x="6054" y="598"/>
                      <a:pt x="6201" y="749"/>
                      <a:pt x="6201" y="931"/>
                    </a:cubicBezTo>
                    <a:cubicBezTo>
                      <a:pt x="6201" y="1117"/>
                      <a:pt x="6054" y="1264"/>
                      <a:pt x="5873" y="1264"/>
                    </a:cubicBezTo>
                    <a:cubicBezTo>
                      <a:pt x="5687" y="1264"/>
                      <a:pt x="5540" y="1117"/>
                      <a:pt x="5540" y="931"/>
                    </a:cubicBezTo>
                    <a:cubicBezTo>
                      <a:pt x="5540" y="749"/>
                      <a:pt x="5687" y="598"/>
                      <a:pt x="5873" y="598"/>
                    </a:cubicBezTo>
                    <a:close/>
                    <a:moveTo>
                      <a:pt x="1" y="0"/>
                    </a:moveTo>
                    <a:lnTo>
                      <a:pt x="1" y="1866"/>
                    </a:lnTo>
                    <a:lnTo>
                      <a:pt x="6505" y="1866"/>
                    </a:lnTo>
                    <a:lnTo>
                      <a:pt x="650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8" name="Google Shape;588;p37"/>
              <p:cNvSpPr/>
              <p:nvPr/>
            </p:nvSpPr>
            <p:spPr>
              <a:xfrm>
                <a:off x="4714833" y="4958466"/>
                <a:ext cx="96675" cy="97259"/>
              </a:xfrm>
              <a:custGeom>
                <a:rect b="b" l="l" r="r" t="t"/>
                <a:pathLst>
                  <a:path extrusionOk="0" h="667" w="663">
                    <a:moveTo>
                      <a:pt x="334" y="1"/>
                    </a:moveTo>
                    <a:cubicBezTo>
                      <a:pt x="148" y="1"/>
                      <a:pt x="1" y="152"/>
                      <a:pt x="1" y="334"/>
                    </a:cubicBezTo>
                    <a:cubicBezTo>
                      <a:pt x="1" y="520"/>
                      <a:pt x="148" y="667"/>
                      <a:pt x="334" y="667"/>
                    </a:cubicBezTo>
                    <a:cubicBezTo>
                      <a:pt x="515" y="667"/>
                      <a:pt x="662" y="520"/>
                      <a:pt x="662" y="334"/>
                    </a:cubicBezTo>
                    <a:cubicBezTo>
                      <a:pt x="662" y="152"/>
                      <a:pt x="515" y="1"/>
                      <a:pt x="334" y="1"/>
                    </a:cubicBezTo>
                    <a:close/>
                  </a:path>
                </a:pathLst>
              </a:custGeom>
              <a:solidFill>
                <a:srgbClr val="F9FAF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9" name="Google Shape;589;p37"/>
              <p:cNvSpPr/>
              <p:nvPr/>
            </p:nvSpPr>
            <p:spPr>
              <a:xfrm>
                <a:off x="4473511" y="4271539"/>
                <a:ext cx="87926" cy="87926"/>
              </a:xfrm>
              <a:custGeom>
                <a:rect b="b" l="l" r="r" t="t"/>
                <a:pathLst>
                  <a:path extrusionOk="0" h="603" w="603">
                    <a:moveTo>
                      <a:pt x="79" y="0"/>
                    </a:moveTo>
                    <a:cubicBezTo>
                      <a:pt x="35" y="0"/>
                      <a:pt x="1" y="39"/>
                      <a:pt x="1" y="83"/>
                    </a:cubicBezTo>
                    <a:lnTo>
                      <a:pt x="1" y="524"/>
                    </a:lnTo>
                    <a:cubicBezTo>
                      <a:pt x="1" y="568"/>
                      <a:pt x="35" y="603"/>
                      <a:pt x="79" y="603"/>
                    </a:cubicBezTo>
                    <a:lnTo>
                      <a:pt x="520" y="603"/>
                    </a:lnTo>
                    <a:cubicBezTo>
                      <a:pt x="569" y="603"/>
                      <a:pt x="603" y="568"/>
                      <a:pt x="603" y="524"/>
                    </a:cubicBezTo>
                    <a:lnTo>
                      <a:pt x="603" y="83"/>
                    </a:lnTo>
                    <a:cubicBezTo>
                      <a:pt x="603" y="39"/>
                      <a:pt x="569" y="0"/>
                      <a:pt x="520" y="0"/>
                    </a:cubicBezTo>
                    <a:close/>
                  </a:path>
                </a:pathLst>
              </a:custGeom>
              <a:solidFill>
                <a:srgbClr val="A2A7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0" name="Google Shape;590;p37"/>
              <p:cNvSpPr/>
              <p:nvPr/>
            </p:nvSpPr>
            <p:spPr>
              <a:xfrm>
                <a:off x="4430642" y="4386440"/>
                <a:ext cx="115194" cy="125109"/>
              </a:xfrm>
              <a:custGeom>
                <a:rect b="b" l="l" r="r" t="t"/>
                <a:pathLst>
                  <a:path extrusionOk="0" h="858" w="790">
                    <a:moveTo>
                      <a:pt x="1" y="1"/>
                    </a:moveTo>
                    <a:cubicBezTo>
                      <a:pt x="153" y="255"/>
                      <a:pt x="280" y="539"/>
                      <a:pt x="373" y="858"/>
                    </a:cubicBezTo>
                    <a:lnTo>
                      <a:pt x="789" y="1"/>
                    </a:lnTo>
                    <a:close/>
                  </a:path>
                </a:pathLst>
              </a:custGeom>
              <a:solidFill>
                <a:srgbClr val="FFC3B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1" name="Google Shape;591;p37"/>
              <p:cNvSpPr/>
              <p:nvPr/>
            </p:nvSpPr>
            <p:spPr>
              <a:xfrm>
                <a:off x="4078648" y="2806113"/>
                <a:ext cx="24351" cy="27267"/>
              </a:xfrm>
              <a:custGeom>
                <a:rect b="b" l="l" r="r" t="t"/>
                <a:pathLst>
                  <a:path extrusionOk="0" h="187" w="167">
                    <a:moveTo>
                      <a:pt x="0" y="1"/>
                    </a:moveTo>
                    <a:lnTo>
                      <a:pt x="0" y="187"/>
                    </a:lnTo>
                    <a:lnTo>
                      <a:pt x="167" y="9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FAF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2" name="Google Shape;592;p37"/>
              <p:cNvSpPr/>
              <p:nvPr/>
            </p:nvSpPr>
            <p:spPr>
              <a:xfrm>
                <a:off x="4144264" y="2806113"/>
                <a:ext cx="24497" cy="27267"/>
              </a:xfrm>
              <a:custGeom>
                <a:rect b="b" l="l" r="r" t="t"/>
                <a:pathLst>
                  <a:path extrusionOk="0" h="187" w="168">
                    <a:moveTo>
                      <a:pt x="1" y="1"/>
                    </a:moveTo>
                    <a:lnTo>
                      <a:pt x="1" y="187"/>
                    </a:lnTo>
                    <a:lnTo>
                      <a:pt x="167" y="9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9FAF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3" name="Google Shape;593;p37"/>
              <p:cNvSpPr/>
              <p:nvPr/>
            </p:nvSpPr>
            <p:spPr>
              <a:xfrm>
                <a:off x="4111456" y="2806113"/>
                <a:ext cx="24497" cy="27267"/>
              </a:xfrm>
              <a:custGeom>
                <a:rect b="b" l="l" r="r" t="t"/>
                <a:pathLst>
                  <a:path extrusionOk="0" h="187" w="168">
                    <a:moveTo>
                      <a:pt x="1" y="1"/>
                    </a:moveTo>
                    <a:lnTo>
                      <a:pt x="1" y="187"/>
                    </a:lnTo>
                    <a:lnTo>
                      <a:pt x="167" y="9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9FAF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4" name="Google Shape;594;p37"/>
              <p:cNvSpPr/>
              <p:nvPr/>
            </p:nvSpPr>
            <p:spPr>
              <a:xfrm>
                <a:off x="4177218" y="2806113"/>
                <a:ext cx="23622" cy="27267"/>
              </a:xfrm>
              <a:custGeom>
                <a:rect b="b" l="l" r="r" t="t"/>
                <a:pathLst>
                  <a:path extrusionOk="0" h="187" w="162">
                    <a:moveTo>
                      <a:pt x="0" y="1"/>
                    </a:moveTo>
                    <a:lnTo>
                      <a:pt x="0" y="187"/>
                    </a:lnTo>
                    <a:lnTo>
                      <a:pt x="162" y="9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FAF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5" name="Google Shape;595;p37"/>
              <p:cNvSpPr/>
              <p:nvPr/>
            </p:nvSpPr>
            <p:spPr>
              <a:xfrm>
                <a:off x="4884851" y="2806842"/>
                <a:ext cx="81511" cy="25809"/>
              </a:xfrm>
              <a:custGeom>
                <a:rect b="b" l="l" r="r" t="t"/>
                <a:pathLst>
                  <a:path extrusionOk="0" h="177" w="559">
                    <a:moveTo>
                      <a:pt x="1" y="1"/>
                    </a:moveTo>
                    <a:lnTo>
                      <a:pt x="1" y="177"/>
                    </a:lnTo>
                    <a:lnTo>
                      <a:pt x="559" y="177"/>
                    </a:lnTo>
                    <a:lnTo>
                      <a:pt x="559" y="1"/>
                    </a:lnTo>
                    <a:close/>
                  </a:path>
                </a:pathLst>
              </a:custGeom>
              <a:solidFill>
                <a:srgbClr val="F9FAF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6" name="Google Shape;596;p37"/>
              <p:cNvSpPr/>
              <p:nvPr/>
            </p:nvSpPr>
            <p:spPr>
              <a:xfrm>
                <a:off x="4884851" y="2806842"/>
                <a:ext cx="23768" cy="25809"/>
              </a:xfrm>
              <a:custGeom>
                <a:rect b="b" l="l" r="r" t="t"/>
                <a:pathLst>
                  <a:path extrusionOk="0" h="177" w="163">
                    <a:moveTo>
                      <a:pt x="1" y="1"/>
                    </a:moveTo>
                    <a:lnTo>
                      <a:pt x="1" y="177"/>
                    </a:lnTo>
                    <a:lnTo>
                      <a:pt x="162" y="177"/>
                    </a:lnTo>
                    <a:lnTo>
                      <a:pt x="16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7" name="Google Shape;597;p37"/>
              <p:cNvSpPr/>
              <p:nvPr/>
            </p:nvSpPr>
            <p:spPr>
              <a:xfrm>
                <a:off x="4398563" y="4083731"/>
                <a:ext cx="62992" cy="108632"/>
              </a:xfrm>
              <a:custGeom>
                <a:rect b="b" l="l" r="r" t="t"/>
                <a:pathLst>
                  <a:path extrusionOk="0" h="745" w="432">
                    <a:moveTo>
                      <a:pt x="93" y="0"/>
                    </a:moveTo>
                    <a:lnTo>
                      <a:pt x="0" y="88"/>
                    </a:lnTo>
                    <a:lnTo>
                      <a:pt x="260" y="372"/>
                    </a:lnTo>
                    <a:lnTo>
                      <a:pt x="0" y="661"/>
                    </a:lnTo>
                    <a:lnTo>
                      <a:pt x="93" y="745"/>
                    </a:lnTo>
                    <a:lnTo>
                      <a:pt x="431" y="372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8" name="Google Shape;598;p37"/>
              <p:cNvSpPr/>
              <p:nvPr/>
            </p:nvSpPr>
            <p:spPr>
              <a:xfrm>
                <a:off x="4518567" y="4083731"/>
                <a:ext cx="63721" cy="108632"/>
              </a:xfrm>
              <a:custGeom>
                <a:rect b="b" l="l" r="r" t="t"/>
                <a:pathLst>
                  <a:path extrusionOk="0" h="745" w="437">
                    <a:moveTo>
                      <a:pt x="98" y="0"/>
                    </a:moveTo>
                    <a:lnTo>
                      <a:pt x="0" y="88"/>
                    </a:lnTo>
                    <a:lnTo>
                      <a:pt x="260" y="372"/>
                    </a:lnTo>
                    <a:lnTo>
                      <a:pt x="0" y="661"/>
                    </a:lnTo>
                    <a:lnTo>
                      <a:pt x="98" y="745"/>
                    </a:lnTo>
                    <a:lnTo>
                      <a:pt x="436" y="372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9" name="Google Shape;599;p37"/>
              <p:cNvSpPr/>
              <p:nvPr/>
            </p:nvSpPr>
            <p:spPr>
              <a:xfrm>
                <a:off x="4458492" y="4083731"/>
                <a:ext cx="62992" cy="108632"/>
              </a:xfrm>
              <a:custGeom>
                <a:rect b="b" l="l" r="r" t="t"/>
                <a:pathLst>
                  <a:path extrusionOk="0" h="745" w="432">
                    <a:moveTo>
                      <a:pt x="99" y="0"/>
                    </a:moveTo>
                    <a:lnTo>
                      <a:pt x="1" y="88"/>
                    </a:lnTo>
                    <a:lnTo>
                      <a:pt x="260" y="372"/>
                    </a:lnTo>
                    <a:lnTo>
                      <a:pt x="1" y="661"/>
                    </a:lnTo>
                    <a:lnTo>
                      <a:pt x="99" y="745"/>
                    </a:lnTo>
                    <a:lnTo>
                      <a:pt x="432" y="372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0" name="Google Shape;600;p37"/>
              <p:cNvSpPr/>
              <p:nvPr/>
            </p:nvSpPr>
            <p:spPr>
              <a:xfrm>
                <a:off x="4579226" y="4083731"/>
                <a:ext cx="62992" cy="108632"/>
              </a:xfrm>
              <a:custGeom>
                <a:rect b="b" l="l" r="r" t="t"/>
                <a:pathLst>
                  <a:path extrusionOk="0" h="745" w="432">
                    <a:moveTo>
                      <a:pt x="93" y="0"/>
                    </a:moveTo>
                    <a:lnTo>
                      <a:pt x="0" y="88"/>
                    </a:lnTo>
                    <a:lnTo>
                      <a:pt x="255" y="372"/>
                    </a:lnTo>
                    <a:lnTo>
                      <a:pt x="0" y="661"/>
                    </a:lnTo>
                    <a:lnTo>
                      <a:pt x="93" y="745"/>
                    </a:lnTo>
                    <a:lnTo>
                      <a:pt x="431" y="372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1" name="Google Shape;601;p37"/>
              <p:cNvSpPr/>
              <p:nvPr/>
            </p:nvSpPr>
            <p:spPr>
              <a:xfrm>
                <a:off x="4408478" y="2731165"/>
                <a:ext cx="217264" cy="14436"/>
              </a:xfrm>
              <a:custGeom>
                <a:rect b="b" l="l" r="r" t="t"/>
                <a:pathLst>
                  <a:path extrusionOk="0" h="99" w="1490">
                    <a:moveTo>
                      <a:pt x="50" y="0"/>
                    </a:moveTo>
                    <a:cubicBezTo>
                      <a:pt x="25" y="0"/>
                      <a:pt x="1" y="25"/>
                      <a:pt x="1" y="49"/>
                    </a:cubicBezTo>
                    <a:cubicBezTo>
                      <a:pt x="1" y="79"/>
                      <a:pt x="25" y="98"/>
                      <a:pt x="50" y="98"/>
                    </a:cubicBezTo>
                    <a:lnTo>
                      <a:pt x="1441" y="98"/>
                    </a:lnTo>
                    <a:cubicBezTo>
                      <a:pt x="1470" y="98"/>
                      <a:pt x="1490" y="79"/>
                      <a:pt x="1490" y="49"/>
                    </a:cubicBezTo>
                    <a:cubicBezTo>
                      <a:pt x="1490" y="25"/>
                      <a:pt x="1470" y="0"/>
                      <a:pt x="1441" y="0"/>
                    </a:cubicBezTo>
                    <a:close/>
                  </a:path>
                </a:pathLst>
              </a:custGeom>
              <a:solidFill>
                <a:srgbClr val="A2A7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2" name="Google Shape;602;p37"/>
              <p:cNvSpPr/>
              <p:nvPr/>
            </p:nvSpPr>
            <p:spPr>
              <a:xfrm>
                <a:off x="4505736" y="2685526"/>
                <a:ext cx="22893" cy="22893"/>
              </a:xfrm>
              <a:custGeom>
                <a:rect b="b" l="l" r="r" t="t"/>
                <a:pathLst>
                  <a:path extrusionOk="0" h="157" w="157">
                    <a:moveTo>
                      <a:pt x="78" y="0"/>
                    </a:moveTo>
                    <a:cubicBezTo>
                      <a:pt x="34" y="0"/>
                      <a:pt x="0" y="34"/>
                      <a:pt x="0" y="78"/>
                    </a:cubicBezTo>
                    <a:cubicBezTo>
                      <a:pt x="0" y="122"/>
                      <a:pt x="34" y="157"/>
                      <a:pt x="78" y="157"/>
                    </a:cubicBezTo>
                    <a:cubicBezTo>
                      <a:pt x="122" y="157"/>
                      <a:pt x="157" y="122"/>
                      <a:pt x="157" y="78"/>
                    </a:cubicBezTo>
                    <a:cubicBezTo>
                      <a:pt x="157" y="34"/>
                      <a:pt x="122" y="0"/>
                      <a:pt x="78" y="0"/>
                    </a:cubicBezTo>
                    <a:close/>
                  </a:path>
                </a:pathLst>
              </a:custGeom>
              <a:solidFill>
                <a:srgbClr val="A2A7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03" name="Google Shape;603;p37"/>
            <p:cNvSpPr/>
            <p:nvPr/>
          </p:nvSpPr>
          <p:spPr>
            <a:xfrm>
              <a:off x="2497093" y="2203153"/>
              <a:ext cx="66492" cy="66492"/>
            </a:xfrm>
            <a:custGeom>
              <a:rect b="b" l="l" r="r" t="t"/>
              <a:pathLst>
                <a:path extrusionOk="0" h="456" w="456">
                  <a:moveTo>
                    <a:pt x="225" y="0"/>
                  </a:moveTo>
                  <a:cubicBezTo>
                    <a:pt x="98" y="0"/>
                    <a:pt x="0" y="103"/>
                    <a:pt x="0" y="231"/>
                  </a:cubicBezTo>
                  <a:cubicBezTo>
                    <a:pt x="0" y="358"/>
                    <a:pt x="98" y="456"/>
                    <a:pt x="225" y="456"/>
                  </a:cubicBezTo>
                  <a:cubicBezTo>
                    <a:pt x="353" y="456"/>
                    <a:pt x="455" y="358"/>
                    <a:pt x="455" y="231"/>
                  </a:cubicBezTo>
                  <a:cubicBezTo>
                    <a:pt x="455" y="103"/>
                    <a:pt x="353" y="0"/>
                    <a:pt x="2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4" name="Google Shape;604;p37"/>
          <p:cNvGrpSpPr/>
          <p:nvPr/>
        </p:nvGrpSpPr>
        <p:grpSpPr>
          <a:xfrm>
            <a:off x="726088" y="1046225"/>
            <a:ext cx="5530790" cy="2710034"/>
            <a:chOff x="819688" y="1909200"/>
            <a:chExt cx="5530790" cy="2710034"/>
          </a:xfrm>
        </p:grpSpPr>
        <p:grpSp>
          <p:nvGrpSpPr>
            <p:cNvPr id="605" name="Google Shape;605;p37"/>
            <p:cNvGrpSpPr/>
            <p:nvPr/>
          </p:nvGrpSpPr>
          <p:grpSpPr>
            <a:xfrm>
              <a:off x="819688" y="1909200"/>
              <a:ext cx="1587000" cy="2710034"/>
              <a:chOff x="819688" y="1909200"/>
              <a:chExt cx="1587000" cy="2710034"/>
            </a:xfrm>
          </p:grpSpPr>
          <p:sp>
            <p:nvSpPr>
              <p:cNvPr id="606" name="Google Shape;606;p37"/>
              <p:cNvSpPr/>
              <p:nvPr/>
            </p:nvSpPr>
            <p:spPr>
              <a:xfrm>
                <a:off x="936837" y="1909200"/>
                <a:ext cx="1399032" cy="739963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l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Front-end</a:t>
                </a:r>
                <a:endParaRPr/>
              </a:p>
            </p:txBody>
          </p:sp>
          <p:sp>
            <p:nvSpPr>
              <p:cNvPr id="607" name="Google Shape;607;p37"/>
              <p:cNvSpPr/>
              <p:nvPr/>
            </p:nvSpPr>
            <p:spPr>
              <a:xfrm>
                <a:off x="936837" y="3222205"/>
                <a:ext cx="1397076" cy="1397028"/>
              </a:xfrm>
              <a:custGeom>
                <a:rect b="b" l="l" r="r" t="t"/>
                <a:pathLst>
                  <a:path extrusionOk="0" h="29274" w="29275">
                    <a:moveTo>
                      <a:pt x="1" y="0"/>
                    </a:moveTo>
                    <a:lnTo>
                      <a:pt x="1" y="29274"/>
                    </a:lnTo>
                    <a:lnTo>
                      <a:pt x="29274" y="29274"/>
                    </a:lnTo>
                    <a:lnTo>
                      <a:pt x="29274" y="0"/>
                    </a:lnTo>
                    <a:lnTo>
                      <a:pt x="24086" y="0"/>
                    </a:lnTo>
                    <a:lnTo>
                      <a:pt x="24086" y="401"/>
                    </a:lnTo>
                    <a:lnTo>
                      <a:pt x="28848" y="401"/>
                    </a:lnTo>
                    <a:lnTo>
                      <a:pt x="28848" y="28847"/>
                    </a:lnTo>
                    <a:lnTo>
                      <a:pt x="427" y="28847"/>
                    </a:lnTo>
                    <a:lnTo>
                      <a:pt x="427" y="401"/>
                    </a:lnTo>
                    <a:lnTo>
                      <a:pt x="5189" y="401"/>
                    </a:lnTo>
                    <a:lnTo>
                      <a:pt x="5189" y="0"/>
                    </a:lnTo>
                    <a:close/>
                  </a:path>
                </a:pathLst>
              </a:custGeom>
              <a:solidFill>
                <a:srgbClr val="D3D3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8" name="Google Shape;608;p37"/>
              <p:cNvSpPr txBox="1"/>
              <p:nvPr/>
            </p:nvSpPr>
            <p:spPr>
              <a:xfrm>
                <a:off x="819688" y="3794863"/>
                <a:ext cx="1587000" cy="67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91425" spcFirstLastPara="1" rIns="91425" wrap="square" tIns="0">
                <a:noAutofit/>
              </a:bodyPr>
              <a:lstStyle/>
              <a:p>
                <a:pPr indent="-3048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Roboto"/>
                  <a:buChar char="●"/>
                </a:pPr>
                <a:r>
                  <a:rPr lang="en" sz="120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React for </a:t>
                </a:r>
                <a:r>
                  <a:rPr lang="en" sz="120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website.</a:t>
                </a:r>
                <a:endParaRPr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3048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Roboto"/>
                  <a:buChar char="●"/>
                </a:pPr>
                <a:r>
                  <a:rPr lang="en" sz="120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React-Native for mobile .</a:t>
                </a:r>
                <a:endParaRPr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609" name="Google Shape;609;p37"/>
            <p:cNvGrpSpPr/>
            <p:nvPr/>
          </p:nvGrpSpPr>
          <p:grpSpPr>
            <a:xfrm>
              <a:off x="4800627" y="1909200"/>
              <a:ext cx="1549851" cy="2710034"/>
              <a:chOff x="4815206" y="1909200"/>
              <a:chExt cx="1549851" cy="2710034"/>
            </a:xfrm>
          </p:grpSpPr>
          <p:sp>
            <p:nvSpPr>
              <p:cNvPr id="610" name="Google Shape;610;p37"/>
              <p:cNvSpPr/>
              <p:nvPr/>
            </p:nvSpPr>
            <p:spPr>
              <a:xfrm>
                <a:off x="4966417" y="3222205"/>
                <a:ext cx="1398222" cy="1397028"/>
              </a:xfrm>
              <a:custGeom>
                <a:rect b="b" l="l" r="r" t="t"/>
                <a:pathLst>
                  <a:path extrusionOk="0" h="29274" w="29299">
                    <a:moveTo>
                      <a:pt x="0" y="0"/>
                    </a:moveTo>
                    <a:lnTo>
                      <a:pt x="0" y="29274"/>
                    </a:lnTo>
                    <a:lnTo>
                      <a:pt x="29299" y="29274"/>
                    </a:lnTo>
                    <a:lnTo>
                      <a:pt x="29299" y="0"/>
                    </a:lnTo>
                    <a:lnTo>
                      <a:pt x="24111" y="0"/>
                    </a:lnTo>
                    <a:lnTo>
                      <a:pt x="24111" y="401"/>
                    </a:lnTo>
                    <a:lnTo>
                      <a:pt x="28873" y="401"/>
                    </a:lnTo>
                    <a:lnTo>
                      <a:pt x="28873" y="28847"/>
                    </a:lnTo>
                    <a:lnTo>
                      <a:pt x="426" y="28847"/>
                    </a:lnTo>
                    <a:lnTo>
                      <a:pt x="426" y="401"/>
                    </a:lnTo>
                    <a:lnTo>
                      <a:pt x="5188" y="401"/>
                    </a:lnTo>
                    <a:lnTo>
                      <a:pt x="5188" y="0"/>
                    </a:lnTo>
                    <a:close/>
                  </a:path>
                </a:pathLst>
              </a:custGeom>
              <a:solidFill>
                <a:srgbClr val="D3D3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1" name="Google Shape;611;p37"/>
              <p:cNvSpPr txBox="1"/>
              <p:nvPr/>
            </p:nvSpPr>
            <p:spPr>
              <a:xfrm>
                <a:off x="4815206" y="3639638"/>
                <a:ext cx="1399200" cy="67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91425" spcFirstLastPara="1" rIns="91425" wrap="square" tIns="0">
                <a:noAutofit/>
              </a:bodyPr>
              <a:lstStyle/>
              <a:p>
                <a:pPr indent="-304800" lvl="0" marL="457200" rtl="0" algn="ctr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Roboto"/>
                  <a:buChar char="●"/>
                </a:pPr>
                <a:r>
                  <a:rPr lang="en" sz="120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Atlas MongoDB</a:t>
                </a:r>
                <a:endParaRPr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612" name="Google Shape;612;p37"/>
              <p:cNvSpPr/>
              <p:nvPr/>
            </p:nvSpPr>
            <p:spPr>
              <a:xfrm>
                <a:off x="4966024" y="1909200"/>
                <a:ext cx="1399032" cy="739963"/>
              </a:xfrm>
              <a:prstGeom prst="flowChartOffpageConnector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l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DataBase</a:t>
                </a:r>
                <a:endParaRPr/>
              </a:p>
            </p:txBody>
          </p:sp>
        </p:grpSp>
        <p:grpSp>
          <p:nvGrpSpPr>
            <p:cNvPr id="613" name="Google Shape;613;p37"/>
            <p:cNvGrpSpPr/>
            <p:nvPr/>
          </p:nvGrpSpPr>
          <p:grpSpPr>
            <a:xfrm>
              <a:off x="2896942" y="1909200"/>
              <a:ext cx="1446231" cy="2710034"/>
              <a:chOff x="2904050" y="1909200"/>
              <a:chExt cx="1446231" cy="2710034"/>
            </a:xfrm>
          </p:grpSpPr>
          <p:sp>
            <p:nvSpPr>
              <p:cNvPr id="614" name="Google Shape;614;p37"/>
              <p:cNvSpPr/>
              <p:nvPr/>
            </p:nvSpPr>
            <p:spPr>
              <a:xfrm>
                <a:off x="2952224" y="3222205"/>
                <a:ext cx="1397028" cy="1397028"/>
              </a:xfrm>
              <a:custGeom>
                <a:rect b="b" l="l" r="r" t="t"/>
                <a:pathLst>
                  <a:path extrusionOk="0" h="29274" w="29274">
                    <a:moveTo>
                      <a:pt x="1" y="0"/>
                    </a:moveTo>
                    <a:lnTo>
                      <a:pt x="1" y="29274"/>
                    </a:lnTo>
                    <a:lnTo>
                      <a:pt x="29274" y="29274"/>
                    </a:lnTo>
                    <a:lnTo>
                      <a:pt x="29274" y="0"/>
                    </a:lnTo>
                    <a:lnTo>
                      <a:pt x="24086" y="0"/>
                    </a:lnTo>
                    <a:lnTo>
                      <a:pt x="24086" y="401"/>
                    </a:lnTo>
                    <a:lnTo>
                      <a:pt x="28848" y="401"/>
                    </a:lnTo>
                    <a:lnTo>
                      <a:pt x="28848" y="28847"/>
                    </a:lnTo>
                    <a:lnTo>
                      <a:pt x="402" y="28847"/>
                    </a:lnTo>
                    <a:lnTo>
                      <a:pt x="402" y="401"/>
                    </a:lnTo>
                    <a:lnTo>
                      <a:pt x="5189" y="401"/>
                    </a:lnTo>
                    <a:lnTo>
                      <a:pt x="5189" y="0"/>
                    </a:lnTo>
                    <a:close/>
                  </a:path>
                </a:pathLst>
              </a:custGeom>
              <a:solidFill>
                <a:srgbClr val="D3D3D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5" name="Google Shape;615;p37"/>
              <p:cNvSpPr txBox="1"/>
              <p:nvPr/>
            </p:nvSpPr>
            <p:spPr>
              <a:xfrm>
                <a:off x="2904050" y="3639638"/>
                <a:ext cx="1179600" cy="676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91425" spcFirstLastPara="1" rIns="91425" wrap="square" tIns="0">
                <a:noAutofit/>
              </a:bodyPr>
              <a:lstStyle/>
              <a:p>
                <a:pPr indent="-304800" lvl="0" marL="457200" rtl="0" algn="l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Roboto"/>
                  <a:buChar char="●"/>
                </a:pPr>
                <a:r>
                  <a:rPr lang="en" sz="1200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Node js</a:t>
                </a:r>
                <a:endParaRPr sz="12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616" name="Google Shape;616;p37"/>
              <p:cNvSpPr/>
              <p:nvPr/>
            </p:nvSpPr>
            <p:spPr>
              <a:xfrm>
                <a:off x="2951249" y="1909200"/>
                <a:ext cx="1399032" cy="739963"/>
              </a:xfrm>
              <a:prstGeom prst="flowChartOffpageConnector">
                <a:avLst/>
              </a:prstGeom>
              <a:solidFill>
                <a:srgbClr val="38761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l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Back-end</a:t>
                </a:r>
                <a:endParaRPr/>
              </a:p>
            </p:txBody>
          </p:sp>
        </p:grpSp>
      </p:grpSp>
      <p:pic>
        <p:nvPicPr>
          <p:cNvPr id="617" name="Google Shape;61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2100" y="2020563"/>
            <a:ext cx="874975" cy="76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9463" y="1751850"/>
            <a:ext cx="1941151" cy="107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01625" y="2020575"/>
            <a:ext cx="1455258" cy="76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25362" y="4075925"/>
            <a:ext cx="1674550" cy="57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12462" y="4585275"/>
            <a:ext cx="1719074" cy="329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p37"/>
          <p:cNvSpPr/>
          <p:nvPr/>
        </p:nvSpPr>
        <p:spPr>
          <a:xfrm>
            <a:off x="869225" y="4250600"/>
            <a:ext cx="2623500" cy="6216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Third </a:t>
            </a:r>
            <a:r>
              <a:rPr lang="en" sz="1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party</a:t>
            </a:r>
            <a:r>
              <a:rPr lang="en" sz="18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 software Tools</a:t>
            </a:r>
            <a:endParaRPr sz="1800">
              <a:solidFill>
                <a:schemeClr val="l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pic>
        <p:nvPicPr>
          <p:cNvPr id="623" name="Google Shape;623;p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805741" y="2994900"/>
            <a:ext cx="697441" cy="76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38"/>
          <p:cNvSpPr txBox="1"/>
          <p:nvPr>
            <p:ph type="title"/>
          </p:nvPr>
        </p:nvSpPr>
        <p:spPr>
          <a:xfrm>
            <a:off x="407950" y="4452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Roboto Black"/>
                <a:ea typeface="Roboto Black"/>
                <a:cs typeface="Roboto Black"/>
                <a:sym typeface="Roboto Black"/>
              </a:rPr>
              <a:t>Architecture</a:t>
            </a:r>
            <a:endParaRPr sz="3400">
              <a:solidFill>
                <a:srgbClr val="274E13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grpSp>
        <p:nvGrpSpPr>
          <p:cNvPr id="629" name="Google Shape;629;p38"/>
          <p:cNvGrpSpPr/>
          <p:nvPr/>
        </p:nvGrpSpPr>
        <p:grpSpPr>
          <a:xfrm>
            <a:off x="5753730" y="2864773"/>
            <a:ext cx="259226" cy="180695"/>
            <a:chOff x="5753730" y="2864773"/>
            <a:chExt cx="259226" cy="180695"/>
          </a:xfrm>
        </p:grpSpPr>
        <p:sp>
          <p:nvSpPr>
            <p:cNvPr id="630" name="Google Shape;630;p38"/>
            <p:cNvSpPr/>
            <p:nvPr/>
          </p:nvSpPr>
          <p:spPr>
            <a:xfrm>
              <a:off x="5761240" y="2930158"/>
              <a:ext cx="244094" cy="115310"/>
            </a:xfrm>
            <a:custGeom>
              <a:rect b="b" l="l" r="r" t="t"/>
              <a:pathLst>
                <a:path extrusionOk="0" h="1044" w="2210">
                  <a:moveTo>
                    <a:pt x="456" y="118"/>
                  </a:moveTo>
                  <a:cubicBezTo>
                    <a:pt x="491" y="118"/>
                    <a:pt x="520" y="143"/>
                    <a:pt x="520" y="177"/>
                  </a:cubicBezTo>
                  <a:lnTo>
                    <a:pt x="520" y="868"/>
                  </a:lnTo>
                  <a:cubicBezTo>
                    <a:pt x="520" y="902"/>
                    <a:pt x="491" y="926"/>
                    <a:pt x="456" y="926"/>
                  </a:cubicBezTo>
                  <a:cubicBezTo>
                    <a:pt x="427" y="926"/>
                    <a:pt x="398" y="902"/>
                    <a:pt x="398" y="868"/>
                  </a:cubicBezTo>
                  <a:lnTo>
                    <a:pt x="398" y="177"/>
                  </a:lnTo>
                  <a:cubicBezTo>
                    <a:pt x="398" y="143"/>
                    <a:pt x="427" y="118"/>
                    <a:pt x="456" y="118"/>
                  </a:cubicBezTo>
                  <a:close/>
                  <a:moveTo>
                    <a:pt x="887" y="118"/>
                  </a:moveTo>
                  <a:cubicBezTo>
                    <a:pt x="922" y="118"/>
                    <a:pt x="951" y="143"/>
                    <a:pt x="951" y="177"/>
                  </a:cubicBezTo>
                  <a:lnTo>
                    <a:pt x="951" y="868"/>
                  </a:lnTo>
                  <a:cubicBezTo>
                    <a:pt x="951" y="902"/>
                    <a:pt x="922" y="926"/>
                    <a:pt x="887" y="926"/>
                  </a:cubicBezTo>
                  <a:cubicBezTo>
                    <a:pt x="858" y="926"/>
                    <a:pt x="829" y="902"/>
                    <a:pt x="829" y="868"/>
                  </a:cubicBezTo>
                  <a:lnTo>
                    <a:pt x="829" y="177"/>
                  </a:lnTo>
                  <a:cubicBezTo>
                    <a:pt x="829" y="143"/>
                    <a:pt x="858" y="118"/>
                    <a:pt x="887" y="118"/>
                  </a:cubicBezTo>
                  <a:close/>
                  <a:moveTo>
                    <a:pt x="1318" y="118"/>
                  </a:moveTo>
                  <a:cubicBezTo>
                    <a:pt x="1353" y="118"/>
                    <a:pt x="1382" y="143"/>
                    <a:pt x="1382" y="177"/>
                  </a:cubicBezTo>
                  <a:lnTo>
                    <a:pt x="1382" y="868"/>
                  </a:lnTo>
                  <a:cubicBezTo>
                    <a:pt x="1382" y="902"/>
                    <a:pt x="1353" y="926"/>
                    <a:pt x="1318" y="926"/>
                  </a:cubicBezTo>
                  <a:cubicBezTo>
                    <a:pt x="1289" y="926"/>
                    <a:pt x="1260" y="902"/>
                    <a:pt x="1260" y="868"/>
                  </a:cubicBezTo>
                  <a:lnTo>
                    <a:pt x="1260" y="177"/>
                  </a:lnTo>
                  <a:cubicBezTo>
                    <a:pt x="1260" y="143"/>
                    <a:pt x="1289" y="118"/>
                    <a:pt x="1318" y="118"/>
                  </a:cubicBezTo>
                  <a:close/>
                  <a:moveTo>
                    <a:pt x="1749" y="118"/>
                  </a:moveTo>
                  <a:cubicBezTo>
                    <a:pt x="1784" y="118"/>
                    <a:pt x="1813" y="143"/>
                    <a:pt x="1813" y="177"/>
                  </a:cubicBezTo>
                  <a:lnTo>
                    <a:pt x="1813" y="868"/>
                  </a:lnTo>
                  <a:cubicBezTo>
                    <a:pt x="1813" y="902"/>
                    <a:pt x="1784" y="926"/>
                    <a:pt x="1749" y="926"/>
                  </a:cubicBezTo>
                  <a:cubicBezTo>
                    <a:pt x="1720" y="926"/>
                    <a:pt x="1691" y="902"/>
                    <a:pt x="1691" y="868"/>
                  </a:cubicBezTo>
                  <a:lnTo>
                    <a:pt x="1691" y="177"/>
                  </a:lnTo>
                  <a:cubicBezTo>
                    <a:pt x="1691" y="143"/>
                    <a:pt x="1720" y="118"/>
                    <a:pt x="1749" y="118"/>
                  </a:cubicBezTo>
                  <a:close/>
                  <a:moveTo>
                    <a:pt x="1" y="1"/>
                  </a:moveTo>
                  <a:cubicBezTo>
                    <a:pt x="1" y="1"/>
                    <a:pt x="104" y="1010"/>
                    <a:pt x="452" y="1034"/>
                  </a:cubicBezTo>
                  <a:cubicBezTo>
                    <a:pt x="608" y="1044"/>
                    <a:pt x="868" y="1044"/>
                    <a:pt x="1103" y="1044"/>
                  </a:cubicBezTo>
                  <a:cubicBezTo>
                    <a:pt x="1338" y="1044"/>
                    <a:pt x="1598" y="1044"/>
                    <a:pt x="1759" y="1034"/>
                  </a:cubicBezTo>
                  <a:cubicBezTo>
                    <a:pt x="2107" y="1010"/>
                    <a:pt x="2210" y="1"/>
                    <a:pt x="221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38"/>
            <p:cNvSpPr/>
            <p:nvPr/>
          </p:nvSpPr>
          <p:spPr>
            <a:xfrm>
              <a:off x="5753730" y="2920991"/>
              <a:ext cx="259226" cy="15242"/>
            </a:xfrm>
            <a:custGeom>
              <a:rect b="b" l="l" r="r" t="t"/>
              <a:pathLst>
                <a:path extrusionOk="0" h="138" w="2347">
                  <a:moveTo>
                    <a:pt x="69" y="0"/>
                  </a:moveTo>
                  <a:cubicBezTo>
                    <a:pt x="30" y="0"/>
                    <a:pt x="0" y="35"/>
                    <a:pt x="0" y="69"/>
                  </a:cubicBezTo>
                  <a:cubicBezTo>
                    <a:pt x="0" y="108"/>
                    <a:pt x="30" y="138"/>
                    <a:pt x="69" y="138"/>
                  </a:cubicBezTo>
                  <a:lnTo>
                    <a:pt x="2278" y="138"/>
                  </a:lnTo>
                  <a:cubicBezTo>
                    <a:pt x="2317" y="138"/>
                    <a:pt x="2346" y="108"/>
                    <a:pt x="2346" y="69"/>
                  </a:cubicBezTo>
                  <a:cubicBezTo>
                    <a:pt x="2346" y="35"/>
                    <a:pt x="2317" y="0"/>
                    <a:pt x="22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38"/>
            <p:cNvSpPr/>
            <p:nvPr/>
          </p:nvSpPr>
          <p:spPr>
            <a:xfrm>
              <a:off x="5835903" y="2864773"/>
              <a:ext cx="94766" cy="62294"/>
            </a:xfrm>
            <a:custGeom>
              <a:rect b="b" l="l" r="r" t="t"/>
              <a:pathLst>
                <a:path extrusionOk="0" h="564" w="858">
                  <a:moveTo>
                    <a:pt x="427" y="0"/>
                  </a:moveTo>
                  <a:cubicBezTo>
                    <a:pt x="192" y="0"/>
                    <a:pt x="1" y="235"/>
                    <a:pt x="1" y="519"/>
                  </a:cubicBezTo>
                  <a:lnTo>
                    <a:pt x="1" y="563"/>
                  </a:lnTo>
                  <a:lnTo>
                    <a:pt x="113" y="563"/>
                  </a:lnTo>
                  <a:lnTo>
                    <a:pt x="113" y="519"/>
                  </a:lnTo>
                  <a:cubicBezTo>
                    <a:pt x="113" y="299"/>
                    <a:pt x="255" y="118"/>
                    <a:pt x="427" y="118"/>
                  </a:cubicBezTo>
                  <a:cubicBezTo>
                    <a:pt x="603" y="118"/>
                    <a:pt x="740" y="299"/>
                    <a:pt x="740" y="519"/>
                  </a:cubicBezTo>
                  <a:lnTo>
                    <a:pt x="740" y="563"/>
                  </a:lnTo>
                  <a:lnTo>
                    <a:pt x="858" y="563"/>
                  </a:lnTo>
                  <a:lnTo>
                    <a:pt x="858" y="519"/>
                  </a:lnTo>
                  <a:cubicBezTo>
                    <a:pt x="858" y="235"/>
                    <a:pt x="667" y="0"/>
                    <a:pt x="4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3" name="Google Shape;633;p38"/>
          <p:cNvGrpSpPr/>
          <p:nvPr/>
        </p:nvGrpSpPr>
        <p:grpSpPr>
          <a:xfrm>
            <a:off x="4957295" y="2144202"/>
            <a:ext cx="259778" cy="180584"/>
            <a:chOff x="4957295" y="2144202"/>
            <a:chExt cx="259778" cy="180584"/>
          </a:xfrm>
        </p:grpSpPr>
        <p:sp>
          <p:nvSpPr>
            <p:cNvPr id="634" name="Google Shape;634;p38"/>
            <p:cNvSpPr/>
            <p:nvPr/>
          </p:nvSpPr>
          <p:spPr>
            <a:xfrm>
              <a:off x="4964916" y="2209145"/>
              <a:ext cx="244536" cy="115641"/>
            </a:xfrm>
            <a:custGeom>
              <a:rect b="b" l="l" r="r" t="t"/>
              <a:pathLst>
                <a:path extrusionOk="0" h="1047" w="2214">
                  <a:moveTo>
                    <a:pt x="461" y="118"/>
                  </a:moveTo>
                  <a:cubicBezTo>
                    <a:pt x="495" y="118"/>
                    <a:pt x="519" y="147"/>
                    <a:pt x="519" y="177"/>
                  </a:cubicBezTo>
                  <a:lnTo>
                    <a:pt x="519" y="867"/>
                  </a:lnTo>
                  <a:cubicBezTo>
                    <a:pt x="519" y="902"/>
                    <a:pt x="495" y="931"/>
                    <a:pt x="461" y="931"/>
                  </a:cubicBezTo>
                  <a:cubicBezTo>
                    <a:pt x="426" y="931"/>
                    <a:pt x="402" y="902"/>
                    <a:pt x="402" y="867"/>
                  </a:cubicBezTo>
                  <a:lnTo>
                    <a:pt x="402" y="177"/>
                  </a:lnTo>
                  <a:cubicBezTo>
                    <a:pt x="402" y="147"/>
                    <a:pt x="426" y="118"/>
                    <a:pt x="461" y="118"/>
                  </a:cubicBezTo>
                  <a:close/>
                  <a:moveTo>
                    <a:pt x="892" y="118"/>
                  </a:moveTo>
                  <a:cubicBezTo>
                    <a:pt x="926" y="118"/>
                    <a:pt x="950" y="147"/>
                    <a:pt x="950" y="177"/>
                  </a:cubicBezTo>
                  <a:lnTo>
                    <a:pt x="950" y="867"/>
                  </a:lnTo>
                  <a:cubicBezTo>
                    <a:pt x="950" y="902"/>
                    <a:pt x="926" y="931"/>
                    <a:pt x="892" y="931"/>
                  </a:cubicBezTo>
                  <a:cubicBezTo>
                    <a:pt x="857" y="931"/>
                    <a:pt x="833" y="902"/>
                    <a:pt x="833" y="867"/>
                  </a:cubicBezTo>
                  <a:lnTo>
                    <a:pt x="833" y="177"/>
                  </a:lnTo>
                  <a:cubicBezTo>
                    <a:pt x="833" y="147"/>
                    <a:pt x="857" y="118"/>
                    <a:pt x="892" y="118"/>
                  </a:cubicBezTo>
                  <a:close/>
                  <a:moveTo>
                    <a:pt x="1323" y="118"/>
                  </a:moveTo>
                  <a:cubicBezTo>
                    <a:pt x="1357" y="118"/>
                    <a:pt x="1381" y="147"/>
                    <a:pt x="1381" y="177"/>
                  </a:cubicBezTo>
                  <a:lnTo>
                    <a:pt x="1381" y="867"/>
                  </a:lnTo>
                  <a:cubicBezTo>
                    <a:pt x="1381" y="902"/>
                    <a:pt x="1357" y="931"/>
                    <a:pt x="1323" y="931"/>
                  </a:cubicBezTo>
                  <a:cubicBezTo>
                    <a:pt x="1288" y="931"/>
                    <a:pt x="1264" y="902"/>
                    <a:pt x="1264" y="867"/>
                  </a:cubicBezTo>
                  <a:lnTo>
                    <a:pt x="1264" y="177"/>
                  </a:lnTo>
                  <a:cubicBezTo>
                    <a:pt x="1264" y="147"/>
                    <a:pt x="1288" y="118"/>
                    <a:pt x="1323" y="118"/>
                  </a:cubicBezTo>
                  <a:close/>
                  <a:moveTo>
                    <a:pt x="1753" y="118"/>
                  </a:moveTo>
                  <a:cubicBezTo>
                    <a:pt x="1788" y="118"/>
                    <a:pt x="1812" y="147"/>
                    <a:pt x="1812" y="177"/>
                  </a:cubicBezTo>
                  <a:lnTo>
                    <a:pt x="1812" y="867"/>
                  </a:lnTo>
                  <a:cubicBezTo>
                    <a:pt x="1812" y="902"/>
                    <a:pt x="1788" y="931"/>
                    <a:pt x="1753" y="931"/>
                  </a:cubicBezTo>
                  <a:cubicBezTo>
                    <a:pt x="1719" y="931"/>
                    <a:pt x="1695" y="902"/>
                    <a:pt x="1695" y="867"/>
                  </a:cubicBezTo>
                  <a:lnTo>
                    <a:pt x="1695" y="177"/>
                  </a:lnTo>
                  <a:cubicBezTo>
                    <a:pt x="1695" y="147"/>
                    <a:pt x="1719" y="118"/>
                    <a:pt x="1753" y="118"/>
                  </a:cubicBezTo>
                  <a:close/>
                  <a:moveTo>
                    <a:pt x="0" y="1"/>
                  </a:moveTo>
                  <a:cubicBezTo>
                    <a:pt x="0" y="1"/>
                    <a:pt x="108" y="1014"/>
                    <a:pt x="456" y="1039"/>
                  </a:cubicBezTo>
                  <a:cubicBezTo>
                    <a:pt x="547" y="1045"/>
                    <a:pt x="675" y="1047"/>
                    <a:pt x="811" y="1047"/>
                  </a:cubicBezTo>
                  <a:cubicBezTo>
                    <a:pt x="908" y="1047"/>
                    <a:pt x="1010" y="1046"/>
                    <a:pt x="1107" y="1044"/>
                  </a:cubicBezTo>
                  <a:cubicBezTo>
                    <a:pt x="1204" y="1046"/>
                    <a:pt x="1306" y="1047"/>
                    <a:pt x="1403" y="1047"/>
                  </a:cubicBezTo>
                  <a:cubicBezTo>
                    <a:pt x="1539" y="1047"/>
                    <a:pt x="1667" y="1045"/>
                    <a:pt x="1758" y="1039"/>
                  </a:cubicBezTo>
                  <a:cubicBezTo>
                    <a:pt x="2106" y="1014"/>
                    <a:pt x="2214" y="1"/>
                    <a:pt x="22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38"/>
            <p:cNvSpPr/>
            <p:nvPr/>
          </p:nvSpPr>
          <p:spPr>
            <a:xfrm>
              <a:off x="4957295" y="2200530"/>
              <a:ext cx="259778" cy="15242"/>
            </a:xfrm>
            <a:custGeom>
              <a:rect b="b" l="l" r="r" t="t"/>
              <a:pathLst>
                <a:path extrusionOk="0" h="138" w="2352">
                  <a:moveTo>
                    <a:pt x="69" y="0"/>
                  </a:moveTo>
                  <a:cubicBezTo>
                    <a:pt x="35" y="0"/>
                    <a:pt x="1" y="30"/>
                    <a:pt x="1" y="69"/>
                  </a:cubicBezTo>
                  <a:cubicBezTo>
                    <a:pt x="1" y="103"/>
                    <a:pt x="35" y="137"/>
                    <a:pt x="69" y="137"/>
                  </a:cubicBezTo>
                  <a:lnTo>
                    <a:pt x="2283" y="137"/>
                  </a:lnTo>
                  <a:cubicBezTo>
                    <a:pt x="2317" y="137"/>
                    <a:pt x="2351" y="103"/>
                    <a:pt x="2351" y="69"/>
                  </a:cubicBezTo>
                  <a:cubicBezTo>
                    <a:pt x="2351" y="30"/>
                    <a:pt x="2317" y="0"/>
                    <a:pt x="22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38"/>
            <p:cNvSpPr/>
            <p:nvPr/>
          </p:nvSpPr>
          <p:spPr>
            <a:xfrm>
              <a:off x="5040020" y="2144202"/>
              <a:ext cx="94324" cy="62404"/>
            </a:xfrm>
            <a:custGeom>
              <a:rect b="b" l="l" r="r" t="t"/>
              <a:pathLst>
                <a:path extrusionOk="0" h="565" w="854">
                  <a:moveTo>
                    <a:pt x="427" y="1"/>
                  </a:moveTo>
                  <a:cubicBezTo>
                    <a:pt x="192" y="1"/>
                    <a:pt x="1" y="231"/>
                    <a:pt x="1" y="520"/>
                  </a:cubicBezTo>
                  <a:lnTo>
                    <a:pt x="1" y="564"/>
                  </a:lnTo>
                  <a:lnTo>
                    <a:pt x="114" y="564"/>
                  </a:lnTo>
                  <a:lnTo>
                    <a:pt x="114" y="520"/>
                  </a:lnTo>
                  <a:cubicBezTo>
                    <a:pt x="114" y="300"/>
                    <a:pt x="256" y="118"/>
                    <a:pt x="427" y="118"/>
                  </a:cubicBezTo>
                  <a:cubicBezTo>
                    <a:pt x="598" y="118"/>
                    <a:pt x="740" y="300"/>
                    <a:pt x="740" y="520"/>
                  </a:cubicBezTo>
                  <a:lnTo>
                    <a:pt x="740" y="564"/>
                  </a:lnTo>
                  <a:lnTo>
                    <a:pt x="853" y="564"/>
                  </a:lnTo>
                  <a:lnTo>
                    <a:pt x="853" y="520"/>
                  </a:lnTo>
                  <a:cubicBezTo>
                    <a:pt x="853" y="231"/>
                    <a:pt x="662" y="1"/>
                    <a:pt x="4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637" name="Google Shape;63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5500" y="923500"/>
            <a:ext cx="4828500" cy="4063250"/>
          </a:xfrm>
          <a:prstGeom prst="rect">
            <a:avLst/>
          </a:prstGeom>
          <a:noFill/>
          <a:ln>
            <a:noFill/>
          </a:ln>
        </p:spPr>
      </p:pic>
      <p:sp>
        <p:nvSpPr>
          <p:cNvPr id="638" name="Google Shape;638;p38"/>
          <p:cNvSpPr txBox="1"/>
          <p:nvPr/>
        </p:nvSpPr>
        <p:spPr>
          <a:xfrm>
            <a:off x="542450" y="1521900"/>
            <a:ext cx="3264900" cy="20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Mobile Application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Data and API server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Website.(Admin Panel)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Database server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Third-party software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39" name="Google Shape;639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84396" y="4240500"/>
            <a:ext cx="259225" cy="289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0" name="Google Shape;64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3199" y="1188275"/>
            <a:ext cx="161635" cy="18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39"/>
          <p:cNvSpPr txBox="1"/>
          <p:nvPr>
            <p:ph type="title"/>
          </p:nvPr>
        </p:nvSpPr>
        <p:spPr>
          <a:xfrm>
            <a:off x="267300" y="2242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Future Work</a:t>
            </a:r>
            <a:endParaRPr sz="3300">
              <a:solidFill>
                <a:srgbClr val="274E13"/>
              </a:solidFill>
              <a:latin typeface="Fira Sans Extra Condensed Black"/>
              <a:ea typeface="Fira Sans Extra Condensed Black"/>
              <a:cs typeface="Fira Sans Extra Condensed Black"/>
              <a:sym typeface="Fira Sans Extra Condensed Black"/>
            </a:endParaRPr>
          </a:p>
        </p:txBody>
      </p:sp>
      <p:sp>
        <p:nvSpPr>
          <p:cNvPr id="646" name="Google Shape;646;p39"/>
          <p:cNvSpPr/>
          <p:nvPr/>
        </p:nvSpPr>
        <p:spPr>
          <a:xfrm>
            <a:off x="6711351" y="957423"/>
            <a:ext cx="164075" cy="7636"/>
          </a:xfrm>
          <a:custGeom>
            <a:rect b="b" l="l" r="r" t="t"/>
            <a:pathLst>
              <a:path extrusionOk="0" h="70" w="1504">
                <a:moveTo>
                  <a:pt x="30" y="0"/>
                </a:moveTo>
                <a:cubicBezTo>
                  <a:pt x="15" y="0"/>
                  <a:pt x="0" y="15"/>
                  <a:pt x="0" y="35"/>
                </a:cubicBezTo>
                <a:cubicBezTo>
                  <a:pt x="0" y="54"/>
                  <a:pt x="15" y="69"/>
                  <a:pt x="30" y="69"/>
                </a:cubicBezTo>
                <a:lnTo>
                  <a:pt x="1469" y="69"/>
                </a:lnTo>
                <a:cubicBezTo>
                  <a:pt x="1489" y="69"/>
                  <a:pt x="1504" y="54"/>
                  <a:pt x="1504" y="35"/>
                </a:cubicBezTo>
                <a:cubicBezTo>
                  <a:pt x="1504" y="15"/>
                  <a:pt x="1489" y="0"/>
                  <a:pt x="1469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7" name="Google Shape;647;p39"/>
          <p:cNvGrpSpPr/>
          <p:nvPr/>
        </p:nvGrpSpPr>
        <p:grpSpPr>
          <a:xfrm>
            <a:off x="4464118" y="1048220"/>
            <a:ext cx="488540" cy="518317"/>
            <a:chOff x="4699705" y="1140350"/>
            <a:chExt cx="1645471" cy="1725423"/>
          </a:xfrm>
        </p:grpSpPr>
        <p:sp>
          <p:nvSpPr>
            <p:cNvPr id="648" name="Google Shape;648;p39"/>
            <p:cNvSpPr/>
            <p:nvPr/>
          </p:nvSpPr>
          <p:spPr>
            <a:xfrm>
              <a:off x="4743571" y="1204010"/>
              <a:ext cx="1574744" cy="1574744"/>
            </a:xfrm>
            <a:custGeom>
              <a:rect b="b" l="l" r="r" t="t"/>
              <a:pathLst>
                <a:path extrusionOk="0" h="26493" w="26493">
                  <a:moveTo>
                    <a:pt x="13253" y="1"/>
                  </a:moveTo>
                  <a:cubicBezTo>
                    <a:pt x="5930" y="1"/>
                    <a:pt x="1" y="5930"/>
                    <a:pt x="1" y="13241"/>
                  </a:cubicBezTo>
                  <a:cubicBezTo>
                    <a:pt x="1" y="20563"/>
                    <a:pt x="5930" y="26492"/>
                    <a:pt x="13253" y="26492"/>
                  </a:cubicBezTo>
                  <a:cubicBezTo>
                    <a:pt x="20563" y="26492"/>
                    <a:pt x="26492" y="20563"/>
                    <a:pt x="26492" y="13241"/>
                  </a:cubicBezTo>
                  <a:cubicBezTo>
                    <a:pt x="26492" y="5930"/>
                    <a:pt x="20563" y="1"/>
                    <a:pt x="13253" y="1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39"/>
            <p:cNvSpPr/>
            <p:nvPr/>
          </p:nvSpPr>
          <p:spPr>
            <a:xfrm>
              <a:off x="4860370" y="1414961"/>
              <a:ext cx="1465731" cy="1363791"/>
            </a:xfrm>
            <a:custGeom>
              <a:rect b="b" l="l" r="r" t="t"/>
              <a:pathLst>
                <a:path extrusionOk="0" h="22944" w="24659">
                  <a:moveTo>
                    <a:pt x="20432" y="0"/>
                  </a:moveTo>
                  <a:cubicBezTo>
                    <a:pt x="21598" y="1965"/>
                    <a:pt x="22265" y="4274"/>
                    <a:pt x="22265" y="6727"/>
                  </a:cubicBezTo>
                  <a:cubicBezTo>
                    <a:pt x="22265" y="14037"/>
                    <a:pt x="16336" y="19967"/>
                    <a:pt x="9025" y="19967"/>
                  </a:cubicBezTo>
                  <a:cubicBezTo>
                    <a:pt x="5537" y="19967"/>
                    <a:pt x="2358" y="18621"/>
                    <a:pt x="0" y="16419"/>
                  </a:cubicBezTo>
                  <a:lnTo>
                    <a:pt x="0" y="16419"/>
                  </a:lnTo>
                  <a:cubicBezTo>
                    <a:pt x="2298" y="20324"/>
                    <a:pt x="6549" y="22943"/>
                    <a:pt x="11407" y="22943"/>
                  </a:cubicBezTo>
                  <a:cubicBezTo>
                    <a:pt x="18729" y="22943"/>
                    <a:pt x="24658" y="17014"/>
                    <a:pt x="24658" y="9692"/>
                  </a:cubicBezTo>
                  <a:cubicBezTo>
                    <a:pt x="24658" y="5870"/>
                    <a:pt x="23027" y="2417"/>
                    <a:pt x="20432" y="0"/>
                  </a:cubicBezTo>
                  <a:close/>
                </a:path>
              </a:pathLst>
            </a:custGeom>
            <a:solidFill>
              <a:srgbClr val="595959">
                <a:alpha val="3137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39"/>
            <p:cNvSpPr/>
            <p:nvPr/>
          </p:nvSpPr>
          <p:spPr>
            <a:xfrm>
              <a:off x="4699705" y="1291089"/>
              <a:ext cx="1575398" cy="1574684"/>
            </a:xfrm>
            <a:custGeom>
              <a:rect b="b" l="l" r="r" t="t"/>
              <a:pathLst>
                <a:path extrusionOk="0" fill="none" h="26492" w="26504">
                  <a:moveTo>
                    <a:pt x="13252" y="0"/>
                  </a:moveTo>
                  <a:cubicBezTo>
                    <a:pt x="5942" y="0"/>
                    <a:pt x="1" y="5930"/>
                    <a:pt x="1" y="13240"/>
                  </a:cubicBezTo>
                  <a:cubicBezTo>
                    <a:pt x="1" y="20563"/>
                    <a:pt x="5942" y="26492"/>
                    <a:pt x="13252" y="26492"/>
                  </a:cubicBezTo>
                  <a:cubicBezTo>
                    <a:pt x="20563" y="26492"/>
                    <a:pt x="26504" y="20563"/>
                    <a:pt x="26504" y="13240"/>
                  </a:cubicBezTo>
                </a:path>
              </a:pathLst>
            </a:custGeom>
            <a:noFill/>
            <a:ln cap="rnd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39"/>
            <p:cNvSpPr/>
            <p:nvPr/>
          </p:nvSpPr>
          <p:spPr>
            <a:xfrm>
              <a:off x="5493760" y="1218929"/>
              <a:ext cx="117513" cy="135226"/>
            </a:xfrm>
            <a:custGeom>
              <a:rect b="b" l="l" r="r" t="t"/>
              <a:pathLst>
                <a:path extrusionOk="0" fill="none" h="2275" w="1977">
                  <a:moveTo>
                    <a:pt x="1" y="2274"/>
                  </a:moveTo>
                  <a:lnTo>
                    <a:pt x="1977" y="1143"/>
                  </a:lnTo>
                  <a:lnTo>
                    <a:pt x="1" y="0"/>
                  </a:lnTo>
                  <a:close/>
                </a:path>
              </a:pathLst>
            </a:custGeom>
            <a:noFill/>
            <a:ln cap="rnd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39"/>
            <p:cNvSpPr/>
            <p:nvPr/>
          </p:nvSpPr>
          <p:spPr>
            <a:xfrm>
              <a:off x="5898544" y="1140350"/>
              <a:ext cx="446632" cy="852132"/>
            </a:xfrm>
            <a:custGeom>
              <a:rect b="b" l="l" r="r" t="t"/>
              <a:pathLst>
                <a:path extrusionOk="0" fill="none" h="14336" w="7514">
                  <a:moveTo>
                    <a:pt x="7288" y="14336"/>
                  </a:moveTo>
                  <a:lnTo>
                    <a:pt x="1" y="14336"/>
                  </a:lnTo>
                  <a:lnTo>
                    <a:pt x="1" y="12597"/>
                  </a:lnTo>
                  <a:cubicBezTo>
                    <a:pt x="1" y="8418"/>
                    <a:pt x="4990" y="7728"/>
                    <a:pt x="4990" y="3644"/>
                  </a:cubicBezTo>
                  <a:cubicBezTo>
                    <a:pt x="4990" y="2370"/>
                    <a:pt x="4490" y="2024"/>
                    <a:pt x="3692" y="2024"/>
                  </a:cubicBezTo>
                  <a:cubicBezTo>
                    <a:pt x="2882" y="2024"/>
                    <a:pt x="2382" y="2405"/>
                    <a:pt x="2382" y="3418"/>
                  </a:cubicBezTo>
                  <a:lnTo>
                    <a:pt x="2382" y="4942"/>
                  </a:lnTo>
                  <a:lnTo>
                    <a:pt x="1" y="4942"/>
                  </a:lnTo>
                  <a:lnTo>
                    <a:pt x="1" y="3560"/>
                  </a:lnTo>
                  <a:cubicBezTo>
                    <a:pt x="1" y="1298"/>
                    <a:pt x="1275" y="0"/>
                    <a:pt x="3751" y="0"/>
                  </a:cubicBezTo>
                  <a:cubicBezTo>
                    <a:pt x="6228" y="0"/>
                    <a:pt x="7514" y="1298"/>
                    <a:pt x="7514" y="3560"/>
                  </a:cubicBezTo>
                  <a:cubicBezTo>
                    <a:pt x="7514" y="8013"/>
                    <a:pt x="2489" y="9680"/>
                    <a:pt x="2489" y="12002"/>
                  </a:cubicBezTo>
                  <a:cubicBezTo>
                    <a:pt x="2489" y="12109"/>
                    <a:pt x="2489" y="12204"/>
                    <a:pt x="2513" y="12311"/>
                  </a:cubicBezTo>
                  <a:lnTo>
                    <a:pt x="7288" y="12311"/>
                  </a:lnTo>
                </a:path>
              </a:pathLst>
            </a:custGeom>
            <a:noFill/>
            <a:ln cap="rnd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39"/>
            <p:cNvSpPr/>
            <p:nvPr/>
          </p:nvSpPr>
          <p:spPr>
            <a:xfrm>
              <a:off x="4839150" y="2242241"/>
              <a:ext cx="651819" cy="474926"/>
            </a:xfrm>
            <a:custGeom>
              <a:rect b="b" l="l" r="r" t="t"/>
              <a:pathLst>
                <a:path extrusionOk="0" fill="none" h="7990" w="10966">
                  <a:moveTo>
                    <a:pt x="0" y="0"/>
                  </a:moveTo>
                  <a:cubicBezTo>
                    <a:pt x="0" y="0"/>
                    <a:pt x="1989" y="7097"/>
                    <a:pt x="10966" y="7989"/>
                  </a:cubicBezTo>
                </a:path>
              </a:pathLst>
            </a:custGeom>
            <a:noFill/>
            <a:ln cap="rnd" cmpd="sng" w="113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4" name="Google Shape;654;p39"/>
          <p:cNvSpPr txBox="1"/>
          <p:nvPr/>
        </p:nvSpPr>
        <p:spPr>
          <a:xfrm>
            <a:off x="5144725" y="4590725"/>
            <a:ext cx="3273900" cy="44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453221"/>
                </a:solidFill>
                <a:latin typeface="Catamaran"/>
                <a:ea typeface="Catamaran"/>
                <a:cs typeface="Catamaran"/>
                <a:sym typeface="Catamaran"/>
              </a:rPr>
              <a:t>for more precisely tracking the crops in each field</a:t>
            </a:r>
            <a:endParaRPr>
              <a:solidFill>
                <a:srgbClr val="45322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indent="0" lvl="0" marL="0" rtl="0" algn="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5" name="Google Shape;655;p39"/>
          <p:cNvSpPr txBox="1"/>
          <p:nvPr/>
        </p:nvSpPr>
        <p:spPr>
          <a:xfrm>
            <a:off x="5045101" y="1144400"/>
            <a:ext cx="3481200" cy="3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8761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Using IOT &amp; merge with hardware technologies</a:t>
            </a:r>
            <a:endParaRPr sz="2000">
              <a:solidFill>
                <a:srgbClr val="38761D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56" name="Google Shape;656;p39"/>
          <p:cNvSpPr/>
          <p:nvPr/>
        </p:nvSpPr>
        <p:spPr>
          <a:xfrm>
            <a:off x="640478" y="1013500"/>
            <a:ext cx="524873" cy="518336"/>
          </a:xfrm>
          <a:custGeom>
            <a:rect b="b" l="l" r="r" t="t"/>
            <a:pathLst>
              <a:path extrusionOk="0" h="26493" w="26492">
                <a:moveTo>
                  <a:pt x="13252" y="1"/>
                </a:moveTo>
                <a:cubicBezTo>
                  <a:pt x="5930" y="1"/>
                  <a:pt x="0" y="5930"/>
                  <a:pt x="0" y="13241"/>
                </a:cubicBezTo>
                <a:cubicBezTo>
                  <a:pt x="0" y="20563"/>
                  <a:pt x="5930" y="26492"/>
                  <a:pt x="13252" y="26492"/>
                </a:cubicBezTo>
                <a:cubicBezTo>
                  <a:pt x="20563" y="26492"/>
                  <a:pt x="26492" y="20563"/>
                  <a:pt x="26492" y="13241"/>
                </a:cubicBezTo>
                <a:cubicBezTo>
                  <a:pt x="26492" y="5930"/>
                  <a:pt x="20563" y="1"/>
                  <a:pt x="13252" y="1"/>
                </a:cubicBezTo>
                <a:close/>
              </a:path>
            </a:pathLst>
          </a:cu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657" name="Google Shape;657;p39"/>
          <p:cNvSpPr/>
          <p:nvPr/>
        </p:nvSpPr>
        <p:spPr>
          <a:xfrm>
            <a:off x="676813" y="1082932"/>
            <a:ext cx="488537" cy="448899"/>
          </a:xfrm>
          <a:custGeom>
            <a:rect b="b" l="l" r="r" t="t"/>
            <a:pathLst>
              <a:path extrusionOk="0" h="22944" w="24658">
                <a:moveTo>
                  <a:pt x="20431" y="0"/>
                </a:moveTo>
                <a:lnTo>
                  <a:pt x="20431" y="0"/>
                </a:lnTo>
                <a:cubicBezTo>
                  <a:pt x="21598" y="1965"/>
                  <a:pt x="22265" y="4274"/>
                  <a:pt x="22265" y="6727"/>
                </a:cubicBezTo>
                <a:cubicBezTo>
                  <a:pt x="22265" y="14037"/>
                  <a:pt x="16335" y="19967"/>
                  <a:pt x="9025" y="19967"/>
                </a:cubicBezTo>
                <a:cubicBezTo>
                  <a:pt x="5536" y="19967"/>
                  <a:pt x="2369" y="18621"/>
                  <a:pt x="0" y="16419"/>
                </a:cubicBezTo>
                <a:lnTo>
                  <a:pt x="0" y="16419"/>
                </a:lnTo>
                <a:cubicBezTo>
                  <a:pt x="2298" y="20324"/>
                  <a:pt x="6548" y="22943"/>
                  <a:pt x="11418" y="22943"/>
                </a:cubicBezTo>
                <a:cubicBezTo>
                  <a:pt x="18729" y="22943"/>
                  <a:pt x="24658" y="17014"/>
                  <a:pt x="24658" y="9692"/>
                </a:cubicBezTo>
                <a:cubicBezTo>
                  <a:pt x="24658" y="5870"/>
                  <a:pt x="23039" y="2417"/>
                  <a:pt x="20431" y="0"/>
                </a:cubicBezTo>
                <a:close/>
              </a:path>
            </a:pathLst>
          </a:custGeom>
          <a:solidFill>
            <a:srgbClr val="595959">
              <a:alpha val="31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39"/>
          <p:cNvSpPr/>
          <p:nvPr/>
        </p:nvSpPr>
        <p:spPr>
          <a:xfrm>
            <a:off x="623500" y="1042161"/>
            <a:ext cx="524873" cy="518316"/>
          </a:xfrm>
          <a:custGeom>
            <a:rect b="b" l="l" r="r" t="t"/>
            <a:pathLst>
              <a:path extrusionOk="0" fill="none" h="26492" w="26492">
                <a:moveTo>
                  <a:pt x="13240" y="0"/>
                </a:moveTo>
                <a:cubicBezTo>
                  <a:pt x="20562" y="0"/>
                  <a:pt x="26492" y="5930"/>
                  <a:pt x="26492" y="13240"/>
                </a:cubicBezTo>
                <a:cubicBezTo>
                  <a:pt x="26492" y="20563"/>
                  <a:pt x="20562" y="26492"/>
                  <a:pt x="13240" y="26492"/>
                </a:cubicBezTo>
                <a:cubicBezTo>
                  <a:pt x="5930" y="26492"/>
                  <a:pt x="0" y="20563"/>
                  <a:pt x="0" y="13240"/>
                </a:cubicBezTo>
              </a:path>
            </a:pathLst>
          </a:custGeom>
          <a:noFill/>
          <a:ln cap="rnd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9" name="Google Shape;659;p39"/>
          <p:cNvSpPr/>
          <p:nvPr/>
        </p:nvSpPr>
        <p:spPr>
          <a:xfrm>
            <a:off x="642123" y="1028643"/>
            <a:ext cx="106175" cy="273969"/>
          </a:xfrm>
          <a:custGeom>
            <a:rect b="b" l="l" r="r" t="t"/>
            <a:pathLst>
              <a:path extrusionOk="0" fill="none" h="14003" w="5359">
                <a:moveTo>
                  <a:pt x="2334" y="14003"/>
                </a:moveTo>
                <a:lnTo>
                  <a:pt x="2334" y="3323"/>
                </a:lnTo>
                <a:lnTo>
                  <a:pt x="1" y="3323"/>
                </a:lnTo>
                <a:lnTo>
                  <a:pt x="1" y="1763"/>
                </a:lnTo>
                <a:cubicBezTo>
                  <a:pt x="2334" y="1763"/>
                  <a:pt x="2858" y="941"/>
                  <a:pt x="3323" y="1"/>
                </a:cubicBezTo>
                <a:lnTo>
                  <a:pt x="5359" y="1"/>
                </a:lnTo>
                <a:lnTo>
                  <a:pt x="5359" y="5454"/>
                </a:lnTo>
                <a:lnTo>
                  <a:pt x="5359" y="14003"/>
                </a:lnTo>
              </a:path>
            </a:pathLst>
          </a:custGeom>
          <a:noFill/>
          <a:ln cap="rnd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0" name="Google Shape;660;p39"/>
          <p:cNvSpPr/>
          <p:nvPr/>
        </p:nvSpPr>
        <p:spPr>
          <a:xfrm>
            <a:off x="844517" y="1018411"/>
            <a:ext cx="39169" cy="44510"/>
          </a:xfrm>
          <a:custGeom>
            <a:rect b="b" l="l" r="r" t="t"/>
            <a:pathLst>
              <a:path extrusionOk="0" fill="none" h="2275" w="1977">
                <a:moveTo>
                  <a:pt x="1977" y="2274"/>
                </a:moveTo>
                <a:lnTo>
                  <a:pt x="0" y="1143"/>
                </a:lnTo>
                <a:lnTo>
                  <a:pt x="1977" y="0"/>
                </a:lnTo>
                <a:close/>
              </a:path>
            </a:pathLst>
          </a:custGeom>
          <a:noFill/>
          <a:ln cap="rnd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1" name="Google Shape;661;p39"/>
          <p:cNvSpPr/>
          <p:nvPr/>
        </p:nvSpPr>
        <p:spPr>
          <a:xfrm>
            <a:off x="674911" y="1355221"/>
            <a:ext cx="217284" cy="156324"/>
          </a:xfrm>
          <a:custGeom>
            <a:rect b="b" l="l" r="r" t="t"/>
            <a:pathLst>
              <a:path extrusionOk="0" fill="none" h="7990" w="10967">
                <a:moveTo>
                  <a:pt x="1" y="0"/>
                </a:moveTo>
                <a:cubicBezTo>
                  <a:pt x="1" y="0"/>
                  <a:pt x="1989" y="7097"/>
                  <a:pt x="10966" y="7989"/>
                </a:cubicBezTo>
              </a:path>
            </a:pathLst>
          </a:custGeom>
          <a:noFill/>
          <a:ln cap="rnd" cmpd="sng" w="113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2" name="Google Shape;662;p39"/>
          <p:cNvSpPr txBox="1"/>
          <p:nvPr/>
        </p:nvSpPr>
        <p:spPr>
          <a:xfrm>
            <a:off x="1148363" y="4517100"/>
            <a:ext cx="3054000" cy="38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0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453221"/>
                </a:solidFill>
                <a:latin typeface="Catamaran"/>
                <a:ea typeface="Catamaran"/>
                <a:cs typeface="Catamaran"/>
                <a:sym typeface="Catamaran"/>
              </a:rPr>
              <a:t>Track worker movement on the fields.</a:t>
            </a:r>
            <a:endParaRPr>
              <a:solidFill>
                <a:srgbClr val="453221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3" name="Google Shape;663;p39"/>
          <p:cNvSpPr txBox="1"/>
          <p:nvPr/>
        </p:nvSpPr>
        <p:spPr>
          <a:xfrm>
            <a:off x="1312750" y="1218025"/>
            <a:ext cx="2586900" cy="3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8761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Custom Maps for fields</a:t>
            </a:r>
            <a:endParaRPr sz="2000">
              <a:solidFill>
                <a:srgbClr val="38761D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1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pic>
        <p:nvPicPr>
          <p:cNvPr id="664" name="Google Shape;66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8812" y="1729663"/>
            <a:ext cx="2754775" cy="2589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5" name="Google Shape;66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4875" y="1729675"/>
            <a:ext cx="3884376" cy="258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40"/>
          <p:cNvSpPr txBox="1"/>
          <p:nvPr>
            <p:ph type="title"/>
          </p:nvPr>
        </p:nvSpPr>
        <p:spPr>
          <a:xfrm>
            <a:off x="-453775" y="743400"/>
            <a:ext cx="4892400" cy="7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THANK YOU</a:t>
            </a:r>
            <a:endParaRPr sz="3400">
              <a:solidFill>
                <a:srgbClr val="274E13"/>
              </a:solidFill>
              <a:latin typeface="Fira Sans Extra Condensed Black"/>
              <a:ea typeface="Fira Sans Extra Condensed Black"/>
              <a:cs typeface="Fira Sans Extra Condensed Black"/>
              <a:sym typeface="Fira Sans Extra Condensed Black"/>
            </a:endParaRPr>
          </a:p>
        </p:txBody>
      </p:sp>
      <p:grpSp>
        <p:nvGrpSpPr>
          <p:cNvPr id="671" name="Google Shape;671;p40"/>
          <p:cNvGrpSpPr/>
          <p:nvPr/>
        </p:nvGrpSpPr>
        <p:grpSpPr>
          <a:xfrm>
            <a:off x="4042474" y="2653258"/>
            <a:ext cx="179815" cy="395853"/>
            <a:chOff x="3441375" y="5079600"/>
            <a:chExt cx="141475" cy="311450"/>
          </a:xfrm>
        </p:grpSpPr>
        <p:sp>
          <p:nvSpPr>
            <p:cNvPr id="672" name="Google Shape;672;p40"/>
            <p:cNvSpPr/>
            <p:nvPr/>
          </p:nvSpPr>
          <p:spPr>
            <a:xfrm>
              <a:off x="3469675" y="5079600"/>
              <a:ext cx="88275" cy="85000"/>
            </a:xfrm>
            <a:custGeom>
              <a:rect b="b" l="l" r="r" t="t"/>
              <a:pathLst>
                <a:path extrusionOk="0" h="3400" w="3531">
                  <a:moveTo>
                    <a:pt x="1698" y="1135"/>
                  </a:moveTo>
                  <a:cubicBezTo>
                    <a:pt x="2202" y="1135"/>
                    <a:pt x="2456" y="1742"/>
                    <a:pt x="2099" y="2101"/>
                  </a:cubicBezTo>
                  <a:cubicBezTo>
                    <a:pt x="1983" y="2216"/>
                    <a:pt x="1842" y="2268"/>
                    <a:pt x="1703" y="2268"/>
                  </a:cubicBezTo>
                  <a:cubicBezTo>
                    <a:pt x="1411" y="2268"/>
                    <a:pt x="1133" y="2041"/>
                    <a:pt x="1133" y="1700"/>
                  </a:cubicBezTo>
                  <a:cubicBezTo>
                    <a:pt x="1133" y="1386"/>
                    <a:pt x="1384" y="1135"/>
                    <a:pt x="1698" y="1135"/>
                  </a:cubicBezTo>
                  <a:close/>
                  <a:moveTo>
                    <a:pt x="1698" y="0"/>
                  </a:moveTo>
                  <a:cubicBezTo>
                    <a:pt x="1479" y="0"/>
                    <a:pt x="1259" y="42"/>
                    <a:pt x="1049" y="129"/>
                  </a:cubicBezTo>
                  <a:cubicBezTo>
                    <a:pt x="415" y="392"/>
                    <a:pt x="1" y="1011"/>
                    <a:pt x="1" y="1700"/>
                  </a:cubicBezTo>
                  <a:cubicBezTo>
                    <a:pt x="1" y="2639"/>
                    <a:pt x="759" y="3397"/>
                    <a:pt x="1698" y="3400"/>
                  </a:cubicBezTo>
                  <a:cubicBezTo>
                    <a:pt x="2386" y="3400"/>
                    <a:pt x="3005" y="2983"/>
                    <a:pt x="3268" y="2349"/>
                  </a:cubicBezTo>
                  <a:cubicBezTo>
                    <a:pt x="3531" y="1715"/>
                    <a:pt x="3386" y="984"/>
                    <a:pt x="2900" y="498"/>
                  </a:cubicBezTo>
                  <a:cubicBezTo>
                    <a:pt x="2574" y="173"/>
                    <a:pt x="2140" y="0"/>
                    <a:pt x="169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73" name="Google Shape;673;p40"/>
            <p:cNvSpPr/>
            <p:nvPr/>
          </p:nvSpPr>
          <p:spPr>
            <a:xfrm>
              <a:off x="3441375" y="5192875"/>
              <a:ext cx="141475" cy="198175"/>
            </a:xfrm>
            <a:custGeom>
              <a:rect b="b" l="l" r="r" t="t"/>
              <a:pathLst>
                <a:path extrusionOk="0" h="7927" w="5659">
                  <a:moveTo>
                    <a:pt x="3397" y="1133"/>
                  </a:moveTo>
                  <a:lnTo>
                    <a:pt x="3397" y="6795"/>
                  </a:lnTo>
                  <a:lnTo>
                    <a:pt x="2265" y="6795"/>
                  </a:lnTo>
                  <a:lnTo>
                    <a:pt x="2265" y="1133"/>
                  </a:lnTo>
                  <a:close/>
                  <a:moveTo>
                    <a:pt x="565" y="1"/>
                  </a:moveTo>
                  <a:cubicBezTo>
                    <a:pt x="251" y="1"/>
                    <a:pt x="1" y="251"/>
                    <a:pt x="1" y="565"/>
                  </a:cubicBezTo>
                  <a:cubicBezTo>
                    <a:pt x="1" y="879"/>
                    <a:pt x="251" y="1133"/>
                    <a:pt x="565" y="1133"/>
                  </a:cubicBezTo>
                  <a:lnTo>
                    <a:pt x="1133" y="1133"/>
                  </a:lnTo>
                  <a:lnTo>
                    <a:pt x="1133" y="6795"/>
                  </a:lnTo>
                  <a:lnTo>
                    <a:pt x="565" y="6795"/>
                  </a:lnTo>
                  <a:cubicBezTo>
                    <a:pt x="251" y="6795"/>
                    <a:pt x="1" y="7045"/>
                    <a:pt x="1" y="7359"/>
                  </a:cubicBezTo>
                  <a:cubicBezTo>
                    <a:pt x="1" y="7673"/>
                    <a:pt x="251" y="7927"/>
                    <a:pt x="565" y="7927"/>
                  </a:cubicBezTo>
                  <a:lnTo>
                    <a:pt x="5094" y="7927"/>
                  </a:lnTo>
                  <a:cubicBezTo>
                    <a:pt x="5408" y="7927"/>
                    <a:pt x="5659" y="7673"/>
                    <a:pt x="5659" y="7359"/>
                  </a:cubicBezTo>
                  <a:cubicBezTo>
                    <a:pt x="5659" y="7045"/>
                    <a:pt x="5408" y="6795"/>
                    <a:pt x="5094" y="6795"/>
                  </a:cubicBezTo>
                  <a:lnTo>
                    <a:pt x="4530" y="6795"/>
                  </a:lnTo>
                  <a:lnTo>
                    <a:pt x="4530" y="565"/>
                  </a:lnTo>
                  <a:cubicBezTo>
                    <a:pt x="4530" y="251"/>
                    <a:pt x="4276" y="1"/>
                    <a:pt x="39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674" name="Google Shape;674;p40"/>
          <p:cNvGrpSpPr/>
          <p:nvPr/>
        </p:nvGrpSpPr>
        <p:grpSpPr>
          <a:xfrm>
            <a:off x="6252227" y="2320735"/>
            <a:ext cx="426661" cy="435146"/>
            <a:chOff x="4467450" y="3808475"/>
            <a:chExt cx="470150" cy="479500"/>
          </a:xfrm>
        </p:grpSpPr>
        <p:sp>
          <p:nvSpPr>
            <p:cNvPr id="675" name="Google Shape;675;p40"/>
            <p:cNvSpPr/>
            <p:nvPr/>
          </p:nvSpPr>
          <p:spPr>
            <a:xfrm>
              <a:off x="4729325" y="3808475"/>
              <a:ext cx="56625" cy="138200"/>
            </a:xfrm>
            <a:custGeom>
              <a:rect b="b" l="l" r="r" t="t"/>
              <a:pathLst>
                <a:path extrusionOk="0" h="5528" w="2265">
                  <a:moveTo>
                    <a:pt x="1510" y="0"/>
                  </a:moveTo>
                  <a:lnTo>
                    <a:pt x="1133" y="423"/>
                  </a:lnTo>
                  <a:lnTo>
                    <a:pt x="752" y="839"/>
                  </a:lnTo>
                  <a:cubicBezTo>
                    <a:pt x="852" y="930"/>
                    <a:pt x="1133" y="1256"/>
                    <a:pt x="1133" y="1555"/>
                  </a:cubicBezTo>
                  <a:cubicBezTo>
                    <a:pt x="1133" y="1851"/>
                    <a:pt x="852" y="2177"/>
                    <a:pt x="755" y="2265"/>
                  </a:cubicBezTo>
                  <a:cubicBezTo>
                    <a:pt x="680" y="2334"/>
                    <a:pt x="0" y="2965"/>
                    <a:pt x="0" y="3820"/>
                  </a:cubicBezTo>
                  <a:cubicBezTo>
                    <a:pt x="0" y="4671"/>
                    <a:pt x="677" y="5302"/>
                    <a:pt x="755" y="5372"/>
                  </a:cubicBezTo>
                  <a:cubicBezTo>
                    <a:pt x="866" y="5476"/>
                    <a:pt x="1007" y="5528"/>
                    <a:pt x="1147" y="5528"/>
                  </a:cubicBezTo>
                  <a:cubicBezTo>
                    <a:pt x="1302" y="5528"/>
                    <a:pt x="1457" y="5465"/>
                    <a:pt x="1567" y="5341"/>
                  </a:cubicBezTo>
                  <a:cubicBezTo>
                    <a:pt x="1782" y="5103"/>
                    <a:pt x="1755" y="4735"/>
                    <a:pt x="1510" y="4529"/>
                  </a:cubicBezTo>
                  <a:cubicBezTo>
                    <a:pt x="1432" y="4457"/>
                    <a:pt x="1133" y="4128"/>
                    <a:pt x="1133" y="3820"/>
                  </a:cubicBezTo>
                  <a:cubicBezTo>
                    <a:pt x="1133" y="3521"/>
                    <a:pt x="1413" y="3195"/>
                    <a:pt x="1510" y="3107"/>
                  </a:cubicBezTo>
                  <a:cubicBezTo>
                    <a:pt x="1586" y="3038"/>
                    <a:pt x="2265" y="2407"/>
                    <a:pt x="2265" y="1555"/>
                  </a:cubicBezTo>
                  <a:cubicBezTo>
                    <a:pt x="2265" y="701"/>
                    <a:pt x="1589" y="70"/>
                    <a:pt x="1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76" name="Google Shape;676;p40"/>
            <p:cNvSpPr/>
            <p:nvPr/>
          </p:nvSpPr>
          <p:spPr>
            <a:xfrm>
              <a:off x="4644400" y="3808475"/>
              <a:ext cx="56650" cy="138200"/>
            </a:xfrm>
            <a:custGeom>
              <a:rect b="b" l="l" r="r" t="t"/>
              <a:pathLst>
                <a:path extrusionOk="0" h="5528" w="2266">
                  <a:moveTo>
                    <a:pt x="1510" y="0"/>
                  </a:moveTo>
                  <a:lnTo>
                    <a:pt x="1133" y="423"/>
                  </a:lnTo>
                  <a:lnTo>
                    <a:pt x="752" y="839"/>
                  </a:lnTo>
                  <a:cubicBezTo>
                    <a:pt x="852" y="930"/>
                    <a:pt x="1133" y="1256"/>
                    <a:pt x="1133" y="1555"/>
                  </a:cubicBezTo>
                  <a:cubicBezTo>
                    <a:pt x="1133" y="1851"/>
                    <a:pt x="852" y="2177"/>
                    <a:pt x="755" y="2265"/>
                  </a:cubicBezTo>
                  <a:cubicBezTo>
                    <a:pt x="680" y="2334"/>
                    <a:pt x="0" y="2965"/>
                    <a:pt x="0" y="3820"/>
                  </a:cubicBezTo>
                  <a:cubicBezTo>
                    <a:pt x="0" y="4671"/>
                    <a:pt x="677" y="5302"/>
                    <a:pt x="755" y="5372"/>
                  </a:cubicBezTo>
                  <a:cubicBezTo>
                    <a:pt x="866" y="5476"/>
                    <a:pt x="1007" y="5528"/>
                    <a:pt x="1147" y="5528"/>
                  </a:cubicBezTo>
                  <a:cubicBezTo>
                    <a:pt x="1302" y="5528"/>
                    <a:pt x="1457" y="5465"/>
                    <a:pt x="1568" y="5341"/>
                  </a:cubicBezTo>
                  <a:cubicBezTo>
                    <a:pt x="1782" y="5103"/>
                    <a:pt x="1755" y="4735"/>
                    <a:pt x="1510" y="4529"/>
                  </a:cubicBezTo>
                  <a:cubicBezTo>
                    <a:pt x="1432" y="4457"/>
                    <a:pt x="1133" y="4128"/>
                    <a:pt x="1133" y="3820"/>
                  </a:cubicBezTo>
                  <a:cubicBezTo>
                    <a:pt x="1133" y="3521"/>
                    <a:pt x="1414" y="3195"/>
                    <a:pt x="1510" y="3107"/>
                  </a:cubicBezTo>
                  <a:cubicBezTo>
                    <a:pt x="1586" y="3038"/>
                    <a:pt x="2265" y="2407"/>
                    <a:pt x="2265" y="1555"/>
                  </a:cubicBezTo>
                  <a:cubicBezTo>
                    <a:pt x="2265" y="701"/>
                    <a:pt x="1589" y="70"/>
                    <a:pt x="1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77" name="Google Shape;677;p40"/>
            <p:cNvSpPr/>
            <p:nvPr/>
          </p:nvSpPr>
          <p:spPr>
            <a:xfrm>
              <a:off x="4559475" y="3808475"/>
              <a:ext cx="56650" cy="138200"/>
            </a:xfrm>
            <a:custGeom>
              <a:rect b="b" l="l" r="r" t="t"/>
              <a:pathLst>
                <a:path extrusionOk="0" h="5528" w="2266">
                  <a:moveTo>
                    <a:pt x="1510" y="0"/>
                  </a:moveTo>
                  <a:lnTo>
                    <a:pt x="1133" y="423"/>
                  </a:lnTo>
                  <a:lnTo>
                    <a:pt x="752" y="839"/>
                  </a:lnTo>
                  <a:cubicBezTo>
                    <a:pt x="852" y="930"/>
                    <a:pt x="1133" y="1256"/>
                    <a:pt x="1133" y="1555"/>
                  </a:cubicBezTo>
                  <a:cubicBezTo>
                    <a:pt x="1133" y="1851"/>
                    <a:pt x="852" y="2177"/>
                    <a:pt x="755" y="2265"/>
                  </a:cubicBezTo>
                  <a:cubicBezTo>
                    <a:pt x="680" y="2334"/>
                    <a:pt x="1" y="2965"/>
                    <a:pt x="1" y="3820"/>
                  </a:cubicBezTo>
                  <a:cubicBezTo>
                    <a:pt x="1" y="4671"/>
                    <a:pt x="677" y="5302"/>
                    <a:pt x="755" y="5372"/>
                  </a:cubicBezTo>
                  <a:cubicBezTo>
                    <a:pt x="866" y="5476"/>
                    <a:pt x="1007" y="5528"/>
                    <a:pt x="1148" y="5528"/>
                  </a:cubicBezTo>
                  <a:cubicBezTo>
                    <a:pt x="1303" y="5528"/>
                    <a:pt x="1457" y="5465"/>
                    <a:pt x="1568" y="5341"/>
                  </a:cubicBezTo>
                  <a:cubicBezTo>
                    <a:pt x="1782" y="5103"/>
                    <a:pt x="1755" y="4735"/>
                    <a:pt x="1510" y="4529"/>
                  </a:cubicBezTo>
                  <a:cubicBezTo>
                    <a:pt x="1432" y="4457"/>
                    <a:pt x="1133" y="4128"/>
                    <a:pt x="1133" y="3820"/>
                  </a:cubicBezTo>
                  <a:cubicBezTo>
                    <a:pt x="1133" y="3521"/>
                    <a:pt x="1414" y="3195"/>
                    <a:pt x="1510" y="3107"/>
                  </a:cubicBezTo>
                  <a:cubicBezTo>
                    <a:pt x="1586" y="3038"/>
                    <a:pt x="2265" y="2407"/>
                    <a:pt x="2265" y="1555"/>
                  </a:cubicBezTo>
                  <a:cubicBezTo>
                    <a:pt x="2265" y="701"/>
                    <a:pt x="1589" y="70"/>
                    <a:pt x="15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78" name="Google Shape;678;p40"/>
            <p:cNvSpPr/>
            <p:nvPr/>
          </p:nvSpPr>
          <p:spPr>
            <a:xfrm>
              <a:off x="4467450" y="3975675"/>
              <a:ext cx="470150" cy="312300"/>
            </a:xfrm>
            <a:custGeom>
              <a:rect b="b" l="l" r="r" t="t"/>
              <a:pathLst>
                <a:path extrusionOk="0" h="12492" w="18806">
                  <a:moveTo>
                    <a:pt x="16340" y="2263"/>
                  </a:moveTo>
                  <a:cubicBezTo>
                    <a:pt x="16709" y="2263"/>
                    <a:pt x="17020" y="2371"/>
                    <a:pt x="17233" y="2582"/>
                  </a:cubicBezTo>
                  <a:cubicBezTo>
                    <a:pt x="17622" y="2974"/>
                    <a:pt x="17571" y="3581"/>
                    <a:pt x="17505" y="3907"/>
                  </a:cubicBezTo>
                  <a:cubicBezTo>
                    <a:pt x="17375" y="4553"/>
                    <a:pt x="16994" y="5221"/>
                    <a:pt x="16430" y="5785"/>
                  </a:cubicBezTo>
                  <a:cubicBezTo>
                    <a:pt x="15793" y="6426"/>
                    <a:pt x="15014" y="6824"/>
                    <a:pt x="14337" y="6897"/>
                  </a:cubicBezTo>
                  <a:cubicBezTo>
                    <a:pt x="15056" y="5562"/>
                    <a:pt x="15539" y="4007"/>
                    <a:pt x="15744" y="2346"/>
                  </a:cubicBezTo>
                  <a:cubicBezTo>
                    <a:pt x="15954" y="2291"/>
                    <a:pt x="16154" y="2263"/>
                    <a:pt x="16340" y="2263"/>
                  </a:cubicBezTo>
                  <a:close/>
                  <a:moveTo>
                    <a:pt x="14709" y="1132"/>
                  </a:moveTo>
                  <a:cubicBezTo>
                    <a:pt x="14618" y="3340"/>
                    <a:pt x="13999" y="5390"/>
                    <a:pt x="12978" y="6987"/>
                  </a:cubicBezTo>
                  <a:cubicBezTo>
                    <a:pt x="12948" y="7023"/>
                    <a:pt x="12921" y="7066"/>
                    <a:pt x="12900" y="7108"/>
                  </a:cubicBezTo>
                  <a:cubicBezTo>
                    <a:pt x="12390" y="7881"/>
                    <a:pt x="11786" y="8542"/>
                    <a:pt x="11103" y="9059"/>
                  </a:cubicBezTo>
                  <a:lnTo>
                    <a:pt x="4750" y="9059"/>
                  </a:lnTo>
                  <a:cubicBezTo>
                    <a:pt x="2634" y="7461"/>
                    <a:pt x="1281" y="4478"/>
                    <a:pt x="1145" y="1132"/>
                  </a:cubicBezTo>
                  <a:close/>
                  <a:moveTo>
                    <a:pt x="13247" y="10191"/>
                  </a:moveTo>
                  <a:lnTo>
                    <a:pt x="12827" y="11048"/>
                  </a:lnTo>
                  <a:cubicBezTo>
                    <a:pt x="12731" y="11239"/>
                    <a:pt x="12538" y="11359"/>
                    <a:pt x="12326" y="11359"/>
                  </a:cubicBezTo>
                  <a:lnTo>
                    <a:pt x="3531" y="11359"/>
                  </a:lnTo>
                  <a:cubicBezTo>
                    <a:pt x="3316" y="11359"/>
                    <a:pt x="3120" y="11239"/>
                    <a:pt x="3026" y="11048"/>
                  </a:cubicBezTo>
                  <a:lnTo>
                    <a:pt x="2607" y="10191"/>
                  </a:lnTo>
                  <a:close/>
                  <a:moveTo>
                    <a:pt x="569" y="0"/>
                  </a:moveTo>
                  <a:cubicBezTo>
                    <a:pt x="255" y="0"/>
                    <a:pt x="1" y="254"/>
                    <a:pt x="1" y="565"/>
                  </a:cubicBezTo>
                  <a:cubicBezTo>
                    <a:pt x="1" y="3931"/>
                    <a:pt x="1145" y="7045"/>
                    <a:pt x="3060" y="9059"/>
                  </a:cubicBezTo>
                  <a:lnTo>
                    <a:pt x="569" y="9059"/>
                  </a:lnTo>
                  <a:cubicBezTo>
                    <a:pt x="255" y="9059"/>
                    <a:pt x="1" y="9312"/>
                    <a:pt x="1" y="9623"/>
                  </a:cubicBezTo>
                  <a:cubicBezTo>
                    <a:pt x="1" y="9937"/>
                    <a:pt x="255" y="10191"/>
                    <a:pt x="569" y="10191"/>
                  </a:cubicBezTo>
                  <a:lnTo>
                    <a:pt x="1348" y="10191"/>
                  </a:lnTo>
                  <a:lnTo>
                    <a:pt x="2012" y="11550"/>
                  </a:lnTo>
                  <a:lnTo>
                    <a:pt x="2012" y="11556"/>
                  </a:lnTo>
                  <a:cubicBezTo>
                    <a:pt x="2298" y="12127"/>
                    <a:pt x="2883" y="12492"/>
                    <a:pt x="3523" y="12492"/>
                  </a:cubicBezTo>
                  <a:cubicBezTo>
                    <a:pt x="3525" y="12492"/>
                    <a:pt x="3528" y="12492"/>
                    <a:pt x="3531" y="12492"/>
                  </a:cubicBezTo>
                  <a:lnTo>
                    <a:pt x="12326" y="12492"/>
                  </a:lnTo>
                  <a:cubicBezTo>
                    <a:pt x="12329" y="12492"/>
                    <a:pt x="12332" y="12492"/>
                    <a:pt x="12334" y="12492"/>
                  </a:cubicBezTo>
                  <a:cubicBezTo>
                    <a:pt x="12974" y="12492"/>
                    <a:pt x="13559" y="12127"/>
                    <a:pt x="13845" y="11553"/>
                  </a:cubicBezTo>
                  <a:lnTo>
                    <a:pt x="13845" y="11550"/>
                  </a:lnTo>
                  <a:lnTo>
                    <a:pt x="14509" y="10191"/>
                  </a:lnTo>
                  <a:lnTo>
                    <a:pt x="15288" y="10191"/>
                  </a:lnTo>
                  <a:cubicBezTo>
                    <a:pt x="15602" y="10191"/>
                    <a:pt x="15856" y="9937"/>
                    <a:pt x="15856" y="9623"/>
                  </a:cubicBezTo>
                  <a:cubicBezTo>
                    <a:pt x="15856" y="9309"/>
                    <a:pt x="15602" y="9059"/>
                    <a:pt x="15288" y="9059"/>
                  </a:cubicBezTo>
                  <a:lnTo>
                    <a:pt x="12797" y="9059"/>
                  </a:lnTo>
                  <a:cubicBezTo>
                    <a:pt x="13111" y="8726"/>
                    <a:pt x="13401" y="8373"/>
                    <a:pt x="13664" y="8002"/>
                  </a:cubicBezTo>
                  <a:cubicBezTo>
                    <a:pt x="13812" y="8026"/>
                    <a:pt x="13963" y="8038"/>
                    <a:pt x="14114" y="8038"/>
                  </a:cubicBezTo>
                  <a:cubicBezTo>
                    <a:pt x="15143" y="8038"/>
                    <a:pt x="16303" y="7516"/>
                    <a:pt x="17233" y="6589"/>
                  </a:cubicBezTo>
                  <a:cubicBezTo>
                    <a:pt x="17951" y="5867"/>
                    <a:pt x="18444" y="4994"/>
                    <a:pt x="18619" y="4131"/>
                  </a:cubicBezTo>
                  <a:cubicBezTo>
                    <a:pt x="18806" y="3183"/>
                    <a:pt x="18601" y="2349"/>
                    <a:pt x="18033" y="1785"/>
                  </a:cubicBezTo>
                  <a:cubicBezTo>
                    <a:pt x="17604" y="1353"/>
                    <a:pt x="17013" y="1132"/>
                    <a:pt x="16345" y="1132"/>
                  </a:cubicBezTo>
                  <a:cubicBezTo>
                    <a:pt x="16181" y="1132"/>
                    <a:pt x="16013" y="1145"/>
                    <a:pt x="15841" y="1172"/>
                  </a:cubicBezTo>
                  <a:cubicBezTo>
                    <a:pt x="15850" y="972"/>
                    <a:pt x="15853" y="770"/>
                    <a:pt x="15853" y="565"/>
                  </a:cubicBezTo>
                  <a:cubicBezTo>
                    <a:pt x="15853" y="254"/>
                    <a:pt x="15599" y="0"/>
                    <a:pt x="152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679" name="Google Shape;679;p40"/>
          <p:cNvSpPr/>
          <p:nvPr/>
        </p:nvSpPr>
        <p:spPr>
          <a:xfrm>
            <a:off x="4733035" y="3096630"/>
            <a:ext cx="404541" cy="438459"/>
          </a:xfrm>
          <a:custGeom>
            <a:rect b="b" l="l" r="r" t="t"/>
            <a:pathLst>
              <a:path extrusionOk="0" h="19326" w="17831">
                <a:moveTo>
                  <a:pt x="7090" y="1417"/>
                </a:moveTo>
                <a:lnTo>
                  <a:pt x="7090" y="1417"/>
                </a:lnTo>
                <a:cubicBezTo>
                  <a:pt x="7570" y="1746"/>
                  <a:pt x="8228" y="2317"/>
                  <a:pt x="8533" y="3111"/>
                </a:cubicBezTo>
                <a:cubicBezTo>
                  <a:pt x="8835" y="3905"/>
                  <a:pt x="8727" y="4766"/>
                  <a:pt x="8591" y="5337"/>
                </a:cubicBezTo>
                <a:cubicBezTo>
                  <a:pt x="8111" y="5004"/>
                  <a:pt x="7452" y="4437"/>
                  <a:pt x="7148" y="3643"/>
                </a:cubicBezTo>
                <a:cubicBezTo>
                  <a:pt x="6843" y="2848"/>
                  <a:pt x="6954" y="1985"/>
                  <a:pt x="7090" y="1417"/>
                </a:cubicBezTo>
                <a:close/>
                <a:moveTo>
                  <a:pt x="12577" y="5533"/>
                </a:moveTo>
                <a:cubicBezTo>
                  <a:pt x="12772" y="5533"/>
                  <a:pt x="12967" y="5549"/>
                  <a:pt x="13162" y="5581"/>
                </a:cubicBezTo>
                <a:cubicBezTo>
                  <a:pt x="15215" y="5913"/>
                  <a:pt x="16623" y="7906"/>
                  <a:pt x="16299" y="10023"/>
                </a:cubicBezTo>
                <a:cubicBezTo>
                  <a:pt x="15711" y="13866"/>
                  <a:pt x="14596" y="16484"/>
                  <a:pt x="13078" y="17592"/>
                </a:cubicBezTo>
                <a:cubicBezTo>
                  <a:pt x="12526" y="17996"/>
                  <a:pt x="11929" y="18194"/>
                  <a:pt x="11264" y="18194"/>
                </a:cubicBezTo>
                <a:cubicBezTo>
                  <a:pt x="11073" y="18194"/>
                  <a:pt x="10877" y="18177"/>
                  <a:pt x="10674" y="18145"/>
                </a:cubicBezTo>
                <a:cubicBezTo>
                  <a:pt x="10119" y="18054"/>
                  <a:pt x="9681" y="17828"/>
                  <a:pt x="9334" y="17454"/>
                </a:cubicBezTo>
                <a:cubicBezTo>
                  <a:pt x="9222" y="17333"/>
                  <a:pt x="9070" y="17272"/>
                  <a:pt x="8918" y="17272"/>
                </a:cubicBezTo>
                <a:cubicBezTo>
                  <a:pt x="8767" y="17272"/>
                  <a:pt x="8615" y="17333"/>
                  <a:pt x="8503" y="17454"/>
                </a:cubicBezTo>
                <a:cubicBezTo>
                  <a:pt x="8156" y="17831"/>
                  <a:pt x="7715" y="18057"/>
                  <a:pt x="7160" y="18145"/>
                </a:cubicBezTo>
                <a:cubicBezTo>
                  <a:pt x="6958" y="18177"/>
                  <a:pt x="6762" y="18194"/>
                  <a:pt x="6571" y="18194"/>
                </a:cubicBezTo>
                <a:cubicBezTo>
                  <a:pt x="5907" y="18194"/>
                  <a:pt x="5310" y="17996"/>
                  <a:pt x="4756" y="17592"/>
                </a:cubicBezTo>
                <a:cubicBezTo>
                  <a:pt x="3237" y="16484"/>
                  <a:pt x="2126" y="13869"/>
                  <a:pt x="1537" y="10023"/>
                </a:cubicBezTo>
                <a:cubicBezTo>
                  <a:pt x="1214" y="7906"/>
                  <a:pt x="2621" y="5913"/>
                  <a:pt x="4675" y="5581"/>
                </a:cubicBezTo>
                <a:cubicBezTo>
                  <a:pt x="4869" y="5549"/>
                  <a:pt x="5065" y="5533"/>
                  <a:pt x="5260" y="5533"/>
                </a:cubicBezTo>
                <a:cubicBezTo>
                  <a:pt x="6062" y="5533"/>
                  <a:pt x="6848" y="5799"/>
                  <a:pt x="7492" y="6300"/>
                </a:cubicBezTo>
                <a:cubicBezTo>
                  <a:pt x="7913" y="6620"/>
                  <a:pt x="8416" y="6780"/>
                  <a:pt x="8918" y="6780"/>
                </a:cubicBezTo>
                <a:cubicBezTo>
                  <a:pt x="9421" y="6780"/>
                  <a:pt x="9924" y="6620"/>
                  <a:pt x="10345" y="6300"/>
                </a:cubicBezTo>
                <a:cubicBezTo>
                  <a:pt x="10989" y="5799"/>
                  <a:pt x="11775" y="5533"/>
                  <a:pt x="12577" y="5533"/>
                </a:cubicBezTo>
                <a:close/>
                <a:moveTo>
                  <a:pt x="6762" y="0"/>
                </a:moveTo>
                <a:cubicBezTo>
                  <a:pt x="6543" y="0"/>
                  <a:pt x="6335" y="128"/>
                  <a:pt x="6242" y="345"/>
                </a:cubicBezTo>
                <a:cubicBezTo>
                  <a:pt x="6208" y="424"/>
                  <a:pt x="5420" y="2302"/>
                  <a:pt x="6091" y="4047"/>
                </a:cubicBezTo>
                <a:cubicBezTo>
                  <a:pt x="6154" y="4207"/>
                  <a:pt x="6227" y="4364"/>
                  <a:pt x="6308" y="4518"/>
                </a:cubicBezTo>
                <a:cubicBezTo>
                  <a:pt x="5965" y="4440"/>
                  <a:pt x="5614" y="4401"/>
                  <a:pt x="5262" y="4401"/>
                </a:cubicBezTo>
                <a:cubicBezTo>
                  <a:pt x="5004" y="4401"/>
                  <a:pt x="4746" y="4422"/>
                  <a:pt x="4490" y="4464"/>
                </a:cubicBezTo>
                <a:cubicBezTo>
                  <a:pt x="1827" y="4893"/>
                  <a:pt x="0" y="7462"/>
                  <a:pt x="417" y="10192"/>
                </a:cubicBezTo>
                <a:cubicBezTo>
                  <a:pt x="713" y="12139"/>
                  <a:pt x="1148" y="13812"/>
                  <a:pt x="1706" y="15162"/>
                </a:cubicBezTo>
                <a:cubicBezTo>
                  <a:pt x="2341" y="16693"/>
                  <a:pt x="3141" y="17819"/>
                  <a:pt x="4086" y="18507"/>
                </a:cubicBezTo>
                <a:cubicBezTo>
                  <a:pt x="4833" y="19051"/>
                  <a:pt x="5666" y="19325"/>
                  <a:pt x="6571" y="19325"/>
                </a:cubicBezTo>
                <a:cubicBezTo>
                  <a:pt x="6821" y="19325"/>
                  <a:pt x="7077" y="19304"/>
                  <a:pt x="7338" y="19262"/>
                </a:cubicBezTo>
                <a:cubicBezTo>
                  <a:pt x="7942" y="19163"/>
                  <a:pt x="8470" y="18942"/>
                  <a:pt x="8914" y="18601"/>
                </a:cubicBezTo>
                <a:cubicBezTo>
                  <a:pt x="9361" y="18942"/>
                  <a:pt x="9889" y="19163"/>
                  <a:pt x="10493" y="19262"/>
                </a:cubicBezTo>
                <a:cubicBezTo>
                  <a:pt x="10747" y="19301"/>
                  <a:pt x="11000" y="19323"/>
                  <a:pt x="11260" y="19326"/>
                </a:cubicBezTo>
                <a:cubicBezTo>
                  <a:pt x="12163" y="19326"/>
                  <a:pt x="12996" y="19051"/>
                  <a:pt x="13742" y="18504"/>
                </a:cubicBezTo>
                <a:cubicBezTo>
                  <a:pt x="14687" y="17816"/>
                  <a:pt x="15490" y="16693"/>
                  <a:pt x="16124" y="15162"/>
                </a:cubicBezTo>
                <a:cubicBezTo>
                  <a:pt x="16686" y="13812"/>
                  <a:pt x="17121" y="12139"/>
                  <a:pt x="17417" y="10195"/>
                </a:cubicBezTo>
                <a:cubicBezTo>
                  <a:pt x="17830" y="7465"/>
                  <a:pt x="16007" y="4893"/>
                  <a:pt x="13343" y="4464"/>
                </a:cubicBezTo>
                <a:cubicBezTo>
                  <a:pt x="13086" y="4421"/>
                  <a:pt x="12827" y="4400"/>
                  <a:pt x="12570" y="4400"/>
                </a:cubicBezTo>
                <a:cubicBezTo>
                  <a:pt x="11637" y="4400"/>
                  <a:pt x="10720" y="4675"/>
                  <a:pt x="9934" y="5201"/>
                </a:cubicBezTo>
                <a:cubicBezTo>
                  <a:pt x="10233" y="4524"/>
                  <a:pt x="10710" y="3917"/>
                  <a:pt x="11360" y="3380"/>
                </a:cubicBezTo>
                <a:cubicBezTo>
                  <a:pt x="11807" y="3005"/>
                  <a:pt x="12305" y="2698"/>
                  <a:pt x="12842" y="2465"/>
                </a:cubicBezTo>
                <a:cubicBezTo>
                  <a:pt x="13132" y="2350"/>
                  <a:pt x="13277" y="2024"/>
                  <a:pt x="13165" y="1731"/>
                </a:cubicBezTo>
                <a:cubicBezTo>
                  <a:pt x="13080" y="1507"/>
                  <a:pt x="12866" y="1369"/>
                  <a:pt x="12640" y="1369"/>
                </a:cubicBezTo>
                <a:cubicBezTo>
                  <a:pt x="12572" y="1369"/>
                  <a:pt x="12502" y="1382"/>
                  <a:pt x="12435" y="1408"/>
                </a:cubicBezTo>
                <a:cubicBezTo>
                  <a:pt x="12398" y="1420"/>
                  <a:pt x="11565" y="1746"/>
                  <a:pt x="10668" y="2480"/>
                </a:cubicBezTo>
                <a:cubicBezTo>
                  <a:pt x="10345" y="2743"/>
                  <a:pt x="10046" y="3039"/>
                  <a:pt x="9777" y="3356"/>
                </a:cubicBezTo>
                <a:cubicBezTo>
                  <a:pt x="9732" y="3135"/>
                  <a:pt x="9669" y="2915"/>
                  <a:pt x="9590" y="2704"/>
                </a:cubicBezTo>
                <a:cubicBezTo>
                  <a:pt x="8920" y="958"/>
                  <a:pt x="7078" y="89"/>
                  <a:pt x="7000" y="52"/>
                </a:cubicBezTo>
                <a:cubicBezTo>
                  <a:pt x="6922" y="17"/>
                  <a:pt x="6842" y="0"/>
                  <a:pt x="67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</a:endParaRPr>
          </a:p>
        </p:txBody>
      </p:sp>
      <p:sp>
        <p:nvSpPr>
          <p:cNvPr id="680" name="Google Shape;680;p40"/>
          <p:cNvSpPr/>
          <p:nvPr/>
        </p:nvSpPr>
        <p:spPr>
          <a:xfrm>
            <a:off x="4730460" y="2291315"/>
            <a:ext cx="440410" cy="374934"/>
          </a:xfrm>
          <a:custGeom>
            <a:rect b="b" l="l" r="r" t="t"/>
            <a:pathLst>
              <a:path extrusionOk="0" h="16526" w="19412">
                <a:moveTo>
                  <a:pt x="8421" y="4128"/>
                </a:moveTo>
                <a:lnTo>
                  <a:pt x="8421" y="6791"/>
                </a:lnTo>
                <a:lnTo>
                  <a:pt x="5302" y="6791"/>
                </a:lnTo>
                <a:lnTo>
                  <a:pt x="4511" y="4128"/>
                </a:lnTo>
                <a:close/>
                <a:moveTo>
                  <a:pt x="12661" y="4131"/>
                </a:moveTo>
                <a:lnTo>
                  <a:pt x="12661" y="6791"/>
                </a:lnTo>
                <a:lnTo>
                  <a:pt x="9554" y="6791"/>
                </a:lnTo>
                <a:lnTo>
                  <a:pt x="9554" y="4131"/>
                </a:lnTo>
                <a:close/>
                <a:moveTo>
                  <a:pt x="17999" y="4131"/>
                </a:moveTo>
                <a:lnTo>
                  <a:pt x="17208" y="6791"/>
                </a:lnTo>
                <a:lnTo>
                  <a:pt x="13793" y="6791"/>
                </a:lnTo>
                <a:lnTo>
                  <a:pt x="13793" y="4131"/>
                </a:lnTo>
                <a:close/>
                <a:moveTo>
                  <a:pt x="8421" y="7923"/>
                </a:moveTo>
                <a:lnTo>
                  <a:pt x="8421" y="10583"/>
                </a:lnTo>
                <a:lnTo>
                  <a:pt x="6432" y="10583"/>
                </a:lnTo>
                <a:lnTo>
                  <a:pt x="5640" y="7923"/>
                </a:lnTo>
                <a:close/>
                <a:moveTo>
                  <a:pt x="12661" y="7923"/>
                </a:moveTo>
                <a:lnTo>
                  <a:pt x="12661" y="10583"/>
                </a:lnTo>
                <a:lnTo>
                  <a:pt x="9554" y="10583"/>
                </a:lnTo>
                <a:lnTo>
                  <a:pt x="9554" y="7923"/>
                </a:lnTo>
                <a:close/>
                <a:moveTo>
                  <a:pt x="16873" y="7923"/>
                </a:moveTo>
                <a:lnTo>
                  <a:pt x="16076" y="10583"/>
                </a:lnTo>
                <a:lnTo>
                  <a:pt x="13793" y="10583"/>
                </a:lnTo>
                <a:lnTo>
                  <a:pt x="13793" y="7923"/>
                </a:lnTo>
                <a:close/>
                <a:moveTo>
                  <a:pt x="7935" y="13570"/>
                </a:moveTo>
                <a:cubicBezTo>
                  <a:pt x="8744" y="13570"/>
                  <a:pt x="9152" y="14551"/>
                  <a:pt x="8578" y="15125"/>
                </a:cubicBezTo>
                <a:cubicBezTo>
                  <a:pt x="8393" y="15310"/>
                  <a:pt x="8165" y="15393"/>
                  <a:pt x="7941" y="15393"/>
                </a:cubicBezTo>
                <a:cubicBezTo>
                  <a:pt x="7473" y="15393"/>
                  <a:pt x="7023" y="15029"/>
                  <a:pt x="7023" y="14482"/>
                </a:cubicBezTo>
                <a:cubicBezTo>
                  <a:pt x="7023" y="13977"/>
                  <a:pt x="7431" y="13573"/>
                  <a:pt x="7932" y="13570"/>
                </a:cubicBezTo>
                <a:close/>
                <a:moveTo>
                  <a:pt x="14910" y="13570"/>
                </a:moveTo>
                <a:cubicBezTo>
                  <a:pt x="15719" y="13570"/>
                  <a:pt x="16127" y="14551"/>
                  <a:pt x="15553" y="15125"/>
                </a:cubicBezTo>
                <a:cubicBezTo>
                  <a:pt x="15368" y="15310"/>
                  <a:pt x="15140" y="15393"/>
                  <a:pt x="14916" y="15393"/>
                </a:cubicBezTo>
                <a:cubicBezTo>
                  <a:pt x="14448" y="15393"/>
                  <a:pt x="13998" y="15029"/>
                  <a:pt x="13998" y="14482"/>
                </a:cubicBezTo>
                <a:cubicBezTo>
                  <a:pt x="13998" y="13977"/>
                  <a:pt x="14406" y="13570"/>
                  <a:pt x="14910" y="13570"/>
                </a:cubicBezTo>
                <a:close/>
                <a:moveTo>
                  <a:pt x="568" y="0"/>
                </a:moveTo>
                <a:cubicBezTo>
                  <a:pt x="254" y="0"/>
                  <a:pt x="0" y="254"/>
                  <a:pt x="0" y="565"/>
                </a:cubicBezTo>
                <a:cubicBezTo>
                  <a:pt x="0" y="879"/>
                  <a:pt x="254" y="1133"/>
                  <a:pt x="568" y="1133"/>
                </a:cubicBezTo>
                <a:lnTo>
                  <a:pt x="2437" y="1133"/>
                </a:lnTo>
                <a:lnTo>
                  <a:pt x="3204" y="3714"/>
                </a:lnTo>
                <a:cubicBezTo>
                  <a:pt x="3207" y="3720"/>
                  <a:pt x="3210" y="3729"/>
                  <a:pt x="3213" y="3738"/>
                </a:cubicBezTo>
                <a:lnTo>
                  <a:pt x="5251" y="10589"/>
                </a:lnTo>
                <a:cubicBezTo>
                  <a:pt x="4052" y="10671"/>
                  <a:pt x="3131" y="11685"/>
                  <a:pt x="3171" y="12887"/>
                </a:cubicBezTo>
                <a:cubicBezTo>
                  <a:pt x="3210" y="14089"/>
                  <a:pt x="4194" y="15043"/>
                  <a:pt x="5396" y="15046"/>
                </a:cubicBezTo>
                <a:lnTo>
                  <a:pt x="5970" y="15046"/>
                </a:lnTo>
                <a:cubicBezTo>
                  <a:pt x="6220" y="15922"/>
                  <a:pt x="7020" y="16526"/>
                  <a:pt x="7932" y="16526"/>
                </a:cubicBezTo>
                <a:cubicBezTo>
                  <a:pt x="8841" y="16526"/>
                  <a:pt x="9641" y="15922"/>
                  <a:pt x="9895" y="15046"/>
                </a:cubicBezTo>
                <a:lnTo>
                  <a:pt x="12947" y="15046"/>
                </a:lnTo>
                <a:cubicBezTo>
                  <a:pt x="13198" y="15922"/>
                  <a:pt x="13998" y="16523"/>
                  <a:pt x="14910" y="16523"/>
                </a:cubicBezTo>
                <a:cubicBezTo>
                  <a:pt x="15819" y="16523"/>
                  <a:pt x="16619" y="15922"/>
                  <a:pt x="16873" y="15046"/>
                </a:cubicBezTo>
                <a:lnTo>
                  <a:pt x="17616" y="15046"/>
                </a:lnTo>
                <a:cubicBezTo>
                  <a:pt x="17927" y="15046"/>
                  <a:pt x="18180" y="14793"/>
                  <a:pt x="18180" y="14482"/>
                </a:cubicBezTo>
                <a:cubicBezTo>
                  <a:pt x="18180" y="14167"/>
                  <a:pt x="17927" y="13914"/>
                  <a:pt x="17616" y="13914"/>
                </a:cubicBezTo>
                <a:lnTo>
                  <a:pt x="16873" y="13914"/>
                </a:lnTo>
                <a:cubicBezTo>
                  <a:pt x="16619" y="13041"/>
                  <a:pt x="15819" y="12437"/>
                  <a:pt x="14910" y="12437"/>
                </a:cubicBezTo>
                <a:cubicBezTo>
                  <a:pt x="13998" y="12437"/>
                  <a:pt x="13198" y="13041"/>
                  <a:pt x="12947" y="13914"/>
                </a:cubicBezTo>
                <a:lnTo>
                  <a:pt x="9895" y="13914"/>
                </a:lnTo>
                <a:cubicBezTo>
                  <a:pt x="9644" y="13038"/>
                  <a:pt x="8844" y="12437"/>
                  <a:pt x="7932" y="12437"/>
                </a:cubicBezTo>
                <a:cubicBezTo>
                  <a:pt x="7023" y="12437"/>
                  <a:pt x="6223" y="13038"/>
                  <a:pt x="5970" y="13914"/>
                </a:cubicBezTo>
                <a:lnTo>
                  <a:pt x="5399" y="13914"/>
                </a:lnTo>
                <a:cubicBezTo>
                  <a:pt x="4798" y="13905"/>
                  <a:pt x="4318" y="13416"/>
                  <a:pt x="4318" y="12815"/>
                </a:cubicBezTo>
                <a:cubicBezTo>
                  <a:pt x="4318" y="12217"/>
                  <a:pt x="4798" y="11728"/>
                  <a:pt x="5399" y="11716"/>
                </a:cubicBezTo>
                <a:lnTo>
                  <a:pt x="16501" y="11716"/>
                </a:lnTo>
                <a:cubicBezTo>
                  <a:pt x="16752" y="11716"/>
                  <a:pt x="16972" y="11553"/>
                  <a:pt x="17045" y="11311"/>
                </a:cubicBezTo>
                <a:lnTo>
                  <a:pt x="19303" y="3726"/>
                </a:lnTo>
                <a:cubicBezTo>
                  <a:pt x="19412" y="3362"/>
                  <a:pt x="19140" y="2999"/>
                  <a:pt x="18765" y="2999"/>
                </a:cubicBezTo>
                <a:cubicBezTo>
                  <a:pt x="18763" y="2999"/>
                  <a:pt x="18761" y="2999"/>
                  <a:pt x="18760" y="2999"/>
                </a:cubicBezTo>
                <a:lnTo>
                  <a:pt x="4173" y="2999"/>
                </a:lnTo>
                <a:lnTo>
                  <a:pt x="3400" y="405"/>
                </a:lnTo>
                <a:cubicBezTo>
                  <a:pt x="3328" y="163"/>
                  <a:pt x="3107" y="0"/>
                  <a:pt x="28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5D74"/>
              </a:solidFill>
            </a:endParaRPr>
          </a:p>
        </p:txBody>
      </p:sp>
      <p:sp>
        <p:nvSpPr>
          <p:cNvPr id="681" name="Google Shape;681;p40"/>
          <p:cNvSpPr/>
          <p:nvPr/>
        </p:nvSpPr>
        <p:spPr>
          <a:xfrm>
            <a:off x="5538025" y="1832851"/>
            <a:ext cx="317362" cy="396666"/>
          </a:xfrm>
          <a:custGeom>
            <a:rect b="b" l="l" r="r" t="t"/>
            <a:pathLst>
              <a:path extrusionOk="0" h="23454" w="18334">
                <a:moveTo>
                  <a:pt x="14777" y="2055"/>
                </a:moveTo>
                <a:cubicBezTo>
                  <a:pt x="15626" y="2055"/>
                  <a:pt x="16311" y="2740"/>
                  <a:pt x="16311" y="3588"/>
                </a:cubicBezTo>
                <a:cubicBezTo>
                  <a:pt x="16311" y="4436"/>
                  <a:pt x="15626" y="5122"/>
                  <a:pt x="14777" y="5122"/>
                </a:cubicBezTo>
                <a:cubicBezTo>
                  <a:pt x="13929" y="5122"/>
                  <a:pt x="13244" y="4436"/>
                  <a:pt x="13244" y="3588"/>
                </a:cubicBezTo>
                <a:cubicBezTo>
                  <a:pt x="13244" y="2740"/>
                  <a:pt x="13929" y="2055"/>
                  <a:pt x="14777" y="2055"/>
                </a:cubicBezTo>
                <a:close/>
                <a:moveTo>
                  <a:pt x="3556" y="10210"/>
                </a:moveTo>
                <a:cubicBezTo>
                  <a:pt x="4404" y="10210"/>
                  <a:pt x="5089" y="10895"/>
                  <a:pt x="5089" y="11743"/>
                </a:cubicBezTo>
                <a:cubicBezTo>
                  <a:pt x="5089" y="12591"/>
                  <a:pt x="4404" y="13276"/>
                  <a:pt x="3556" y="13276"/>
                </a:cubicBezTo>
                <a:cubicBezTo>
                  <a:pt x="2708" y="13276"/>
                  <a:pt x="2023" y="12591"/>
                  <a:pt x="2023" y="11743"/>
                </a:cubicBezTo>
                <a:cubicBezTo>
                  <a:pt x="2023" y="10895"/>
                  <a:pt x="2708" y="10210"/>
                  <a:pt x="3556" y="10210"/>
                </a:cubicBezTo>
                <a:close/>
                <a:moveTo>
                  <a:pt x="14777" y="18365"/>
                </a:moveTo>
                <a:cubicBezTo>
                  <a:pt x="15626" y="18365"/>
                  <a:pt x="16311" y="19050"/>
                  <a:pt x="16311" y="19898"/>
                </a:cubicBezTo>
                <a:cubicBezTo>
                  <a:pt x="16311" y="20746"/>
                  <a:pt x="15626" y="21431"/>
                  <a:pt x="14777" y="21431"/>
                </a:cubicBezTo>
                <a:cubicBezTo>
                  <a:pt x="13929" y="21431"/>
                  <a:pt x="13244" y="20746"/>
                  <a:pt x="13244" y="19898"/>
                </a:cubicBezTo>
                <a:cubicBezTo>
                  <a:pt x="13244" y="19050"/>
                  <a:pt x="13929" y="18365"/>
                  <a:pt x="14777" y="18365"/>
                </a:cubicBezTo>
                <a:close/>
                <a:moveTo>
                  <a:pt x="14777" y="0"/>
                </a:moveTo>
                <a:cubicBezTo>
                  <a:pt x="12788" y="0"/>
                  <a:pt x="11189" y="1599"/>
                  <a:pt x="11189" y="3588"/>
                </a:cubicBezTo>
                <a:cubicBezTo>
                  <a:pt x="11189" y="4012"/>
                  <a:pt x="11287" y="4404"/>
                  <a:pt x="11418" y="4795"/>
                </a:cubicBezTo>
                <a:lnTo>
                  <a:pt x="5709" y="8873"/>
                </a:lnTo>
                <a:cubicBezTo>
                  <a:pt x="5089" y="8416"/>
                  <a:pt x="4372" y="8155"/>
                  <a:pt x="3556" y="8155"/>
                </a:cubicBezTo>
                <a:cubicBezTo>
                  <a:pt x="1599" y="8155"/>
                  <a:pt x="1" y="9754"/>
                  <a:pt x="1" y="11743"/>
                </a:cubicBezTo>
                <a:cubicBezTo>
                  <a:pt x="1" y="13701"/>
                  <a:pt x="1599" y="15299"/>
                  <a:pt x="3556" y="15299"/>
                </a:cubicBezTo>
                <a:cubicBezTo>
                  <a:pt x="4372" y="15299"/>
                  <a:pt x="5089" y="15038"/>
                  <a:pt x="5709" y="14581"/>
                </a:cubicBezTo>
                <a:lnTo>
                  <a:pt x="11418" y="18659"/>
                </a:lnTo>
                <a:cubicBezTo>
                  <a:pt x="11287" y="19050"/>
                  <a:pt x="11189" y="19474"/>
                  <a:pt x="11189" y="19898"/>
                </a:cubicBezTo>
                <a:cubicBezTo>
                  <a:pt x="11189" y="21855"/>
                  <a:pt x="12788" y="23454"/>
                  <a:pt x="14777" y="23454"/>
                </a:cubicBezTo>
                <a:cubicBezTo>
                  <a:pt x="16735" y="23454"/>
                  <a:pt x="18333" y="21855"/>
                  <a:pt x="18333" y="19898"/>
                </a:cubicBezTo>
                <a:cubicBezTo>
                  <a:pt x="18333" y="17908"/>
                  <a:pt x="16735" y="16310"/>
                  <a:pt x="14777" y="16310"/>
                </a:cubicBezTo>
                <a:cubicBezTo>
                  <a:pt x="13962" y="16310"/>
                  <a:pt x="13212" y="16571"/>
                  <a:pt x="12625" y="17028"/>
                </a:cubicBezTo>
                <a:lnTo>
                  <a:pt x="6916" y="12950"/>
                </a:lnTo>
                <a:cubicBezTo>
                  <a:pt x="7047" y="12559"/>
                  <a:pt x="7112" y="12167"/>
                  <a:pt x="7112" y="11743"/>
                </a:cubicBezTo>
                <a:cubicBezTo>
                  <a:pt x="7112" y="11319"/>
                  <a:pt x="7047" y="10895"/>
                  <a:pt x="6916" y="10504"/>
                </a:cubicBezTo>
                <a:lnTo>
                  <a:pt x="12625" y="6426"/>
                </a:lnTo>
                <a:cubicBezTo>
                  <a:pt x="13212" y="6883"/>
                  <a:pt x="13962" y="7144"/>
                  <a:pt x="14777" y="7144"/>
                </a:cubicBezTo>
                <a:cubicBezTo>
                  <a:pt x="16735" y="7144"/>
                  <a:pt x="18333" y="5546"/>
                  <a:pt x="18333" y="3588"/>
                </a:cubicBezTo>
                <a:cubicBezTo>
                  <a:pt x="18333" y="1599"/>
                  <a:pt x="16735" y="0"/>
                  <a:pt x="147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40"/>
          <p:cNvSpPr/>
          <p:nvPr/>
        </p:nvSpPr>
        <p:spPr>
          <a:xfrm>
            <a:off x="5584288" y="2746350"/>
            <a:ext cx="224837" cy="417292"/>
          </a:xfrm>
          <a:custGeom>
            <a:rect b="b" l="l" r="r" t="t"/>
            <a:pathLst>
              <a:path extrusionOk="0" h="26520" w="14289">
                <a:moveTo>
                  <a:pt x="9167" y="2055"/>
                </a:moveTo>
                <a:lnTo>
                  <a:pt x="9167" y="4078"/>
                </a:lnTo>
                <a:lnTo>
                  <a:pt x="5089" y="4078"/>
                </a:lnTo>
                <a:lnTo>
                  <a:pt x="5089" y="2055"/>
                </a:lnTo>
                <a:close/>
                <a:moveTo>
                  <a:pt x="12233" y="6133"/>
                </a:moveTo>
                <a:lnTo>
                  <a:pt x="12233" y="8155"/>
                </a:lnTo>
                <a:lnTo>
                  <a:pt x="2056" y="8155"/>
                </a:lnTo>
                <a:lnTo>
                  <a:pt x="2056" y="6133"/>
                </a:lnTo>
                <a:close/>
                <a:moveTo>
                  <a:pt x="12233" y="10210"/>
                </a:moveTo>
                <a:lnTo>
                  <a:pt x="12233" y="12233"/>
                </a:lnTo>
                <a:lnTo>
                  <a:pt x="2056" y="12233"/>
                </a:lnTo>
                <a:lnTo>
                  <a:pt x="2056" y="10210"/>
                </a:lnTo>
                <a:close/>
                <a:moveTo>
                  <a:pt x="12233" y="14288"/>
                </a:moveTo>
                <a:lnTo>
                  <a:pt x="12233" y="16310"/>
                </a:lnTo>
                <a:lnTo>
                  <a:pt x="2056" y="16310"/>
                </a:lnTo>
                <a:lnTo>
                  <a:pt x="2056" y="14288"/>
                </a:lnTo>
                <a:close/>
                <a:moveTo>
                  <a:pt x="12233" y="18365"/>
                </a:moveTo>
                <a:lnTo>
                  <a:pt x="12233" y="20387"/>
                </a:lnTo>
                <a:lnTo>
                  <a:pt x="2056" y="20387"/>
                </a:lnTo>
                <a:lnTo>
                  <a:pt x="2056" y="18365"/>
                </a:lnTo>
                <a:close/>
                <a:moveTo>
                  <a:pt x="12233" y="22443"/>
                </a:moveTo>
                <a:lnTo>
                  <a:pt x="12233" y="24465"/>
                </a:lnTo>
                <a:lnTo>
                  <a:pt x="2056" y="24465"/>
                </a:lnTo>
                <a:lnTo>
                  <a:pt x="2056" y="22443"/>
                </a:lnTo>
                <a:close/>
                <a:moveTo>
                  <a:pt x="4078" y="0"/>
                </a:moveTo>
                <a:cubicBezTo>
                  <a:pt x="3523" y="0"/>
                  <a:pt x="3067" y="457"/>
                  <a:pt x="3067" y="1044"/>
                </a:cubicBezTo>
                <a:lnTo>
                  <a:pt x="3067" y="4078"/>
                </a:lnTo>
                <a:lnTo>
                  <a:pt x="1012" y="4078"/>
                </a:lnTo>
                <a:cubicBezTo>
                  <a:pt x="457" y="4078"/>
                  <a:pt x="1" y="4534"/>
                  <a:pt x="1" y="5121"/>
                </a:cubicBezTo>
                <a:lnTo>
                  <a:pt x="1" y="25509"/>
                </a:lnTo>
                <a:cubicBezTo>
                  <a:pt x="1" y="26063"/>
                  <a:pt x="457" y="26520"/>
                  <a:pt x="1012" y="26520"/>
                </a:cubicBezTo>
                <a:lnTo>
                  <a:pt x="13244" y="26520"/>
                </a:lnTo>
                <a:cubicBezTo>
                  <a:pt x="13831" y="26520"/>
                  <a:pt x="14288" y="26063"/>
                  <a:pt x="14288" y="25509"/>
                </a:cubicBezTo>
                <a:lnTo>
                  <a:pt x="14288" y="5121"/>
                </a:lnTo>
                <a:cubicBezTo>
                  <a:pt x="14288" y="4534"/>
                  <a:pt x="13831" y="4078"/>
                  <a:pt x="13244" y="4078"/>
                </a:cubicBezTo>
                <a:lnTo>
                  <a:pt x="11222" y="4078"/>
                </a:lnTo>
                <a:lnTo>
                  <a:pt x="11222" y="1044"/>
                </a:lnTo>
                <a:cubicBezTo>
                  <a:pt x="11222" y="457"/>
                  <a:pt x="10765" y="0"/>
                  <a:pt x="102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83" name="Google Shape;683;p40"/>
          <p:cNvGrpSpPr/>
          <p:nvPr/>
        </p:nvGrpSpPr>
        <p:grpSpPr>
          <a:xfrm>
            <a:off x="3678391" y="2620425"/>
            <a:ext cx="3193567" cy="1994430"/>
            <a:chOff x="2975216" y="2279375"/>
            <a:chExt cx="3193567" cy="1994430"/>
          </a:xfrm>
        </p:grpSpPr>
        <p:sp>
          <p:nvSpPr>
            <p:cNvPr id="684" name="Google Shape;684;p40"/>
            <p:cNvSpPr/>
            <p:nvPr/>
          </p:nvSpPr>
          <p:spPr>
            <a:xfrm flipH="1">
              <a:off x="2975216" y="2369297"/>
              <a:ext cx="3193567" cy="1904508"/>
            </a:xfrm>
            <a:custGeom>
              <a:rect b="b" l="l" r="r" t="t"/>
              <a:pathLst>
                <a:path extrusionOk="0" h="19189" w="32177">
                  <a:moveTo>
                    <a:pt x="9908" y="902"/>
                  </a:moveTo>
                  <a:lnTo>
                    <a:pt x="1480" y="5755"/>
                  </a:lnTo>
                  <a:cubicBezTo>
                    <a:pt x="50" y="6578"/>
                    <a:pt x="1" y="7587"/>
                    <a:pt x="1230" y="8292"/>
                  </a:cubicBezTo>
                  <a:lnTo>
                    <a:pt x="18875" y="18425"/>
                  </a:lnTo>
                  <a:cubicBezTo>
                    <a:pt x="20100" y="19125"/>
                    <a:pt x="20653" y="19189"/>
                    <a:pt x="22078" y="18371"/>
                  </a:cubicBezTo>
                  <a:lnTo>
                    <a:pt x="30757" y="13381"/>
                  </a:lnTo>
                  <a:cubicBezTo>
                    <a:pt x="31775" y="12793"/>
                    <a:pt x="32177" y="11657"/>
                    <a:pt x="30952" y="10952"/>
                  </a:cubicBezTo>
                  <a:lnTo>
                    <a:pt x="13160" y="711"/>
                  </a:lnTo>
                  <a:cubicBezTo>
                    <a:pt x="11931" y="1"/>
                    <a:pt x="11338" y="84"/>
                    <a:pt x="9908" y="902"/>
                  </a:cubicBezTo>
                  <a:close/>
                </a:path>
              </a:pathLst>
            </a:custGeom>
            <a:solidFill>
              <a:srgbClr val="4046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40"/>
            <p:cNvSpPr/>
            <p:nvPr/>
          </p:nvSpPr>
          <p:spPr>
            <a:xfrm flipH="1">
              <a:off x="5201890" y="2989123"/>
              <a:ext cx="931858" cy="90913"/>
            </a:xfrm>
            <a:custGeom>
              <a:rect b="b" l="l" r="r" t="t"/>
              <a:pathLst>
                <a:path extrusionOk="0" h="916" w="9389">
                  <a:moveTo>
                    <a:pt x="0" y="0"/>
                  </a:moveTo>
                  <a:lnTo>
                    <a:pt x="9389" y="0"/>
                  </a:lnTo>
                  <a:lnTo>
                    <a:pt x="9389" y="916"/>
                  </a:lnTo>
                  <a:lnTo>
                    <a:pt x="0" y="916"/>
                  </a:lnTo>
                  <a:close/>
                </a:path>
              </a:pathLst>
            </a:custGeom>
            <a:solidFill>
              <a:srgbClr val="4046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40"/>
            <p:cNvSpPr/>
            <p:nvPr/>
          </p:nvSpPr>
          <p:spPr>
            <a:xfrm flipH="1">
              <a:off x="3021363" y="3471784"/>
              <a:ext cx="931858" cy="91012"/>
            </a:xfrm>
            <a:custGeom>
              <a:rect b="b" l="l" r="r" t="t"/>
              <a:pathLst>
                <a:path extrusionOk="0" h="917" w="9389">
                  <a:moveTo>
                    <a:pt x="0" y="0"/>
                  </a:moveTo>
                  <a:lnTo>
                    <a:pt x="9389" y="0"/>
                  </a:lnTo>
                  <a:lnTo>
                    <a:pt x="9389" y="916"/>
                  </a:lnTo>
                  <a:lnTo>
                    <a:pt x="0" y="916"/>
                  </a:lnTo>
                  <a:close/>
                </a:path>
              </a:pathLst>
            </a:custGeom>
            <a:solidFill>
              <a:srgbClr val="4046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40"/>
            <p:cNvSpPr/>
            <p:nvPr/>
          </p:nvSpPr>
          <p:spPr>
            <a:xfrm flipH="1">
              <a:off x="2975216" y="2279375"/>
              <a:ext cx="3193567" cy="1904508"/>
            </a:xfrm>
            <a:custGeom>
              <a:rect b="b" l="l" r="r" t="t"/>
              <a:pathLst>
                <a:path extrusionOk="0" h="19189" w="32177">
                  <a:moveTo>
                    <a:pt x="9908" y="902"/>
                  </a:moveTo>
                  <a:lnTo>
                    <a:pt x="1480" y="5755"/>
                  </a:lnTo>
                  <a:cubicBezTo>
                    <a:pt x="50" y="6578"/>
                    <a:pt x="1" y="7587"/>
                    <a:pt x="1230" y="8292"/>
                  </a:cubicBezTo>
                  <a:lnTo>
                    <a:pt x="18875" y="18425"/>
                  </a:lnTo>
                  <a:cubicBezTo>
                    <a:pt x="20100" y="19125"/>
                    <a:pt x="20653" y="19189"/>
                    <a:pt x="22078" y="18371"/>
                  </a:cubicBezTo>
                  <a:lnTo>
                    <a:pt x="30757" y="13381"/>
                  </a:lnTo>
                  <a:cubicBezTo>
                    <a:pt x="31775" y="12793"/>
                    <a:pt x="32177" y="11657"/>
                    <a:pt x="30952" y="10951"/>
                  </a:cubicBezTo>
                  <a:lnTo>
                    <a:pt x="13160" y="711"/>
                  </a:lnTo>
                  <a:cubicBezTo>
                    <a:pt x="11931" y="1"/>
                    <a:pt x="11338" y="84"/>
                    <a:pt x="9908" y="902"/>
                  </a:cubicBezTo>
                  <a:close/>
                </a:path>
              </a:pathLst>
            </a:custGeom>
            <a:solidFill>
              <a:srgbClr val="04061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40"/>
            <p:cNvSpPr/>
            <p:nvPr/>
          </p:nvSpPr>
          <p:spPr>
            <a:xfrm flipH="1">
              <a:off x="4881013" y="2289102"/>
              <a:ext cx="250011" cy="50717"/>
            </a:xfrm>
            <a:custGeom>
              <a:rect b="b" l="l" r="r" t="t"/>
              <a:pathLst>
                <a:path extrusionOk="0" h="511" w="2519">
                  <a:moveTo>
                    <a:pt x="2518" y="510"/>
                  </a:moveTo>
                  <a:lnTo>
                    <a:pt x="1" y="510"/>
                  </a:lnTo>
                  <a:cubicBezTo>
                    <a:pt x="995" y="11"/>
                    <a:pt x="1573" y="1"/>
                    <a:pt x="2518" y="510"/>
                  </a:cubicBezTo>
                  <a:close/>
                </a:path>
              </a:pathLst>
            </a:custGeom>
            <a:solidFill>
              <a:srgbClr val="3A3D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40"/>
            <p:cNvSpPr/>
            <p:nvPr/>
          </p:nvSpPr>
          <p:spPr>
            <a:xfrm flipH="1">
              <a:off x="4864537" y="2306669"/>
              <a:ext cx="283954" cy="41883"/>
            </a:xfrm>
            <a:custGeom>
              <a:rect b="b" l="l" r="r" t="t"/>
              <a:pathLst>
                <a:path extrusionOk="0" h="422" w="2861">
                  <a:moveTo>
                    <a:pt x="1044" y="0"/>
                  </a:moveTo>
                  <a:lnTo>
                    <a:pt x="1866" y="0"/>
                  </a:lnTo>
                  <a:cubicBezTo>
                    <a:pt x="2165" y="69"/>
                    <a:pt x="2483" y="206"/>
                    <a:pt x="2861" y="421"/>
                  </a:cubicBezTo>
                  <a:lnTo>
                    <a:pt x="0" y="421"/>
                  </a:lnTo>
                  <a:cubicBezTo>
                    <a:pt x="402" y="211"/>
                    <a:pt x="735" y="69"/>
                    <a:pt x="1044" y="0"/>
                  </a:cubicBezTo>
                  <a:close/>
                </a:path>
              </a:pathLst>
            </a:custGeom>
            <a:solidFill>
              <a:srgbClr val="3A3D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40"/>
            <p:cNvSpPr/>
            <p:nvPr/>
          </p:nvSpPr>
          <p:spPr>
            <a:xfrm flipH="1">
              <a:off x="4848955" y="2315900"/>
              <a:ext cx="316508" cy="41883"/>
            </a:xfrm>
            <a:custGeom>
              <a:rect b="b" l="l" r="r" t="t"/>
              <a:pathLst>
                <a:path extrusionOk="0" h="422" w="3189">
                  <a:moveTo>
                    <a:pt x="896" y="0"/>
                  </a:moveTo>
                  <a:lnTo>
                    <a:pt x="2341" y="0"/>
                  </a:lnTo>
                  <a:cubicBezTo>
                    <a:pt x="2561" y="79"/>
                    <a:pt x="2792" y="191"/>
                    <a:pt x="3051" y="343"/>
                  </a:cubicBezTo>
                  <a:lnTo>
                    <a:pt x="3188" y="421"/>
                  </a:lnTo>
                  <a:lnTo>
                    <a:pt x="0" y="421"/>
                  </a:lnTo>
                  <a:cubicBezTo>
                    <a:pt x="343" y="235"/>
                    <a:pt x="632" y="93"/>
                    <a:pt x="896" y="0"/>
                  </a:cubicBezTo>
                  <a:close/>
                </a:path>
              </a:pathLst>
            </a:custGeom>
            <a:solidFill>
              <a:srgbClr val="393C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40"/>
            <p:cNvSpPr/>
            <p:nvPr/>
          </p:nvSpPr>
          <p:spPr>
            <a:xfrm flipH="1">
              <a:off x="4833472" y="2324634"/>
              <a:ext cx="348070" cy="42380"/>
            </a:xfrm>
            <a:custGeom>
              <a:rect b="b" l="l" r="r" t="t"/>
              <a:pathLst>
                <a:path extrusionOk="0" h="427" w="3507">
                  <a:moveTo>
                    <a:pt x="828" y="0"/>
                  </a:moveTo>
                  <a:lnTo>
                    <a:pt x="2728" y="0"/>
                  </a:lnTo>
                  <a:cubicBezTo>
                    <a:pt x="2880" y="69"/>
                    <a:pt x="3037" y="152"/>
                    <a:pt x="3213" y="255"/>
                  </a:cubicBezTo>
                  <a:lnTo>
                    <a:pt x="3507" y="426"/>
                  </a:lnTo>
                  <a:lnTo>
                    <a:pt x="0" y="426"/>
                  </a:lnTo>
                  <a:cubicBezTo>
                    <a:pt x="309" y="250"/>
                    <a:pt x="578" y="108"/>
                    <a:pt x="828" y="0"/>
                  </a:cubicBezTo>
                  <a:close/>
                </a:path>
              </a:pathLst>
            </a:custGeom>
            <a:solidFill>
              <a:srgbClr val="393C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40"/>
            <p:cNvSpPr/>
            <p:nvPr/>
          </p:nvSpPr>
          <p:spPr>
            <a:xfrm flipH="1">
              <a:off x="4817394" y="2333864"/>
              <a:ext cx="379731" cy="41883"/>
            </a:xfrm>
            <a:custGeom>
              <a:rect b="b" l="l" r="r" t="t"/>
              <a:pathLst>
                <a:path extrusionOk="0" h="422" w="3826">
                  <a:moveTo>
                    <a:pt x="779" y="0"/>
                  </a:moveTo>
                  <a:lnTo>
                    <a:pt x="3076" y="0"/>
                  </a:lnTo>
                  <a:cubicBezTo>
                    <a:pt x="3169" y="49"/>
                    <a:pt x="3267" y="103"/>
                    <a:pt x="3370" y="162"/>
                  </a:cubicBezTo>
                  <a:lnTo>
                    <a:pt x="3826" y="422"/>
                  </a:lnTo>
                  <a:lnTo>
                    <a:pt x="1" y="422"/>
                  </a:lnTo>
                  <a:lnTo>
                    <a:pt x="118" y="353"/>
                  </a:lnTo>
                  <a:cubicBezTo>
                    <a:pt x="363" y="216"/>
                    <a:pt x="579" y="98"/>
                    <a:pt x="779" y="0"/>
                  </a:cubicBezTo>
                  <a:close/>
                </a:path>
              </a:pathLst>
            </a:custGeom>
            <a:solidFill>
              <a:srgbClr val="393C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40"/>
            <p:cNvSpPr/>
            <p:nvPr/>
          </p:nvSpPr>
          <p:spPr>
            <a:xfrm flipH="1">
              <a:off x="4801812" y="2343095"/>
              <a:ext cx="411292" cy="41883"/>
            </a:xfrm>
            <a:custGeom>
              <a:rect b="b" l="l" r="r" t="t"/>
              <a:pathLst>
                <a:path extrusionOk="0" h="422" w="4144">
                  <a:moveTo>
                    <a:pt x="759" y="0"/>
                  </a:moveTo>
                  <a:lnTo>
                    <a:pt x="3409" y="0"/>
                  </a:lnTo>
                  <a:cubicBezTo>
                    <a:pt x="3448" y="20"/>
                    <a:pt x="3487" y="45"/>
                    <a:pt x="3531" y="69"/>
                  </a:cubicBezTo>
                  <a:lnTo>
                    <a:pt x="4143" y="422"/>
                  </a:lnTo>
                  <a:lnTo>
                    <a:pt x="0" y="422"/>
                  </a:lnTo>
                  <a:lnTo>
                    <a:pt x="279" y="260"/>
                  </a:lnTo>
                  <a:cubicBezTo>
                    <a:pt x="451" y="162"/>
                    <a:pt x="607" y="74"/>
                    <a:pt x="759" y="0"/>
                  </a:cubicBezTo>
                  <a:close/>
                </a:path>
              </a:pathLst>
            </a:custGeom>
            <a:solidFill>
              <a:srgbClr val="393C4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40"/>
            <p:cNvSpPr/>
            <p:nvPr/>
          </p:nvSpPr>
          <p:spPr>
            <a:xfrm flipH="1">
              <a:off x="4785832" y="2351829"/>
              <a:ext cx="442854" cy="42380"/>
            </a:xfrm>
            <a:custGeom>
              <a:rect b="b" l="l" r="r" t="t"/>
              <a:pathLst>
                <a:path extrusionOk="0" h="427" w="4462">
                  <a:moveTo>
                    <a:pt x="745" y="1"/>
                  </a:moveTo>
                  <a:lnTo>
                    <a:pt x="3727" y="1"/>
                  </a:lnTo>
                  <a:lnTo>
                    <a:pt x="4462" y="427"/>
                  </a:lnTo>
                  <a:lnTo>
                    <a:pt x="0" y="427"/>
                  </a:lnTo>
                  <a:lnTo>
                    <a:pt x="436" y="172"/>
                  </a:lnTo>
                  <a:cubicBezTo>
                    <a:pt x="544" y="113"/>
                    <a:pt x="647" y="54"/>
                    <a:pt x="745" y="1"/>
                  </a:cubicBezTo>
                  <a:close/>
                </a:path>
              </a:pathLst>
            </a:custGeom>
            <a:solidFill>
              <a:srgbClr val="383B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40"/>
            <p:cNvSpPr/>
            <p:nvPr/>
          </p:nvSpPr>
          <p:spPr>
            <a:xfrm flipH="1">
              <a:off x="4770250" y="2361059"/>
              <a:ext cx="474018" cy="41883"/>
            </a:xfrm>
            <a:custGeom>
              <a:rect b="b" l="l" r="r" t="t"/>
              <a:pathLst>
                <a:path extrusionOk="0" h="422" w="4776">
                  <a:moveTo>
                    <a:pt x="735" y="1"/>
                  </a:moveTo>
                  <a:lnTo>
                    <a:pt x="4041" y="1"/>
                  </a:lnTo>
                  <a:lnTo>
                    <a:pt x="4776" y="422"/>
                  </a:lnTo>
                  <a:lnTo>
                    <a:pt x="1" y="422"/>
                  </a:lnTo>
                  <a:lnTo>
                    <a:pt x="593" y="79"/>
                  </a:lnTo>
                  <a:cubicBezTo>
                    <a:pt x="642" y="55"/>
                    <a:pt x="686" y="25"/>
                    <a:pt x="735" y="1"/>
                  </a:cubicBezTo>
                  <a:close/>
                </a:path>
              </a:pathLst>
            </a:custGeom>
            <a:solidFill>
              <a:srgbClr val="383B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40"/>
            <p:cNvSpPr/>
            <p:nvPr/>
          </p:nvSpPr>
          <p:spPr>
            <a:xfrm flipH="1">
              <a:off x="4754172" y="2370289"/>
              <a:ext cx="506076" cy="41883"/>
            </a:xfrm>
            <a:custGeom>
              <a:rect b="b" l="l" r="r" t="t"/>
              <a:pathLst>
                <a:path extrusionOk="0" h="422" w="5099">
                  <a:moveTo>
                    <a:pt x="735" y="1"/>
                  </a:moveTo>
                  <a:lnTo>
                    <a:pt x="4364" y="1"/>
                  </a:lnTo>
                  <a:lnTo>
                    <a:pt x="5098" y="422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rgbClr val="383B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40"/>
            <p:cNvSpPr/>
            <p:nvPr/>
          </p:nvSpPr>
          <p:spPr>
            <a:xfrm flipH="1">
              <a:off x="4738689" y="2379024"/>
              <a:ext cx="537141" cy="42380"/>
            </a:xfrm>
            <a:custGeom>
              <a:rect b="b" l="l" r="r" t="t"/>
              <a:pathLst>
                <a:path extrusionOk="0" h="427" w="5412">
                  <a:moveTo>
                    <a:pt x="735" y="1"/>
                  </a:moveTo>
                  <a:lnTo>
                    <a:pt x="4677" y="1"/>
                  </a:lnTo>
                  <a:lnTo>
                    <a:pt x="5412" y="427"/>
                  </a:lnTo>
                  <a:lnTo>
                    <a:pt x="0" y="427"/>
                  </a:lnTo>
                  <a:close/>
                </a:path>
              </a:pathLst>
            </a:custGeom>
            <a:solidFill>
              <a:srgbClr val="383B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40"/>
            <p:cNvSpPr/>
            <p:nvPr/>
          </p:nvSpPr>
          <p:spPr>
            <a:xfrm flipH="1">
              <a:off x="4722610" y="2388254"/>
              <a:ext cx="569298" cy="41983"/>
            </a:xfrm>
            <a:custGeom>
              <a:rect b="b" l="l" r="r" t="t"/>
              <a:pathLst>
                <a:path extrusionOk="0" h="423" w="5736">
                  <a:moveTo>
                    <a:pt x="735" y="1"/>
                  </a:moveTo>
                  <a:lnTo>
                    <a:pt x="5001" y="1"/>
                  </a:lnTo>
                  <a:lnTo>
                    <a:pt x="5736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73A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40"/>
            <p:cNvSpPr/>
            <p:nvPr/>
          </p:nvSpPr>
          <p:spPr>
            <a:xfrm flipH="1">
              <a:off x="4707028" y="2397484"/>
              <a:ext cx="600463" cy="41983"/>
            </a:xfrm>
            <a:custGeom>
              <a:rect b="b" l="l" r="r" t="t"/>
              <a:pathLst>
                <a:path extrusionOk="0" h="423" w="6050">
                  <a:moveTo>
                    <a:pt x="736" y="1"/>
                  </a:moveTo>
                  <a:lnTo>
                    <a:pt x="5315" y="1"/>
                  </a:lnTo>
                  <a:lnTo>
                    <a:pt x="6049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73A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40"/>
            <p:cNvSpPr/>
            <p:nvPr/>
          </p:nvSpPr>
          <p:spPr>
            <a:xfrm flipH="1">
              <a:off x="4691049" y="2406318"/>
              <a:ext cx="632421" cy="42380"/>
            </a:xfrm>
            <a:custGeom>
              <a:rect b="b" l="l" r="r" t="t"/>
              <a:pathLst>
                <a:path extrusionOk="0" h="427" w="6372">
                  <a:moveTo>
                    <a:pt x="735" y="0"/>
                  </a:moveTo>
                  <a:lnTo>
                    <a:pt x="5637" y="0"/>
                  </a:lnTo>
                  <a:lnTo>
                    <a:pt x="6372" y="426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373A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40"/>
            <p:cNvSpPr/>
            <p:nvPr/>
          </p:nvSpPr>
          <p:spPr>
            <a:xfrm flipH="1">
              <a:off x="4675467" y="2415548"/>
              <a:ext cx="663586" cy="41883"/>
            </a:xfrm>
            <a:custGeom>
              <a:rect b="b" l="l" r="r" t="t"/>
              <a:pathLst>
                <a:path extrusionOk="0" h="422" w="6686">
                  <a:moveTo>
                    <a:pt x="735" y="0"/>
                  </a:moveTo>
                  <a:lnTo>
                    <a:pt x="5951" y="0"/>
                  </a:lnTo>
                  <a:lnTo>
                    <a:pt x="6686" y="421"/>
                  </a:lnTo>
                  <a:lnTo>
                    <a:pt x="1" y="421"/>
                  </a:lnTo>
                  <a:close/>
                </a:path>
              </a:pathLst>
            </a:custGeom>
            <a:solidFill>
              <a:srgbClr val="37394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40"/>
            <p:cNvSpPr/>
            <p:nvPr/>
          </p:nvSpPr>
          <p:spPr>
            <a:xfrm flipH="1">
              <a:off x="4659884" y="2424779"/>
              <a:ext cx="695147" cy="41883"/>
            </a:xfrm>
            <a:custGeom>
              <a:rect b="b" l="l" r="r" t="t"/>
              <a:pathLst>
                <a:path extrusionOk="0" h="422" w="7004">
                  <a:moveTo>
                    <a:pt x="735" y="0"/>
                  </a:moveTo>
                  <a:lnTo>
                    <a:pt x="6274" y="0"/>
                  </a:lnTo>
                  <a:lnTo>
                    <a:pt x="7003" y="421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36394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40"/>
            <p:cNvSpPr/>
            <p:nvPr/>
          </p:nvSpPr>
          <p:spPr>
            <a:xfrm flipH="1">
              <a:off x="4643905" y="2433513"/>
              <a:ext cx="726708" cy="42380"/>
            </a:xfrm>
            <a:custGeom>
              <a:rect b="b" l="l" r="r" t="t"/>
              <a:pathLst>
                <a:path extrusionOk="0" h="427" w="7322">
                  <a:moveTo>
                    <a:pt x="735" y="0"/>
                  </a:moveTo>
                  <a:lnTo>
                    <a:pt x="6587" y="0"/>
                  </a:lnTo>
                  <a:lnTo>
                    <a:pt x="7322" y="426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36394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40"/>
            <p:cNvSpPr/>
            <p:nvPr/>
          </p:nvSpPr>
          <p:spPr>
            <a:xfrm flipH="1">
              <a:off x="4628323" y="2442743"/>
              <a:ext cx="757873" cy="41883"/>
            </a:xfrm>
            <a:custGeom>
              <a:rect b="b" l="l" r="r" t="t"/>
              <a:pathLst>
                <a:path extrusionOk="0" h="422" w="7636">
                  <a:moveTo>
                    <a:pt x="730" y="0"/>
                  </a:moveTo>
                  <a:lnTo>
                    <a:pt x="6901" y="0"/>
                  </a:lnTo>
                  <a:lnTo>
                    <a:pt x="7636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6394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40"/>
            <p:cNvSpPr/>
            <p:nvPr/>
          </p:nvSpPr>
          <p:spPr>
            <a:xfrm flipH="1">
              <a:off x="4612244" y="2451974"/>
              <a:ext cx="790030" cy="41883"/>
            </a:xfrm>
            <a:custGeom>
              <a:rect b="b" l="l" r="r" t="t"/>
              <a:pathLst>
                <a:path extrusionOk="0" h="422" w="7960">
                  <a:moveTo>
                    <a:pt x="736" y="0"/>
                  </a:moveTo>
                  <a:lnTo>
                    <a:pt x="7225" y="0"/>
                  </a:lnTo>
                  <a:lnTo>
                    <a:pt x="7959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538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40"/>
            <p:cNvSpPr/>
            <p:nvPr/>
          </p:nvSpPr>
          <p:spPr>
            <a:xfrm flipH="1">
              <a:off x="4596662" y="2460708"/>
              <a:ext cx="821095" cy="42380"/>
            </a:xfrm>
            <a:custGeom>
              <a:rect b="b" l="l" r="r" t="t"/>
              <a:pathLst>
                <a:path extrusionOk="0" h="427" w="8273">
                  <a:moveTo>
                    <a:pt x="735" y="1"/>
                  </a:moveTo>
                  <a:lnTo>
                    <a:pt x="7537" y="1"/>
                  </a:lnTo>
                  <a:lnTo>
                    <a:pt x="8272" y="427"/>
                  </a:lnTo>
                  <a:lnTo>
                    <a:pt x="0" y="427"/>
                  </a:lnTo>
                  <a:close/>
                </a:path>
              </a:pathLst>
            </a:custGeom>
            <a:solidFill>
              <a:srgbClr val="3538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40"/>
            <p:cNvSpPr/>
            <p:nvPr/>
          </p:nvSpPr>
          <p:spPr>
            <a:xfrm flipH="1">
              <a:off x="4580683" y="2469938"/>
              <a:ext cx="853153" cy="41883"/>
            </a:xfrm>
            <a:custGeom>
              <a:rect b="b" l="l" r="r" t="t"/>
              <a:pathLst>
                <a:path extrusionOk="0" h="422" w="8596">
                  <a:moveTo>
                    <a:pt x="735" y="1"/>
                  </a:moveTo>
                  <a:lnTo>
                    <a:pt x="7861" y="1"/>
                  </a:lnTo>
                  <a:lnTo>
                    <a:pt x="8596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5384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40"/>
            <p:cNvSpPr/>
            <p:nvPr/>
          </p:nvSpPr>
          <p:spPr>
            <a:xfrm flipH="1">
              <a:off x="4565101" y="2479168"/>
              <a:ext cx="884318" cy="41883"/>
            </a:xfrm>
            <a:custGeom>
              <a:rect b="b" l="l" r="r" t="t"/>
              <a:pathLst>
                <a:path extrusionOk="0" h="422" w="8910">
                  <a:moveTo>
                    <a:pt x="736" y="1"/>
                  </a:moveTo>
                  <a:lnTo>
                    <a:pt x="8175" y="1"/>
                  </a:lnTo>
                  <a:lnTo>
                    <a:pt x="8909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538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40"/>
            <p:cNvSpPr/>
            <p:nvPr/>
          </p:nvSpPr>
          <p:spPr>
            <a:xfrm flipH="1">
              <a:off x="4549122" y="2487903"/>
              <a:ext cx="916276" cy="42380"/>
            </a:xfrm>
            <a:custGeom>
              <a:rect b="b" l="l" r="r" t="t"/>
              <a:pathLst>
                <a:path extrusionOk="0" h="427" w="9232">
                  <a:moveTo>
                    <a:pt x="735" y="1"/>
                  </a:moveTo>
                  <a:lnTo>
                    <a:pt x="8497" y="1"/>
                  </a:lnTo>
                  <a:lnTo>
                    <a:pt x="9232" y="427"/>
                  </a:lnTo>
                  <a:lnTo>
                    <a:pt x="0" y="427"/>
                  </a:lnTo>
                  <a:close/>
                </a:path>
              </a:pathLst>
            </a:custGeom>
            <a:solidFill>
              <a:srgbClr val="3437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40"/>
            <p:cNvSpPr/>
            <p:nvPr/>
          </p:nvSpPr>
          <p:spPr>
            <a:xfrm flipH="1">
              <a:off x="4533539" y="2497133"/>
              <a:ext cx="947440" cy="41983"/>
            </a:xfrm>
            <a:custGeom>
              <a:rect b="b" l="l" r="r" t="t"/>
              <a:pathLst>
                <a:path extrusionOk="0" h="423" w="9546">
                  <a:moveTo>
                    <a:pt x="735" y="1"/>
                  </a:moveTo>
                  <a:lnTo>
                    <a:pt x="8811" y="1"/>
                  </a:lnTo>
                  <a:lnTo>
                    <a:pt x="9546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437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40"/>
            <p:cNvSpPr/>
            <p:nvPr/>
          </p:nvSpPr>
          <p:spPr>
            <a:xfrm flipH="1">
              <a:off x="4517957" y="2506363"/>
              <a:ext cx="979101" cy="41983"/>
            </a:xfrm>
            <a:custGeom>
              <a:rect b="b" l="l" r="r" t="t"/>
              <a:pathLst>
                <a:path extrusionOk="0" h="423" w="9865">
                  <a:moveTo>
                    <a:pt x="736" y="1"/>
                  </a:moveTo>
                  <a:lnTo>
                    <a:pt x="9135" y="1"/>
                  </a:lnTo>
                  <a:lnTo>
                    <a:pt x="9864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4374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40"/>
            <p:cNvSpPr/>
            <p:nvPr/>
          </p:nvSpPr>
          <p:spPr>
            <a:xfrm flipH="1">
              <a:off x="4501879" y="2515197"/>
              <a:ext cx="1010663" cy="42380"/>
            </a:xfrm>
            <a:custGeom>
              <a:rect b="b" l="l" r="r" t="t"/>
              <a:pathLst>
                <a:path extrusionOk="0" h="427" w="10183">
                  <a:moveTo>
                    <a:pt x="735" y="0"/>
                  </a:moveTo>
                  <a:lnTo>
                    <a:pt x="9447" y="0"/>
                  </a:lnTo>
                  <a:lnTo>
                    <a:pt x="10182" y="426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343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40"/>
            <p:cNvSpPr/>
            <p:nvPr/>
          </p:nvSpPr>
          <p:spPr>
            <a:xfrm flipH="1">
              <a:off x="4486396" y="2524427"/>
              <a:ext cx="1041728" cy="41883"/>
            </a:xfrm>
            <a:custGeom>
              <a:rect b="b" l="l" r="r" t="t"/>
              <a:pathLst>
                <a:path extrusionOk="0" h="422" w="10496">
                  <a:moveTo>
                    <a:pt x="730" y="0"/>
                  </a:moveTo>
                  <a:lnTo>
                    <a:pt x="9761" y="0"/>
                  </a:lnTo>
                  <a:lnTo>
                    <a:pt x="10496" y="421"/>
                  </a:lnTo>
                  <a:lnTo>
                    <a:pt x="1" y="421"/>
                  </a:lnTo>
                  <a:close/>
                </a:path>
              </a:pathLst>
            </a:custGeom>
            <a:solidFill>
              <a:srgbClr val="333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40"/>
            <p:cNvSpPr/>
            <p:nvPr/>
          </p:nvSpPr>
          <p:spPr>
            <a:xfrm flipH="1">
              <a:off x="4470317" y="2533658"/>
              <a:ext cx="1073885" cy="41883"/>
            </a:xfrm>
            <a:custGeom>
              <a:rect b="b" l="l" r="r" t="t"/>
              <a:pathLst>
                <a:path extrusionOk="0" h="422" w="10820">
                  <a:moveTo>
                    <a:pt x="736" y="0"/>
                  </a:moveTo>
                  <a:lnTo>
                    <a:pt x="10085" y="0"/>
                  </a:lnTo>
                  <a:lnTo>
                    <a:pt x="10819" y="421"/>
                  </a:lnTo>
                  <a:lnTo>
                    <a:pt x="1" y="421"/>
                  </a:lnTo>
                  <a:close/>
                </a:path>
              </a:pathLst>
            </a:custGeom>
            <a:solidFill>
              <a:srgbClr val="3336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40"/>
            <p:cNvSpPr/>
            <p:nvPr/>
          </p:nvSpPr>
          <p:spPr>
            <a:xfrm flipH="1">
              <a:off x="4454735" y="2542888"/>
              <a:ext cx="1104950" cy="41883"/>
            </a:xfrm>
            <a:custGeom>
              <a:rect b="b" l="l" r="r" t="t"/>
              <a:pathLst>
                <a:path extrusionOk="0" h="422" w="11133">
                  <a:moveTo>
                    <a:pt x="735" y="0"/>
                  </a:moveTo>
                  <a:lnTo>
                    <a:pt x="10397" y="0"/>
                  </a:lnTo>
                  <a:lnTo>
                    <a:pt x="11132" y="421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3336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40"/>
            <p:cNvSpPr/>
            <p:nvPr/>
          </p:nvSpPr>
          <p:spPr>
            <a:xfrm flipH="1">
              <a:off x="4438756" y="2551622"/>
              <a:ext cx="1137008" cy="41883"/>
            </a:xfrm>
            <a:custGeom>
              <a:rect b="b" l="l" r="r" t="t"/>
              <a:pathLst>
                <a:path extrusionOk="0" h="422" w="11456">
                  <a:moveTo>
                    <a:pt x="735" y="0"/>
                  </a:moveTo>
                  <a:lnTo>
                    <a:pt x="10721" y="0"/>
                  </a:lnTo>
                  <a:lnTo>
                    <a:pt x="11456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235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40"/>
            <p:cNvSpPr/>
            <p:nvPr/>
          </p:nvSpPr>
          <p:spPr>
            <a:xfrm flipH="1">
              <a:off x="4423173" y="2560853"/>
              <a:ext cx="1168172" cy="41883"/>
            </a:xfrm>
            <a:custGeom>
              <a:rect b="b" l="l" r="r" t="t"/>
              <a:pathLst>
                <a:path extrusionOk="0" h="422" w="11770">
                  <a:moveTo>
                    <a:pt x="736" y="0"/>
                  </a:moveTo>
                  <a:lnTo>
                    <a:pt x="11035" y="0"/>
                  </a:lnTo>
                  <a:lnTo>
                    <a:pt x="11769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235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40"/>
            <p:cNvSpPr/>
            <p:nvPr/>
          </p:nvSpPr>
          <p:spPr>
            <a:xfrm flipH="1">
              <a:off x="4407095" y="2570083"/>
              <a:ext cx="1200230" cy="41883"/>
            </a:xfrm>
            <a:custGeom>
              <a:rect b="b" l="l" r="r" t="t"/>
              <a:pathLst>
                <a:path extrusionOk="0" h="422" w="12093">
                  <a:moveTo>
                    <a:pt x="735" y="1"/>
                  </a:moveTo>
                  <a:lnTo>
                    <a:pt x="11357" y="1"/>
                  </a:lnTo>
                  <a:lnTo>
                    <a:pt x="12092" y="422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rgbClr val="32354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40"/>
            <p:cNvSpPr/>
            <p:nvPr/>
          </p:nvSpPr>
          <p:spPr>
            <a:xfrm flipH="1">
              <a:off x="4391612" y="2578817"/>
              <a:ext cx="1231296" cy="41883"/>
            </a:xfrm>
            <a:custGeom>
              <a:rect b="b" l="l" r="r" t="t"/>
              <a:pathLst>
                <a:path extrusionOk="0" h="422" w="12406">
                  <a:moveTo>
                    <a:pt x="735" y="1"/>
                  </a:moveTo>
                  <a:lnTo>
                    <a:pt x="11671" y="1"/>
                  </a:lnTo>
                  <a:lnTo>
                    <a:pt x="12406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2354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40"/>
            <p:cNvSpPr/>
            <p:nvPr/>
          </p:nvSpPr>
          <p:spPr>
            <a:xfrm flipH="1">
              <a:off x="4376030" y="2588048"/>
              <a:ext cx="1262460" cy="41883"/>
            </a:xfrm>
            <a:custGeom>
              <a:rect b="b" l="l" r="r" t="t"/>
              <a:pathLst>
                <a:path extrusionOk="0" h="422" w="12720">
                  <a:moveTo>
                    <a:pt x="731" y="1"/>
                  </a:moveTo>
                  <a:lnTo>
                    <a:pt x="11990" y="1"/>
                  </a:lnTo>
                  <a:lnTo>
                    <a:pt x="12719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1344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40"/>
            <p:cNvSpPr/>
            <p:nvPr/>
          </p:nvSpPr>
          <p:spPr>
            <a:xfrm flipH="1">
              <a:off x="4359951" y="2597278"/>
              <a:ext cx="1294518" cy="41883"/>
            </a:xfrm>
            <a:custGeom>
              <a:rect b="b" l="l" r="r" t="t"/>
              <a:pathLst>
                <a:path extrusionOk="0" h="422" w="13043">
                  <a:moveTo>
                    <a:pt x="735" y="1"/>
                  </a:moveTo>
                  <a:lnTo>
                    <a:pt x="12307" y="1"/>
                  </a:lnTo>
                  <a:lnTo>
                    <a:pt x="13042" y="422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rgbClr val="31344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40"/>
            <p:cNvSpPr/>
            <p:nvPr/>
          </p:nvSpPr>
          <p:spPr>
            <a:xfrm flipH="1">
              <a:off x="4344468" y="2606012"/>
              <a:ext cx="1325583" cy="42380"/>
            </a:xfrm>
            <a:custGeom>
              <a:rect b="b" l="l" r="r" t="t"/>
              <a:pathLst>
                <a:path extrusionOk="0" h="427" w="13356">
                  <a:moveTo>
                    <a:pt x="730" y="1"/>
                  </a:moveTo>
                  <a:lnTo>
                    <a:pt x="12621" y="1"/>
                  </a:lnTo>
                  <a:lnTo>
                    <a:pt x="13356" y="427"/>
                  </a:lnTo>
                  <a:lnTo>
                    <a:pt x="1" y="427"/>
                  </a:lnTo>
                  <a:close/>
                </a:path>
              </a:pathLst>
            </a:custGeom>
            <a:solidFill>
              <a:srgbClr val="31344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40"/>
            <p:cNvSpPr/>
            <p:nvPr/>
          </p:nvSpPr>
          <p:spPr>
            <a:xfrm flipH="1">
              <a:off x="4328390" y="2615242"/>
              <a:ext cx="1357740" cy="41983"/>
            </a:xfrm>
            <a:custGeom>
              <a:rect b="b" l="l" r="r" t="t"/>
              <a:pathLst>
                <a:path extrusionOk="0" h="423" w="13680">
                  <a:moveTo>
                    <a:pt x="736" y="1"/>
                  </a:moveTo>
                  <a:lnTo>
                    <a:pt x="12945" y="1"/>
                  </a:lnTo>
                  <a:lnTo>
                    <a:pt x="13679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3133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40"/>
            <p:cNvSpPr/>
            <p:nvPr/>
          </p:nvSpPr>
          <p:spPr>
            <a:xfrm flipH="1">
              <a:off x="4312808" y="2624572"/>
              <a:ext cx="1388805" cy="41883"/>
            </a:xfrm>
            <a:custGeom>
              <a:rect b="b" l="l" r="r" t="t"/>
              <a:pathLst>
                <a:path extrusionOk="0" h="422" w="13993">
                  <a:moveTo>
                    <a:pt x="735" y="0"/>
                  </a:moveTo>
                  <a:lnTo>
                    <a:pt x="13258" y="0"/>
                  </a:lnTo>
                  <a:lnTo>
                    <a:pt x="13992" y="421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3033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40"/>
            <p:cNvSpPr/>
            <p:nvPr/>
          </p:nvSpPr>
          <p:spPr>
            <a:xfrm flipH="1">
              <a:off x="4296828" y="2633306"/>
              <a:ext cx="1420863" cy="42380"/>
            </a:xfrm>
            <a:custGeom>
              <a:rect b="b" l="l" r="r" t="t"/>
              <a:pathLst>
                <a:path extrusionOk="0" h="427" w="14316">
                  <a:moveTo>
                    <a:pt x="735" y="0"/>
                  </a:moveTo>
                  <a:lnTo>
                    <a:pt x="13581" y="0"/>
                  </a:lnTo>
                  <a:lnTo>
                    <a:pt x="14316" y="426"/>
                  </a:lnTo>
                  <a:lnTo>
                    <a:pt x="1" y="426"/>
                  </a:lnTo>
                  <a:close/>
                </a:path>
              </a:pathLst>
            </a:custGeom>
            <a:solidFill>
              <a:srgbClr val="3033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40"/>
            <p:cNvSpPr/>
            <p:nvPr/>
          </p:nvSpPr>
          <p:spPr>
            <a:xfrm flipH="1">
              <a:off x="4281246" y="2642537"/>
              <a:ext cx="1452028" cy="41883"/>
            </a:xfrm>
            <a:custGeom>
              <a:rect b="b" l="l" r="r" t="t"/>
              <a:pathLst>
                <a:path extrusionOk="0" h="422" w="14630">
                  <a:moveTo>
                    <a:pt x="735" y="0"/>
                  </a:moveTo>
                  <a:lnTo>
                    <a:pt x="13895" y="0"/>
                  </a:lnTo>
                  <a:lnTo>
                    <a:pt x="14629" y="421"/>
                  </a:lnTo>
                  <a:lnTo>
                    <a:pt x="1" y="421"/>
                  </a:lnTo>
                  <a:close/>
                </a:path>
              </a:pathLst>
            </a:custGeom>
            <a:solidFill>
              <a:srgbClr val="3033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40"/>
            <p:cNvSpPr/>
            <p:nvPr/>
          </p:nvSpPr>
          <p:spPr>
            <a:xfrm flipH="1">
              <a:off x="4265168" y="2651767"/>
              <a:ext cx="1484085" cy="41883"/>
            </a:xfrm>
            <a:custGeom>
              <a:rect b="b" l="l" r="r" t="t"/>
              <a:pathLst>
                <a:path extrusionOk="0" h="422" w="14953">
                  <a:moveTo>
                    <a:pt x="735" y="0"/>
                  </a:moveTo>
                  <a:lnTo>
                    <a:pt x="14217" y="0"/>
                  </a:lnTo>
                  <a:lnTo>
                    <a:pt x="14952" y="421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3032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40"/>
            <p:cNvSpPr/>
            <p:nvPr/>
          </p:nvSpPr>
          <p:spPr>
            <a:xfrm flipH="1">
              <a:off x="4249685" y="2660501"/>
              <a:ext cx="1515150" cy="42380"/>
            </a:xfrm>
            <a:custGeom>
              <a:rect b="b" l="l" r="r" t="t"/>
              <a:pathLst>
                <a:path extrusionOk="0" h="427" w="15266">
                  <a:moveTo>
                    <a:pt x="735" y="0"/>
                  </a:moveTo>
                  <a:lnTo>
                    <a:pt x="14531" y="0"/>
                  </a:lnTo>
                  <a:lnTo>
                    <a:pt x="15266" y="427"/>
                  </a:lnTo>
                  <a:lnTo>
                    <a:pt x="1" y="427"/>
                  </a:lnTo>
                  <a:close/>
                </a:path>
              </a:pathLst>
            </a:custGeom>
            <a:solidFill>
              <a:srgbClr val="2F32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40"/>
            <p:cNvSpPr/>
            <p:nvPr/>
          </p:nvSpPr>
          <p:spPr>
            <a:xfrm flipH="1">
              <a:off x="4233606" y="2669732"/>
              <a:ext cx="1546811" cy="41883"/>
            </a:xfrm>
            <a:custGeom>
              <a:rect b="b" l="l" r="r" t="t"/>
              <a:pathLst>
                <a:path extrusionOk="0" h="422" w="15585">
                  <a:moveTo>
                    <a:pt x="731" y="0"/>
                  </a:moveTo>
                  <a:lnTo>
                    <a:pt x="14850" y="0"/>
                  </a:lnTo>
                  <a:lnTo>
                    <a:pt x="15584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2F32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40"/>
            <p:cNvSpPr/>
            <p:nvPr/>
          </p:nvSpPr>
          <p:spPr>
            <a:xfrm flipH="1">
              <a:off x="4218024" y="2678962"/>
              <a:ext cx="1578373" cy="41883"/>
            </a:xfrm>
            <a:custGeom>
              <a:rect b="b" l="l" r="r" t="t"/>
              <a:pathLst>
                <a:path extrusionOk="0" h="422" w="15903">
                  <a:moveTo>
                    <a:pt x="735" y="1"/>
                  </a:moveTo>
                  <a:lnTo>
                    <a:pt x="15167" y="1"/>
                  </a:lnTo>
                  <a:lnTo>
                    <a:pt x="15902" y="422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rgbClr val="2F32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40"/>
            <p:cNvSpPr/>
            <p:nvPr/>
          </p:nvSpPr>
          <p:spPr>
            <a:xfrm flipH="1">
              <a:off x="4202541" y="2687696"/>
              <a:ext cx="1609438" cy="42380"/>
            </a:xfrm>
            <a:custGeom>
              <a:rect b="b" l="l" r="r" t="t"/>
              <a:pathLst>
                <a:path extrusionOk="0" h="427" w="16216">
                  <a:moveTo>
                    <a:pt x="730" y="1"/>
                  </a:moveTo>
                  <a:lnTo>
                    <a:pt x="15486" y="1"/>
                  </a:lnTo>
                  <a:lnTo>
                    <a:pt x="16216" y="427"/>
                  </a:lnTo>
                  <a:lnTo>
                    <a:pt x="0" y="427"/>
                  </a:lnTo>
                  <a:close/>
                </a:path>
              </a:pathLst>
            </a:custGeom>
            <a:solidFill>
              <a:srgbClr val="2E31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40"/>
            <p:cNvSpPr/>
            <p:nvPr/>
          </p:nvSpPr>
          <p:spPr>
            <a:xfrm flipH="1">
              <a:off x="4186463" y="2696927"/>
              <a:ext cx="1641595" cy="41883"/>
            </a:xfrm>
            <a:custGeom>
              <a:rect b="b" l="l" r="r" t="t"/>
              <a:pathLst>
                <a:path extrusionOk="0" h="422" w="16540">
                  <a:moveTo>
                    <a:pt x="735" y="1"/>
                  </a:moveTo>
                  <a:lnTo>
                    <a:pt x="15805" y="1"/>
                  </a:lnTo>
                  <a:lnTo>
                    <a:pt x="16539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2E313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40"/>
            <p:cNvSpPr/>
            <p:nvPr/>
          </p:nvSpPr>
          <p:spPr>
            <a:xfrm flipH="1">
              <a:off x="4170880" y="2706157"/>
              <a:ext cx="1672660" cy="41883"/>
            </a:xfrm>
            <a:custGeom>
              <a:rect b="b" l="l" r="r" t="t"/>
              <a:pathLst>
                <a:path extrusionOk="0" h="422" w="16853">
                  <a:moveTo>
                    <a:pt x="735" y="1"/>
                  </a:moveTo>
                  <a:lnTo>
                    <a:pt x="16118" y="1"/>
                  </a:lnTo>
                  <a:lnTo>
                    <a:pt x="16852" y="422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rgbClr val="2E31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40"/>
            <p:cNvSpPr/>
            <p:nvPr/>
          </p:nvSpPr>
          <p:spPr>
            <a:xfrm flipH="1">
              <a:off x="4154901" y="2714891"/>
              <a:ext cx="1704718" cy="42479"/>
            </a:xfrm>
            <a:custGeom>
              <a:rect b="b" l="l" r="r" t="t"/>
              <a:pathLst>
                <a:path extrusionOk="0" h="428" w="17176">
                  <a:moveTo>
                    <a:pt x="735" y="1"/>
                  </a:moveTo>
                  <a:lnTo>
                    <a:pt x="16441" y="1"/>
                  </a:lnTo>
                  <a:lnTo>
                    <a:pt x="17176" y="427"/>
                  </a:lnTo>
                  <a:lnTo>
                    <a:pt x="1" y="427"/>
                  </a:lnTo>
                  <a:close/>
                </a:path>
              </a:pathLst>
            </a:custGeom>
            <a:solidFill>
              <a:srgbClr val="2E30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40"/>
            <p:cNvSpPr/>
            <p:nvPr/>
          </p:nvSpPr>
          <p:spPr>
            <a:xfrm flipH="1">
              <a:off x="4139319" y="2724221"/>
              <a:ext cx="1735883" cy="41883"/>
            </a:xfrm>
            <a:custGeom>
              <a:rect b="b" l="l" r="r" t="t"/>
              <a:pathLst>
                <a:path extrusionOk="0" h="422" w="17490">
                  <a:moveTo>
                    <a:pt x="735" y="0"/>
                  </a:moveTo>
                  <a:lnTo>
                    <a:pt x="16755" y="0"/>
                  </a:lnTo>
                  <a:lnTo>
                    <a:pt x="17489" y="421"/>
                  </a:lnTo>
                  <a:lnTo>
                    <a:pt x="1" y="421"/>
                  </a:lnTo>
                  <a:close/>
                </a:path>
              </a:pathLst>
            </a:custGeom>
            <a:solidFill>
              <a:srgbClr val="2D30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40"/>
            <p:cNvSpPr/>
            <p:nvPr/>
          </p:nvSpPr>
          <p:spPr>
            <a:xfrm flipH="1">
              <a:off x="4123241" y="2733451"/>
              <a:ext cx="1767940" cy="41883"/>
            </a:xfrm>
            <a:custGeom>
              <a:rect b="b" l="l" r="r" t="t"/>
              <a:pathLst>
                <a:path extrusionOk="0" h="422" w="17813">
                  <a:moveTo>
                    <a:pt x="735" y="0"/>
                  </a:moveTo>
                  <a:lnTo>
                    <a:pt x="17077" y="0"/>
                  </a:lnTo>
                  <a:lnTo>
                    <a:pt x="17812" y="421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2D30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40"/>
            <p:cNvSpPr/>
            <p:nvPr/>
          </p:nvSpPr>
          <p:spPr>
            <a:xfrm flipH="1">
              <a:off x="4107758" y="2742185"/>
              <a:ext cx="1799006" cy="42380"/>
            </a:xfrm>
            <a:custGeom>
              <a:rect b="b" l="l" r="r" t="t"/>
              <a:pathLst>
                <a:path extrusionOk="0" h="427" w="18126">
                  <a:moveTo>
                    <a:pt x="735" y="0"/>
                  </a:moveTo>
                  <a:lnTo>
                    <a:pt x="17391" y="0"/>
                  </a:lnTo>
                  <a:lnTo>
                    <a:pt x="18126" y="426"/>
                  </a:lnTo>
                  <a:lnTo>
                    <a:pt x="0" y="426"/>
                  </a:lnTo>
                  <a:close/>
                </a:path>
              </a:pathLst>
            </a:custGeom>
            <a:solidFill>
              <a:srgbClr val="2D30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40"/>
            <p:cNvSpPr/>
            <p:nvPr/>
          </p:nvSpPr>
          <p:spPr>
            <a:xfrm flipH="1">
              <a:off x="4091679" y="2751416"/>
              <a:ext cx="1830666" cy="41883"/>
            </a:xfrm>
            <a:custGeom>
              <a:rect b="b" l="l" r="r" t="t"/>
              <a:pathLst>
                <a:path extrusionOk="0" h="422" w="18445">
                  <a:moveTo>
                    <a:pt x="730" y="0"/>
                  </a:moveTo>
                  <a:lnTo>
                    <a:pt x="17710" y="0"/>
                  </a:lnTo>
                  <a:lnTo>
                    <a:pt x="18444" y="421"/>
                  </a:lnTo>
                  <a:lnTo>
                    <a:pt x="1" y="421"/>
                  </a:lnTo>
                  <a:close/>
                </a:path>
              </a:pathLst>
            </a:custGeom>
            <a:solidFill>
              <a:srgbClr val="2D2F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40"/>
            <p:cNvSpPr/>
            <p:nvPr/>
          </p:nvSpPr>
          <p:spPr>
            <a:xfrm flipH="1">
              <a:off x="4076097" y="2760646"/>
              <a:ext cx="1862228" cy="41883"/>
            </a:xfrm>
            <a:custGeom>
              <a:rect b="b" l="l" r="r" t="t"/>
              <a:pathLst>
                <a:path extrusionOk="0" h="422" w="18763">
                  <a:moveTo>
                    <a:pt x="735" y="0"/>
                  </a:moveTo>
                  <a:lnTo>
                    <a:pt x="18028" y="0"/>
                  </a:lnTo>
                  <a:lnTo>
                    <a:pt x="18762" y="421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2C2F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40"/>
            <p:cNvSpPr/>
            <p:nvPr/>
          </p:nvSpPr>
          <p:spPr>
            <a:xfrm flipH="1">
              <a:off x="4060614" y="2769380"/>
              <a:ext cx="1893293" cy="42380"/>
            </a:xfrm>
            <a:custGeom>
              <a:rect b="b" l="l" r="r" t="t"/>
              <a:pathLst>
                <a:path extrusionOk="0" h="427" w="19076">
                  <a:moveTo>
                    <a:pt x="730" y="0"/>
                  </a:moveTo>
                  <a:lnTo>
                    <a:pt x="18346" y="0"/>
                  </a:lnTo>
                  <a:lnTo>
                    <a:pt x="19076" y="427"/>
                  </a:lnTo>
                  <a:lnTo>
                    <a:pt x="0" y="427"/>
                  </a:lnTo>
                  <a:close/>
                </a:path>
              </a:pathLst>
            </a:custGeom>
            <a:solidFill>
              <a:srgbClr val="2C2F3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40"/>
            <p:cNvSpPr/>
            <p:nvPr/>
          </p:nvSpPr>
          <p:spPr>
            <a:xfrm flipH="1">
              <a:off x="4044535" y="2778611"/>
              <a:ext cx="1925450" cy="41883"/>
            </a:xfrm>
            <a:custGeom>
              <a:rect b="b" l="l" r="r" t="t"/>
              <a:pathLst>
                <a:path extrusionOk="0" h="422" w="19400">
                  <a:moveTo>
                    <a:pt x="735" y="1"/>
                  </a:moveTo>
                  <a:lnTo>
                    <a:pt x="18665" y="1"/>
                  </a:lnTo>
                  <a:lnTo>
                    <a:pt x="19399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2C2E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40"/>
            <p:cNvSpPr/>
            <p:nvPr/>
          </p:nvSpPr>
          <p:spPr>
            <a:xfrm flipH="1">
              <a:off x="4028953" y="2787841"/>
              <a:ext cx="1956515" cy="41883"/>
            </a:xfrm>
            <a:custGeom>
              <a:rect b="b" l="l" r="r" t="t"/>
              <a:pathLst>
                <a:path extrusionOk="0" h="422" w="19713">
                  <a:moveTo>
                    <a:pt x="735" y="1"/>
                  </a:moveTo>
                  <a:lnTo>
                    <a:pt x="18982" y="1"/>
                  </a:lnTo>
                  <a:lnTo>
                    <a:pt x="19712" y="422"/>
                  </a:lnTo>
                  <a:lnTo>
                    <a:pt x="0" y="422"/>
                  </a:lnTo>
                  <a:close/>
                </a:path>
              </a:pathLst>
            </a:custGeom>
            <a:solidFill>
              <a:srgbClr val="2B2E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40"/>
            <p:cNvSpPr/>
            <p:nvPr/>
          </p:nvSpPr>
          <p:spPr>
            <a:xfrm flipH="1">
              <a:off x="4012974" y="2796575"/>
              <a:ext cx="1988573" cy="42380"/>
            </a:xfrm>
            <a:custGeom>
              <a:rect b="b" l="l" r="r" t="t"/>
              <a:pathLst>
                <a:path extrusionOk="0" h="427" w="20036">
                  <a:moveTo>
                    <a:pt x="735" y="1"/>
                  </a:moveTo>
                  <a:lnTo>
                    <a:pt x="19301" y="1"/>
                  </a:lnTo>
                  <a:lnTo>
                    <a:pt x="20036" y="427"/>
                  </a:lnTo>
                  <a:lnTo>
                    <a:pt x="0" y="427"/>
                  </a:lnTo>
                  <a:close/>
                </a:path>
              </a:pathLst>
            </a:custGeom>
            <a:solidFill>
              <a:srgbClr val="2B2E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40"/>
            <p:cNvSpPr/>
            <p:nvPr/>
          </p:nvSpPr>
          <p:spPr>
            <a:xfrm flipH="1">
              <a:off x="3997392" y="2805806"/>
              <a:ext cx="2019738" cy="41883"/>
            </a:xfrm>
            <a:custGeom>
              <a:rect b="b" l="l" r="r" t="t"/>
              <a:pathLst>
                <a:path extrusionOk="0" h="422" w="20350">
                  <a:moveTo>
                    <a:pt x="735" y="1"/>
                  </a:moveTo>
                  <a:lnTo>
                    <a:pt x="19615" y="1"/>
                  </a:lnTo>
                  <a:lnTo>
                    <a:pt x="20350" y="422"/>
                  </a:lnTo>
                  <a:lnTo>
                    <a:pt x="1" y="422"/>
                  </a:lnTo>
                  <a:close/>
                </a:path>
              </a:pathLst>
            </a:custGeom>
            <a:solidFill>
              <a:srgbClr val="2B2E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40"/>
            <p:cNvSpPr/>
            <p:nvPr/>
          </p:nvSpPr>
          <p:spPr>
            <a:xfrm flipH="1">
              <a:off x="3981313" y="2815036"/>
              <a:ext cx="2051299" cy="41883"/>
            </a:xfrm>
            <a:custGeom>
              <a:rect b="b" l="l" r="r" t="t"/>
              <a:pathLst>
                <a:path extrusionOk="0" h="422" w="20668">
                  <a:moveTo>
                    <a:pt x="730" y="1"/>
                  </a:moveTo>
                  <a:lnTo>
                    <a:pt x="19933" y="1"/>
                  </a:lnTo>
                  <a:lnTo>
                    <a:pt x="20667" y="422"/>
                  </a:lnTo>
                  <a:lnTo>
                    <a:pt x="0" y="422"/>
                  </a:lnTo>
                  <a:cubicBezTo>
                    <a:pt x="34" y="402"/>
                    <a:pt x="69" y="383"/>
                    <a:pt x="108" y="358"/>
                  </a:cubicBezTo>
                  <a:close/>
                </a:path>
              </a:pathLst>
            </a:custGeom>
            <a:solidFill>
              <a:srgbClr val="2B2D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40"/>
            <p:cNvSpPr/>
            <p:nvPr/>
          </p:nvSpPr>
          <p:spPr>
            <a:xfrm flipH="1">
              <a:off x="3965830" y="2823770"/>
              <a:ext cx="2080876" cy="42479"/>
            </a:xfrm>
            <a:custGeom>
              <a:rect b="b" l="l" r="r" t="t"/>
              <a:pathLst>
                <a:path extrusionOk="0" h="428" w="20966">
                  <a:moveTo>
                    <a:pt x="715" y="1"/>
                  </a:moveTo>
                  <a:lnTo>
                    <a:pt x="20231" y="1"/>
                  </a:lnTo>
                  <a:lnTo>
                    <a:pt x="20966" y="427"/>
                  </a:lnTo>
                  <a:lnTo>
                    <a:pt x="0" y="427"/>
                  </a:lnTo>
                  <a:cubicBezTo>
                    <a:pt x="78" y="373"/>
                    <a:pt x="162" y="324"/>
                    <a:pt x="250" y="270"/>
                  </a:cubicBezTo>
                  <a:close/>
                </a:path>
              </a:pathLst>
            </a:custGeom>
            <a:solidFill>
              <a:srgbClr val="2A2D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40"/>
            <p:cNvSpPr/>
            <p:nvPr/>
          </p:nvSpPr>
          <p:spPr>
            <a:xfrm flipH="1">
              <a:off x="3949752" y="2833100"/>
              <a:ext cx="2110154" cy="41883"/>
            </a:xfrm>
            <a:custGeom>
              <a:rect b="b" l="l" r="r" t="t"/>
              <a:pathLst>
                <a:path extrusionOk="0" h="422" w="21261">
                  <a:moveTo>
                    <a:pt x="686" y="0"/>
                  </a:moveTo>
                  <a:lnTo>
                    <a:pt x="20526" y="0"/>
                  </a:lnTo>
                  <a:lnTo>
                    <a:pt x="21260" y="421"/>
                  </a:lnTo>
                  <a:lnTo>
                    <a:pt x="1" y="421"/>
                  </a:lnTo>
                  <a:cubicBezTo>
                    <a:pt x="113" y="338"/>
                    <a:pt x="241" y="260"/>
                    <a:pt x="378" y="176"/>
                  </a:cubicBezTo>
                  <a:close/>
                </a:path>
              </a:pathLst>
            </a:custGeom>
            <a:solidFill>
              <a:srgbClr val="2A2D3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40"/>
            <p:cNvSpPr/>
            <p:nvPr/>
          </p:nvSpPr>
          <p:spPr>
            <a:xfrm flipH="1">
              <a:off x="3934170" y="2842330"/>
              <a:ext cx="2137349" cy="41883"/>
            </a:xfrm>
            <a:custGeom>
              <a:rect b="b" l="l" r="r" t="t"/>
              <a:pathLst>
                <a:path extrusionOk="0" h="422" w="21535">
                  <a:moveTo>
                    <a:pt x="647" y="0"/>
                  </a:moveTo>
                  <a:lnTo>
                    <a:pt x="20800" y="0"/>
                  </a:lnTo>
                  <a:lnTo>
                    <a:pt x="21534" y="421"/>
                  </a:lnTo>
                  <a:lnTo>
                    <a:pt x="0" y="421"/>
                  </a:lnTo>
                  <a:cubicBezTo>
                    <a:pt x="142" y="309"/>
                    <a:pt x="309" y="196"/>
                    <a:pt x="500" y="83"/>
                  </a:cubicBezTo>
                  <a:close/>
                </a:path>
              </a:pathLst>
            </a:custGeom>
            <a:solidFill>
              <a:srgbClr val="2A2D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40"/>
            <p:cNvSpPr/>
            <p:nvPr/>
          </p:nvSpPr>
          <p:spPr>
            <a:xfrm flipH="1">
              <a:off x="3918190" y="2851064"/>
              <a:ext cx="2164047" cy="42380"/>
            </a:xfrm>
            <a:custGeom>
              <a:rect b="b" l="l" r="r" t="t"/>
              <a:pathLst>
                <a:path extrusionOk="0" h="427" w="21804">
                  <a:moveTo>
                    <a:pt x="598" y="0"/>
                  </a:moveTo>
                  <a:lnTo>
                    <a:pt x="21069" y="0"/>
                  </a:lnTo>
                  <a:lnTo>
                    <a:pt x="21804" y="426"/>
                  </a:lnTo>
                  <a:lnTo>
                    <a:pt x="0" y="426"/>
                  </a:lnTo>
                  <a:cubicBezTo>
                    <a:pt x="162" y="279"/>
                    <a:pt x="358" y="137"/>
                    <a:pt x="598" y="0"/>
                  </a:cubicBezTo>
                  <a:close/>
                </a:path>
              </a:pathLst>
            </a:custGeom>
            <a:solidFill>
              <a:srgbClr val="2A2C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40"/>
            <p:cNvSpPr/>
            <p:nvPr/>
          </p:nvSpPr>
          <p:spPr>
            <a:xfrm flipH="1">
              <a:off x="3902608" y="2860295"/>
              <a:ext cx="2188860" cy="41883"/>
            </a:xfrm>
            <a:custGeom>
              <a:rect b="b" l="l" r="r" t="t"/>
              <a:pathLst>
                <a:path extrusionOk="0" h="422" w="22054">
                  <a:moveTo>
                    <a:pt x="539" y="0"/>
                  </a:moveTo>
                  <a:lnTo>
                    <a:pt x="21319" y="0"/>
                  </a:lnTo>
                  <a:lnTo>
                    <a:pt x="22054" y="421"/>
                  </a:lnTo>
                  <a:lnTo>
                    <a:pt x="0" y="421"/>
                  </a:lnTo>
                  <a:cubicBezTo>
                    <a:pt x="142" y="279"/>
                    <a:pt x="324" y="137"/>
                    <a:pt x="539" y="0"/>
                  </a:cubicBezTo>
                  <a:close/>
                </a:path>
              </a:pathLst>
            </a:custGeom>
            <a:solidFill>
              <a:srgbClr val="292C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40"/>
            <p:cNvSpPr/>
            <p:nvPr/>
          </p:nvSpPr>
          <p:spPr>
            <a:xfrm flipH="1">
              <a:off x="3887026" y="2869525"/>
              <a:ext cx="2213176" cy="41883"/>
            </a:xfrm>
            <a:custGeom>
              <a:rect b="b" l="l" r="r" t="t"/>
              <a:pathLst>
                <a:path extrusionOk="0" h="422" w="22299">
                  <a:moveTo>
                    <a:pt x="485" y="0"/>
                  </a:moveTo>
                  <a:lnTo>
                    <a:pt x="21569" y="0"/>
                  </a:lnTo>
                  <a:lnTo>
                    <a:pt x="22298" y="422"/>
                  </a:lnTo>
                  <a:lnTo>
                    <a:pt x="0" y="422"/>
                  </a:lnTo>
                  <a:cubicBezTo>
                    <a:pt x="128" y="279"/>
                    <a:pt x="289" y="137"/>
                    <a:pt x="485" y="0"/>
                  </a:cubicBezTo>
                  <a:close/>
                </a:path>
              </a:pathLst>
            </a:custGeom>
            <a:solidFill>
              <a:srgbClr val="292C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40"/>
            <p:cNvSpPr/>
            <p:nvPr/>
          </p:nvSpPr>
          <p:spPr>
            <a:xfrm flipH="1">
              <a:off x="3871047" y="2878259"/>
              <a:ext cx="2236500" cy="42380"/>
            </a:xfrm>
            <a:custGeom>
              <a:rect b="b" l="l" r="r" t="t"/>
              <a:pathLst>
                <a:path extrusionOk="0" h="427" w="22534">
                  <a:moveTo>
                    <a:pt x="437" y="0"/>
                  </a:moveTo>
                  <a:lnTo>
                    <a:pt x="21799" y="0"/>
                  </a:lnTo>
                  <a:lnTo>
                    <a:pt x="22534" y="427"/>
                  </a:lnTo>
                  <a:lnTo>
                    <a:pt x="1" y="427"/>
                  </a:lnTo>
                  <a:cubicBezTo>
                    <a:pt x="109" y="285"/>
                    <a:pt x="255" y="143"/>
                    <a:pt x="437" y="0"/>
                  </a:cubicBezTo>
                  <a:close/>
                </a:path>
              </a:pathLst>
            </a:custGeom>
            <a:solidFill>
              <a:srgbClr val="292B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40"/>
            <p:cNvSpPr/>
            <p:nvPr/>
          </p:nvSpPr>
          <p:spPr>
            <a:xfrm flipH="1">
              <a:off x="3855465" y="2887490"/>
              <a:ext cx="2258831" cy="41883"/>
            </a:xfrm>
            <a:custGeom>
              <a:rect b="b" l="l" r="r" t="t"/>
              <a:pathLst>
                <a:path extrusionOk="0" h="422" w="22759">
                  <a:moveTo>
                    <a:pt x="392" y="1"/>
                  </a:moveTo>
                  <a:lnTo>
                    <a:pt x="22024" y="1"/>
                  </a:lnTo>
                  <a:lnTo>
                    <a:pt x="22759" y="422"/>
                  </a:lnTo>
                  <a:lnTo>
                    <a:pt x="0" y="422"/>
                  </a:lnTo>
                  <a:cubicBezTo>
                    <a:pt x="98" y="280"/>
                    <a:pt x="226" y="138"/>
                    <a:pt x="392" y="1"/>
                  </a:cubicBezTo>
                  <a:close/>
                </a:path>
              </a:pathLst>
            </a:custGeom>
            <a:solidFill>
              <a:srgbClr val="292B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40"/>
            <p:cNvSpPr/>
            <p:nvPr/>
          </p:nvSpPr>
          <p:spPr>
            <a:xfrm flipH="1">
              <a:off x="3839386" y="2896720"/>
              <a:ext cx="2280269" cy="41883"/>
            </a:xfrm>
            <a:custGeom>
              <a:rect b="b" l="l" r="r" t="t"/>
              <a:pathLst>
                <a:path extrusionOk="0" h="422" w="22975">
                  <a:moveTo>
                    <a:pt x="343" y="1"/>
                  </a:moveTo>
                  <a:lnTo>
                    <a:pt x="22240" y="1"/>
                  </a:lnTo>
                  <a:lnTo>
                    <a:pt x="22974" y="422"/>
                  </a:lnTo>
                  <a:lnTo>
                    <a:pt x="0" y="422"/>
                  </a:lnTo>
                  <a:cubicBezTo>
                    <a:pt x="79" y="280"/>
                    <a:pt x="191" y="138"/>
                    <a:pt x="343" y="1"/>
                  </a:cubicBezTo>
                  <a:close/>
                </a:path>
              </a:pathLst>
            </a:custGeom>
            <a:solidFill>
              <a:srgbClr val="282B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40"/>
            <p:cNvSpPr/>
            <p:nvPr/>
          </p:nvSpPr>
          <p:spPr>
            <a:xfrm flipH="1">
              <a:off x="3823903" y="2905950"/>
              <a:ext cx="2300615" cy="41883"/>
            </a:xfrm>
            <a:custGeom>
              <a:rect b="b" l="l" r="r" t="t"/>
              <a:pathLst>
                <a:path extrusionOk="0" h="422" w="23180">
                  <a:moveTo>
                    <a:pt x="299" y="1"/>
                  </a:moveTo>
                  <a:lnTo>
                    <a:pt x="22445" y="1"/>
                  </a:lnTo>
                  <a:lnTo>
                    <a:pt x="23180" y="422"/>
                  </a:lnTo>
                  <a:lnTo>
                    <a:pt x="0" y="422"/>
                  </a:lnTo>
                  <a:cubicBezTo>
                    <a:pt x="69" y="280"/>
                    <a:pt x="167" y="138"/>
                    <a:pt x="299" y="1"/>
                  </a:cubicBezTo>
                  <a:close/>
                </a:path>
              </a:pathLst>
            </a:custGeom>
            <a:solidFill>
              <a:srgbClr val="282B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40"/>
            <p:cNvSpPr/>
            <p:nvPr/>
          </p:nvSpPr>
          <p:spPr>
            <a:xfrm flipH="1">
              <a:off x="3807825" y="2914685"/>
              <a:ext cx="2320068" cy="41883"/>
            </a:xfrm>
            <a:custGeom>
              <a:rect b="b" l="l" r="r" t="t"/>
              <a:pathLst>
                <a:path extrusionOk="0" h="422" w="23376">
                  <a:moveTo>
                    <a:pt x="250" y="1"/>
                  </a:moveTo>
                  <a:lnTo>
                    <a:pt x="22641" y="1"/>
                  </a:lnTo>
                  <a:lnTo>
                    <a:pt x="23376" y="422"/>
                  </a:lnTo>
                  <a:lnTo>
                    <a:pt x="0" y="422"/>
                  </a:lnTo>
                  <a:cubicBezTo>
                    <a:pt x="49" y="285"/>
                    <a:pt x="132" y="143"/>
                    <a:pt x="250" y="1"/>
                  </a:cubicBezTo>
                  <a:close/>
                </a:path>
              </a:pathLst>
            </a:custGeom>
            <a:solidFill>
              <a:srgbClr val="282A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40"/>
            <p:cNvSpPr/>
            <p:nvPr/>
          </p:nvSpPr>
          <p:spPr>
            <a:xfrm flipH="1">
              <a:off x="3792242" y="2923915"/>
              <a:ext cx="2338628" cy="41983"/>
            </a:xfrm>
            <a:custGeom>
              <a:rect b="b" l="l" r="r" t="t"/>
              <a:pathLst>
                <a:path extrusionOk="0" h="423" w="23563">
                  <a:moveTo>
                    <a:pt x="206" y="1"/>
                  </a:moveTo>
                  <a:lnTo>
                    <a:pt x="22828" y="1"/>
                  </a:lnTo>
                  <a:lnTo>
                    <a:pt x="23562" y="422"/>
                  </a:lnTo>
                  <a:lnTo>
                    <a:pt x="1" y="422"/>
                  </a:lnTo>
                  <a:cubicBezTo>
                    <a:pt x="35" y="280"/>
                    <a:pt x="108" y="143"/>
                    <a:pt x="206" y="1"/>
                  </a:cubicBezTo>
                  <a:close/>
                </a:path>
              </a:pathLst>
            </a:custGeom>
            <a:solidFill>
              <a:srgbClr val="272A3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40"/>
            <p:cNvSpPr/>
            <p:nvPr/>
          </p:nvSpPr>
          <p:spPr>
            <a:xfrm flipH="1">
              <a:off x="3776263" y="2933145"/>
              <a:ext cx="2356493" cy="41983"/>
            </a:xfrm>
            <a:custGeom>
              <a:rect b="b" l="l" r="r" t="t"/>
              <a:pathLst>
                <a:path extrusionOk="0" h="423" w="23743">
                  <a:moveTo>
                    <a:pt x="167" y="1"/>
                  </a:moveTo>
                  <a:lnTo>
                    <a:pt x="23008" y="1"/>
                  </a:lnTo>
                  <a:lnTo>
                    <a:pt x="23743" y="422"/>
                  </a:lnTo>
                  <a:lnTo>
                    <a:pt x="0" y="422"/>
                  </a:lnTo>
                  <a:cubicBezTo>
                    <a:pt x="25" y="280"/>
                    <a:pt x="79" y="138"/>
                    <a:pt x="167" y="1"/>
                  </a:cubicBezTo>
                  <a:close/>
                </a:path>
              </a:pathLst>
            </a:custGeom>
            <a:solidFill>
              <a:srgbClr val="272A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40"/>
            <p:cNvSpPr/>
            <p:nvPr/>
          </p:nvSpPr>
          <p:spPr>
            <a:xfrm flipH="1">
              <a:off x="3760681" y="2941979"/>
              <a:ext cx="2372571" cy="41883"/>
            </a:xfrm>
            <a:custGeom>
              <a:rect b="b" l="l" r="r" t="t"/>
              <a:pathLst>
                <a:path extrusionOk="0" h="422" w="23905">
                  <a:moveTo>
                    <a:pt x="118" y="0"/>
                  </a:moveTo>
                  <a:lnTo>
                    <a:pt x="23170" y="0"/>
                  </a:lnTo>
                  <a:lnTo>
                    <a:pt x="23905" y="421"/>
                  </a:lnTo>
                  <a:lnTo>
                    <a:pt x="0" y="421"/>
                  </a:lnTo>
                  <a:cubicBezTo>
                    <a:pt x="5" y="284"/>
                    <a:pt x="44" y="142"/>
                    <a:pt x="118" y="0"/>
                  </a:cubicBezTo>
                  <a:close/>
                </a:path>
              </a:pathLst>
            </a:custGeom>
            <a:solidFill>
              <a:srgbClr val="272A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40"/>
            <p:cNvSpPr/>
            <p:nvPr/>
          </p:nvSpPr>
          <p:spPr>
            <a:xfrm flipH="1">
              <a:off x="3745099" y="2951209"/>
              <a:ext cx="2389146" cy="41883"/>
            </a:xfrm>
            <a:custGeom>
              <a:rect b="b" l="l" r="r" t="t"/>
              <a:pathLst>
                <a:path extrusionOk="0" h="422" w="24072">
                  <a:moveTo>
                    <a:pt x="84" y="0"/>
                  </a:moveTo>
                  <a:lnTo>
                    <a:pt x="23342" y="0"/>
                  </a:lnTo>
                  <a:lnTo>
                    <a:pt x="24071" y="421"/>
                  </a:lnTo>
                  <a:lnTo>
                    <a:pt x="10" y="421"/>
                  </a:lnTo>
                  <a:cubicBezTo>
                    <a:pt x="0" y="284"/>
                    <a:pt x="25" y="142"/>
                    <a:pt x="84" y="0"/>
                  </a:cubicBezTo>
                  <a:close/>
                </a:path>
              </a:pathLst>
            </a:custGeom>
            <a:solidFill>
              <a:srgbClr val="272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40"/>
            <p:cNvSpPr/>
            <p:nvPr/>
          </p:nvSpPr>
          <p:spPr>
            <a:xfrm flipH="1">
              <a:off x="3729119" y="2960440"/>
              <a:ext cx="2405621" cy="41883"/>
            </a:xfrm>
            <a:custGeom>
              <a:rect b="b" l="l" r="r" t="t"/>
              <a:pathLst>
                <a:path extrusionOk="0" h="422" w="24238">
                  <a:moveTo>
                    <a:pt x="54" y="0"/>
                  </a:moveTo>
                  <a:lnTo>
                    <a:pt x="23503" y="0"/>
                  </a:lnTo>
                  <a:lnTo>
                    <a:pt x="24238" y="421"/>
                  </a:lnTo>
                  <a:lnTo>
                    <a:pt x="25" y="421"/>
                  </a:lnTo>
                  <a:cubicBezTo>
                    <a:pt x="1" y="279"/>
                    <a:pt x="10" y="142"/>
                    <a:pt x="54" y="0"/>
                  </a:cubicBezTo>
                  <a:close/>
                </a:path>
              </a:pathLst>
            </a:custGeom>
            <a:solidFill>
              <a:srgbClr val="262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40"/>
            <p:cNvSpPr/>
            <p:nvPr/>
          </p:nvSpPr>
          <p:spPr>
            <a:xfrm flipH="1">
              <a:off x="3713537" y="2969174"/>
              <a:ext cx="2421204" cy="42380"/>
            </a:xfrm>
            <a:custGeom>
              <a:rect b="b" l="l" r="r" t="t"/>
              <a:pathLst>
                <a:path extrusionOk="0" h="427" w="24395">
                  <a:moveTo>
                    <a:pt x="35" y="0"/>
                  </a:moveTo>
                  <a:lnTo>
                    <a:pt x="23660" y="0"/>
                  </a:lnTo>
                  <a:lnTo>
                    <a:pt x="24395" y="426"/>
                  </a:lnTo>
                  <a:lnTo>
                    <a:pt x="45" y="426"/>
                  </a:lnTo>
                  <a:cubicBezTo>
                    <a:pt x="5" y="284"/>
                    <a:pt x="1" y="142"/>
                    <a:pt x="35" y="0"/>
                  </a:cubicBezTo>
                  <a:close/>
                </a:path>
              </a:pathLst>
            </a:custGeom>
            <a:solidFill>
              <a:srgbClr val="2629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40"/>
            <p:cNvSpPr/>
            <p:nvPr/>
          </p:nvSpPr>
          <p:spPr>
            <a:xfrm flipH="1">
              <a:off x="3697459" y="2978404"/>
              <a:ext cx="2437282" cy="41883"/>
            </a:xfrm>
            <a:custGeom>
              <a:rect b="b" l="l" r="r" t="t"/>
              <a:pathLst>
                <a:path extrusionOk="0" h="422" w="24557">
                  <a:moveTo>
                    <a:pt x="20" y="0"/>
                  </a:moveTo>
                  <a:lnTo>
                    <a:pt x="23822" y="0"/>
                  </a:lnTo>
                  <a:lnTo>
                    <a:pt x="24556" y="422"/>
                  </a:lnTo>
                  <a:lnTo>
                    <a:pt x="74" y="422"/>
                  </a:lnTo>
                  <a:cubicBezTo>
                    <a:pt x="20" y="284"/>
                    <a:pt x="1" y="142"/>
                    <a:pt x="20" y="0"/>
                  </a:cubicBezTo>
                  <a:close/>
                </a:path>
              </a:pathLst>
            </a:custGeom>
            <a:solidFill>
              <a:srgbClr val="2628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40"/>
            <p:cNvSpPr/>
            <p:nvPr/>
          </p:nvSpPr>
          <p:spPr>
            <a:xfrm flipH="1">
              <a:off x="3681976" y="2987634"/>
              <a:ext cx="2451773" cy="41883"/>
            </a:xfrm>
            <a:custGeom>
              <a:rect b="b" l="l" r="r" t="t"/>
              <a:pathLst>
                <a:path extrusionOk="0" h="422" w="24703">
                  <a:moveTo>
                    <a:pt x="0" y="0"/>
                  </a:moveTo>
                  <a:lnTo>
                    <a:pt x="23968" y="0"/>
                  </a:lnTo>
                  <a:lnTo>
                    <a:pt x="24703" y="422"/>
                  </a:lnTo>
                  <a:lnTo>
                    <a:pt x="103" y="422"/>
                  </a:lnTo>
                  <a:cubicBezTo>
                    <a:pt x="35" y="284"/>
                    <a:pt x="0" y="142"/>
                    <a:pt x="0" y="0"/>
                  </a:cubicBezTo>
                  <a:close/>
                </a:path>
              </a:pathLst>
            </a:custGeom>
            <a:solidFill>
              <a:srgbClr val="2628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40"/>
            <p:cNvSpPr/>
            <p:nvPr/>
          </p:nvSpPr>
          <p:spPr>
            <a:xfrm flipH="1">
              <a:off x="3665897" y="2996369"/>
              <a:ext cx="2467355" cy="42380"/>
            </a:xfrm>
            <a:custGeom>
              <a:rect b="b" l="l" r="r" t="t"/>
              <a:pathLst>
                <a:path extrusionOk="0" h="427" w="24860">
                  <a:moveTo>
                    <a:pt x="0" y="1"/>
                  </a:moveTo>
                  <a:lnTo>
                    <a:pt x="24125" y="1"/>
                  </a:lnTo>
                  <a:lnTo>
                    <a:pt x="24860" y="427"/>
                  </a:lnTo>
                  <a:lnTo>
                    <a:pt x="147" y="427"/>
                  </a:lnTo>
                  <a:cubicBezTo>
                    <a:pt x="64" y="290"/>
                    <a:pt x="15" y="147"/>
                    <a:pt x="0" y="1"/>
                  </a:cubicBezTo>
                  <a:close/>
                </a:path>
              </a:pathLst>
            </a:custGeom>
            <a:solidFill>
              <a:srgbClr val="25283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40"/>
            <p:cNvSpPr/>
            <p:nvPr/>
          </p:nvSpPr>
          <p:spPr>
            <a:xfrm flipH="1">
              <a:off x="3650315" y="3005599"/>
              <a:ext cx="2481548" cy="41883"/>
            </a:xfrm>
            <a:custGeom>
              <a:rect b="b" l="l" r="r" t="t"/>
              <a:pathLst>
                <a:path extrusionOk="0" h="422" w="25003">
                  <a:moveTo>
                    <a:pt x="1" y="1"/>
                  </a:moveTo>
                  <a:lnTo>
                    <a:pt x="24268" y="1"/>
                  </a:lnTo>
                  <a:lnTo>
                    <a:pt x="25002" y="422"/>
                  </a:lnTo>
                  <a:lnTo>
                    <a:pt x="197" y="422"/>
                  </a:lnTo>
                  <a:cubicBezTo>
                    <a:pt x="94" y="285"/>
                    <a:pt x="30" y="143"/>
                    <a:pt x="1" y="1"/>
                  </a:cubicBezTo>
                  <a:close/>
                </a:path>
              </a:pathLst>
            </a:custGeom>
            <a:solidFill>
              <a:srgbClr val="2528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40"/>
            <p:cNvSpPr/>
            <p:nvPr/>
          </p:nvSpPr>
          <p:spPr>
            <a:xfrm flipH="1">
              <a:off x="3634336" y="3014829"/>
              <a:ext cx="2495046" cy="41883"/>
            </a:xfrm>
            <a:custGeom>
              <a:rect b="b" l="l" r="r" t="t"/>
              <a:pathLst>
                <a:path extrusionOk="0" h="422" w="25139">
                  <a:moveTo>
                    <a:pt x="0" y="1"/>
                  </a:moveTo>
                  <a:lnTo>
                    <a:pt x="24404" y="1"/>
                  </a:lnTo>
                  <a:lnTo>
                    <a:pt x="25139" y="422"/>
                  </a:lnTo>
                  <a:lnTo>
                    <a:pt x="245" y="422"/>
                  </a:lnTo>
                  <a:cubicBezTo>
                    <a:pt x="128" y="285"/>
                    <a:pt x="45" y="143"/>
                    <a:pt x="0" y="1"/>
                  </a:cubicBezTo>
                  <a:close/>
                </a:path>
              </a:pathLst>
            </a:custGeom>
            <a:solidFill>
              <a:srgbClr val="2527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40"/>
            <p:cNvSpPr/>
            <p:nvPr/>
          </p:nvSpPr>
          <p:spPr>
            <a:xfrm flipH="1">
              <a:off x="3618753" y="3023564"/>
              <a:ext cx="2507253" cy="42380"/>
            </a:xfrm>
            <a:custGeom>
              <a:rect b="b" l="l" r="r" t="t"/>
              <a:pathLst>
                <a:path extrusionOk="0" h="427" w="25262">
                  <a:moveTo>
                    <a:pt x="1" y="1"/>
                  </a:moveTo>
                  <a:lnTo>
                    <a:pt x="24527" y="1"/>
                  </a:lnTo>
                  <a:lnTo>
                    <a:pt x="25262" y="427"/>
                  </a:lnTo>
                  <a:lnTo>
                    <a:pt x="295" y="427"/>
                  </a:lnTo>
                  <a:cubicBezTo>
                    <a:pt x="157" y="290"/>
                    <a:pt x="59" y="148"/>
                    <a:pt x="1" y="1"/>
                  </a:cubicBezTo>
                  <a:close/>
                </a:path>
              </a:pathLst>
            </a:custGeom>
            <a:solidFill>
              <a:srgbClr val="25273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40"/>
            <p:cNvSpPr/>
            <p:nvPr/>
          </p:nvSpPr>
          <p:spPr>
            <a:xfrm flipH="1">
              <a:off x="3602675" y="3032794"/>
              <a:ext cx="2519461" cy="41983"/>
            </a:xfrm>
            <a:custGeom>
              <a:rect b="b" l="l" r="r" t="t"/>
              <a:pathLst>
                <a:path extrusionOk="0" h="423" w="25385">
                  <a:moveTo>
                    <a:pt x="1" y="1"/>
                  </a:moveTo>
                  <a:lnTo>
                    <a:pt x="24650" y="1"/>
                  </a:lnTo>
                  <a:lnTo>
                    <a:pt x="25384" y="422"/>
                  </a:lnTo>
                  <a:lnTo>
                    <a:pt x="358" y="422"/>
                  </a:lnTo>
                  <a:cubicBezTo>
                    <a:pt x="202" y="290"/>
                    <a:pt x="84" y="148"/>
                    <a:pt x="1" y="1"/>
                  </a:cubicBezTo>
                  <a:close/>
                </a:path>
              </a:pathLst>
            </a:custGeom>
            <a:solidFill>
              <a:srgbClr val="24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40"/>
            <p:cNvSpPr/>
            <p:nvPr/>
          </p:nvSpPr>
          <p:spPr>
            <a:xfrm flipH="1">
              <a:off x="3587192" y="3042024"/>
              <a:ext cx="2529089" cy="41983"/>
            </a:xfrm>
            <a:custGeom>
              <a:rect b="b" l="l" r="r" t="t"/>
              <a:pathLst>
                <a:path extrusionOk="0" h="423" w="25482">
                  <a:moveTo>
                    <a:pt x="1" y="1"/>
                  </a:moveTo>
                  <a:lnTo>
                    <a:pt x="24747" y="1"/>
                  </a:lnTo>
                  <a:lnTo>
                    <a:pt x="25482" y="422"/>
                  </a:lnTo>
                  <a:lnTo>
                    <a:pt x="412" y="422"/>
                  </a:lnTo>
                  <a:cubicBezTo>
                    <a:pt x="236" y="290"/>
                    <a:pt x="99" y="148"/>
                    <a:pt x="1" y="1"/>
                  </a:cubicBezTo>
                  <a:close/>
                </a:path>
              </a:pathLst>
            </a:custGeom>
            <a:solidFill>
              <a:srgbClr val="2427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40"/>
            <p:cNvSpPr/>
            <p:nvPr/>
          </p:nvSpPr>
          <p:spPr>
            <a:xfrm flipH="1">
              <a:off x="3571610" y="3050858"/>
              <a:ext cx="2538319" cy="42380"/>
            </a:xfrm>
            <a:custGeom>
              <a:rect b="b" l="l" r="r" t="t"/>
              <a:pathLst>
                <a:path extrusionOk="0" h="427" w="25575">
                  <a:moveTo>
                    <a:pt x="0" y="0"/>
                  </a:moveTo>
                  <a:lnTo>
                    <a:pt x="24845" y="0"/>
                  </a:lnTo>
                  <a:lnTo>
                    <a:pt x="25575" y="426"/>
                  </a:lnTo>
                  <a:lnTo>
                    <a:pt x="480" y="426"/>
                  </a:lnTo>
                  <a:cubicBezTo>
                    <a:pt x="279" y="294"/>
                    <a:pt x="118" y="152"/>
                    <a:pt x="0" y="0"/>
                  </a:cubicBezTo>
                  <a:close/>
                </a:path>
              </a:pathLst>
            </a:custGeom>
            <a:solidFill>
              <a:srgbClr val="2426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40"/>
            <p:cNvSpPr/>
            <p:nvPr/>
          </p:nvSpPr>
          <p:spPr>
            <a:xfrm flipH="1">
              <a:off x="3555531" y="3060088"/>
              <a:ext cx="2546656" cy="41883"/>
            </a:xfrm>
            <a:custGeom>
              <a:rect b="b" l="l" r="r" t="t"/>
              <a:pathLst>
                <a:path extrusionOk="0" h="422" w="25659">
                  <a:moveTo>
                    <a:pt x="1" y="0"/>
                  </a:moveTo>
                  <a:lnTo>
                    <a:pt x="24924" y="0"/>
                  </a:lnTo>
                  <a:lnTo>
                    <a:pt x="25658" y="421"/>
                  </a:lnTo>
                  <a:lnTo>
                    <a:pt x="549" y="421"/>
                  </a:lnTo>
                  <a:cubicBezTo>
                    <a:pt x="324" y="289"/>
                    <a:pt x="138" y="147"/>
                    <a:pt x="1" y="0"/>
                  </a:cubicBezTo>
                  <a:close/>
                </a:path>
              </a:pathLst>
            </a:custGeom>
            <a:solidFill>
              <a:srgbClr val="23263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40"/>
            <p:cNvSpPr/>
            <p:nvPr/>
          </p:nvSpPr>
          <p:spPr>
            <a:xfrm flipH="1">
              <a:off x="3539949" y="3069319"/>
              <a:ext cx="2553008" cy="41883"/>
            </a:xfrm>
            <a:custGeom>
              <a:rect b="b" l="l" r="r" t="t"/>
              <a:pathLst>
                <a:path extrusionOk="0" h="422" w="25723">
                  <a:moveTo>
                    <a:pt x="1" y="0"/>
                  </a:moveTo>
                  <a:lnTo>
                    <a:pt x="24987" y="0"/>
                  </a:lnTo>
                  <a:lnTo>
                    <a:pt x="25722" y="421"/>
                  </a:lnTo>
                  <a:lnTo>
                    <a:pt x="618" y="421"/>
                  </a:lnTo>
                  <a:lnTo>
                    <a:pt x="466" y="333"/>
                  </a:lnTo>
                  <a:cubicBezTo>
                    <a:pt x="280" y="230"/>
                    <a:pt x="128" y="118"/>
                    <a:pt x="1" y="0"/>
                  </a:cubicBezTo>
                  <a:close/>
                </a:path>
              </a:pathLst>
            </a:custGeom>
            <a:solidFill>
              <a:srgbClr val="2326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40"/>
            <p:cNvSpPr/>
            <p:nvPr/>
          </p:nvSpPr>
          <p:spPr>
            <a:xfrm flipH="1">
              <a:off x="3523969" y="3078053"/>
              <a:ext cx="2558764" cy="42380"/>
            </a:xfrm>
            <a:custGeom>
              <a:rect b="b" l="l" r="r" t="t"/>
              <a:pathLst>
                <a:path extrusionOk="0" h="427" w="25781">
                  <a:moveTo>
                    <a:pt x="1" y="0"/>
                  </a:moveTo>
                  <a:lnTo>
                    <a:pt x="25046" y="0"/>
                  </a:lnTo>
                  <a:lnTo>
                    <a:pt x="25781" y="426"/>
                  </a:lnTo>
                  <a:lnTo>
                    <a:pt x="672" y="426"/>
                  </a:lnTo>
                  <a:lnTo>
                    <a:pt x="363" y="245"/>
                  </a:lnTo>
                  <a:cubicBezTo>
                    <a:pt x="226" y="167"/>
                    <a:pt x="108" y="88"/>
                    <a:pt x="1" y="0"/>
                  </a:cubicBezTo>
                  <a:close/>
                </a:path>
              </a:pathLst>
            </a:custGeom>
            <a:solidFill>
              <a:srgbClr val="2325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40"/>
            <p:cNvSpPr/>
            <p:nvPr/>
          </p:nvSpPr>
          <p:spPr>
            <a:xfrm flipH="1">
              <a:off x="3508387" y="3087283"/>
              <a:ext cx="2562139" cy="41883"/>
            </a:xfrm>
            <a:custGeom>
              <a:rect b="b" l="l" r="r" t="t"/>
              <a:pathLst>
                <a:path extrusionOk="0" h="422" w="25815">
                  <a:moveTo>
                    <a:pt x="0" y="0"/>
                  </a:moveTo>
                  <a:lnTo>
                    <a:pt x="25080" y="0"/>
                  </a:lnTo>
                  <a:lnTo>
                    <a:pt x="25814" y="422"/>
                  </a:lnTo>
                  <a:lnTo>
                    <a:pt x="710" y="422"/>
                  </a:lnTo>
                  <a:lnTo>
                    <a:pt x="240" y="152"/>
                  </a:lnTo>
                  <a:cubicBezTo>
                    <a:pt x="152" y="103"/>
                    <a:pt x="73" y="54"/>
                    <a:pt x="0" y="0"/>
                  </a:cubicBezTo>
                  <a:close/>
                </a:path>
              </a:pathLst>
            </a:custGeom>
            <a:solidFill>
              <a:srgbClr val="2325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40"/>
            <p:cNvSpPr/>
            <p:nvPr/>
          </p:nvSpPr>
          <p:spPr>
            <a:xfrm flipH="1">
              <a:off x="3492408" y="3096514"/>
              <a:ext cx="2564521" cy="41883"/>
            </a:xfrm>
            <a:custGeom>
              <a:rect b="b" l="l" r="r" t="t"/>
              <a:pathLst>
                <a:path extrusionOk="0" h="422" w="25839">
                  <a:moveTo>
                    <a:pt x="0" y="0"/>
                  </a:moveTo>
                  <a:lnTo>
                    <a:pt x="25104" y="0"/>
                  </a:lnTo>
                  <a:lnTo>
                    <a:pt x="25839" y="422"/>
                  </a:lnTo>
                  <a:lnTo>
                    <a:pt x="730" y="422"/>
                  </a:lnTo>
                  <a:lnTo>
                    <a:pt x="103" y="59"/>
                  </a:lnTo>
                  <a:cubicBezTo>
                    <a:pt x="69" y="40"/>
                    <a:pt x="34" y="20"/>
                    <a:pt x="0" y="0"/>
                  </a:cubicBezTo>
                  <a:close/>
                </a:path>
              </a:pathLst>
            </a:custGeom>
            <a:solidFill>
              <a:srgbClr val="2225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40"/>
            <p:cNvSpPr/>
            <p:nvPr/>
          </p:nvSpPr>
          <p:spPr>
            <a:xfrm flipH="1">
              <a:off x="3476826" y="3105248"/>
              <a:ext cx="2564620" cy="42380"/>
            </a:xfrm>
            <a:custGeom>
              <a:rect b="b" l="l" r="r" t="t"/>
              <a:pathLst>
                <a:path extrusionOk="0" h="427" w="25840">
                  <a:moveTo>
                    <a:pt x="1" y="1"/>
                  </a:moveTo>
                  <a:lnTo>
                    <a:pt x="25105" y="1"/>
                  </a:lnTo>
                  <a:lnTo>
                    <a:pt x="25840" y="427"/>
                  </a:lnTo>
                  <a:lnTo>
                    <a:pt x="735" y="427"/>
                  </a:lnTo>
                  <a:close/>
                </a:path>
              </a:pathLst>
            </a:custGeom>
            <a:solidFill>
              <a:srgbClr val="2225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40"/>
            <p:cNvSpPr/>
            <p:nvPr/>
          </p:nvSpPr>
          <p:spPr>
            <a:xfrm flipH="1">
              <a:off x="3460747" y="3114478"/>
              <a:ext cx="2565116" cy="41883"/>
            </a:xfrm>
            <a:custGeom>
              <a:rect b="b" l="l" r="r" t="t"/>
              <a:pathLst>
                <a:path extrusionOk="0" h="422" w="25845">
                  <a:moveTo>
                    <a:pt x="1" y="1"/>
                  </a:moveTo>
                  <a:lnTo>
                    <a:pt x="25110" y="1"/>
                  </a:lnTo>
                  <a:lnTo>
                    <a:pt x="25844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2224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40"/>
            <p:cNvSpPr/>
            <p:nvPr/>
          </p:nvSpPr>
          <p:spPr>
            <a:xfrm flipH="1">
              <a:off x="3445165" y="3123708"/>
              <a:ext cx="2564620" cy="41883"/>
            </a:xfrm>
            <a:custGeom>
              <a:rect b="b" l="l" r="r" t="t"/>
              <a:pathLst>
                <a:path extrusionOk="0" h="422" w="25840">
                  <a:moveTo>
                    <a:pt x="0" y="1"/>
                  </a:moveTo>
                  <a:lnTo>
                    <a:pt x="25104" y="1"/>
                  </a:lnTo>
                  <a:lnTo>
                    <a:pt x="25839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2224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40"/>
            <p:cNvSpPr/>
            <p:nvPr/>
          </p:nvSpPr>
          <p:spPr>
            <a:xfrm flipH="1">
              <a:off x="3429682" y="3132443"/>
              <a:ext cx="2564620" cy="42380"/>
            </a:xfrm>
            <a:custGeom>
              <a:rect b="b" l="l" r="r" t="t"/>
              <a:pathLst>
                <a:path extrusionOk="0" h="427" w="25840">
                  <a:moveTo>
                    <a:pt x="1" y="1"/>
                  </a:moveTo>
                  <a:lnTo>
                    <a:pt x="25110" y="1"/>
                  </a:lnTo>
                  <a:lnTo>
                    <a:pt x="25840" y="427"/>
                  </a:lnTo>
                  <a:lnTo>
                    <a:pt x="736" y="427"/>
                  </a:lnTo>
                  <a:close/>
                </a:path>
              </a:pathLst>
            </a:custGeom>
            <a:solidFill>
              <a:srgbClr val="2124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40"/>
            <p:cNvSpPr/>
            <p:nvPr/>
          </p:nvSpPr>
          <p:spPr>
            <a:xfrm flipH="1">
              <a:off x="3413603" y="3141673"/>
              <a:ext cx="2564620" cy="41983"/>
            </a:xfrm>
            <a:custGeom>
              <a:rect b="b" l="l" r="r" t="t"/>
              <a:pathLst>
                <a:path extrusionOk="0" h="423" w="25840">
                  <a:moveTo>
                    <a:pt x="1" y="1"/>
                  </a:moveTo>
                  <a:lnTo>
                    <a:pt x="25105" y="1"/>
                  </a:lnTo>
                  <a:lnTo>
                    <a:pt x="25839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2124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40"/>
            <p:cNvSpPr/>
            <p:nvPr/>
          </p:nvSpPr>
          <p:spPr>
            <a:xfrm flipH="1">
              <a:off x="3398021" y="3150903"/>
              <a:ext cx="2564620" cy="41983"/>
            </a:xfrm>
            <a:custGeom>
              <a:rect b="b" l="l" r="r" t="t"/>
              <a:pathLst>
                <a:path extrusionOk="0" h="423" w="25840">
                  <a:moveTo>
                    <a:pt x="0" y="1"/>
                  </a:moveTo>
                  <a:lnTo>
                    <a:pt x="25104" y="1"/>
                  </a:lnTo>
                  <a:lnTo>
                    <a:pt x="25839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2123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40"/>
            <p:cNvSpPr/>
            <p:nvPr/>
          </p:nvSpPr>
          <p:spPr>
            <a:xfrm flipH="1">
              <a:off x="3382042" y="3159737"/>
              <a:ext cx="2564620" cy="42380"/>
            </a:xfrm>
            <a:custGeom>
              <a:rect b="b" l="l" r="r" t="t"/>
              <a:pathLst>
                <a:path extrusionOk="0" h="427" w="25840">
                  <a:moveTo>
                    <a:pt x="1" y="0"/>
                  </a:moveTo>
                  <a:lnTo>
                    <a:pt x="25105" y="0"/>
                  </a:lnTo>
                  <a:lnTo>
                    <a:pt x="25840" y="426"/>
                  </a:lnTo>
                  <a:lnTo>
                    <a:pt x="735" y="426"/>
                  </a:lnTo>
                  <a:close/>
                </a:path>
              </a:pathLst>
            </a:custGeom>
            <a:solidFill>
              <a:srgbClr val="20233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40"/>
            <p:cNvSpPr/>
            <p:nvPr/>
          </p:nvSpPr>
          <p:spPr>
            <a:xfrm flipH="1">
              <a:off x="3366459" y="3168967"/>
              <a:ext cx="2564620" cy="41883"/>
            </a:xfrm>
            <a:custGeom>
              <a:rect b="b" l="l" r="r" t="t"/>
              <a:pathLst>
                <a:path extrusionOk="0" h="422" w="25840">
                  <a:moveTo>
                    <a:pt x="1" y="0"/>
                  </a:moveTo>
                  <a:lnTo>
                    <a:pt x="25105" y="0"/>
                  </a:lnTo>
                  <a:lnTo>
                    <a:pt x="25839" y="421"/>
                  </a:lnTo>
                  <a:lnTo>
                    <a:pt x="740" y="421"/>
                  </a:lnTo>
                  <a:close/>
                </a:path>
              </a:pathLst>
            </a:custGeom>
            <a:solidFill>
              <a:srgbClr val="2023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40"/>
            <p:cNvSpPr/>
            <p:nvPr/>
          </p:nvSpPr>
          <p:spPr>
            <a:xfrm flipH="1">
              <a:off x="3350381" y="3178198"/>
              <a:ext cx="2564620" cy="41883"/>
            </a:xfrm>
            <a:custGeom>
              <a:rect b="b" l="l" r="r" t="t"/>
              <a:pathLst>
                <a:path extrusionOk="0" h="422" w="25840">
                  <a:moveTo>
                    <a:pt x="0" y="0"/>
                  </a:moveTo>
                  <a:lnTo>
                    <a:pt x="25104" y="0"/>
                  </a:lnTo>
                  <a:lnTo>
                    <a:pt x="25839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2022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40"/>
            <p:cNvSpPr/>
            <p:nvPr/>
          </p:nvSpPr>
          <p:spPr>
            <a:xfrm flipH="1">
              <a:off x="3334898" y="3186932"/>
              <a:ext cx="2564620" cy="42380"/>
            </a:xfrm>
            <a:custGeom>
              <a:rect b="b" l="l" r="r" t="t"/>
              <a:pathLst>
                <a:path extrusionOk="0" h="427" w="25840">
                  <a:moveTo>
                    <a:pt x="1" y="0"/>
                  </a:moveTo>
                  <a:lnTo>
                    <a:pt x="25105" y="0"/>
                  </a:lnTo>
                  <a:lnTo>
                    <a:pt x="25840" y="426"/>
                  </a:lnTo>
                  <a:lnTo>
                    <a:pt x="740" y="426"/>
                  </a:lnTo>
                  <a:close/>
                </a:path>
              </a:pathLst>
            </a:custGeom>
            <a:solidFill>
              <a:srgbClr val="20222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40"/>
            <p:cNvSpPr/>
            <p:nvPr/>
          </p:nvSpPr>
          <p:spPr>
            <a:xfrm flipH="1">
              <a:off x="3318819" y="3196162"/>
              <a:ext cx="2564620" cy="41883"/>
            </a:xfrm>
            <a:custGeom>
              <a:rect b="b" l="l" r="r" t="t"/>
              <a:pathLst>
                <a:path extrusionOk="0" h="422" w="25840">
                  <a:moveTo>
                    <a:pt x="1" y="0"/>
                  </a:moveTo>
                  <a:lnTo>
                    <a:pt x="25105" y="0"/>
                  </a:lnTo>
                  <a:lnTo>
                    <a:pt x="25839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F22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40"/>
            <p:cNvSpPr/>
            <p:nvPr/>
          </p:nvSpPr>
          <p:spPr>
            <a:xfrm flipH="1">
              <a:off x="3303237" y="3205393"/>
              <a:ext cx="2564620" cy="41883"/>
            </a:xfrm>
            <a:custGeom>
              <a:rect b="b" l="l" r="r" t="t"/>
              <a:pathLst>
                <a:path extrusionOk="0" h="422" w="25840">
                  <a:moveTo>
                    <a:pt x="0" y="0"/>
                  </a:moveTo>
                  <a:lnTo>
                    <a:pt x="25104" y="0"/>
                  </a:lnTo>
                  <a:lnTo>
                    <a:pt x="25839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1F22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40"/>
            <p:cNvSpPr/>
            <p:nvPr/>
          </p:nvSpPr>
          <p:spPr>
            <a:xfrm flipH="1">
              <a:off x="3287258" y="3214127"/>
              <a:ext cx="2564620" cy="42380"/>
            </a:xfrm>
            <a:custGeom>
              <a:rect b="b" l="l" r="r" t="t"/>
              <a:pathLst>
                <a:path extrusionOk="0" h="427" w="25840">
                  <a:moveTo>
                    <a:pt x="1" y="1"/>
                  </a:moveTo>
                  <a:lnTo>
                    <a:pt x="25105" y="1"/>
                  </a:lnTo>
                  <a:lnTo>
                    <a:pt x="25840" y="427"/>
                  </a:lnTo>
                  <a:lnTo>
                    <a:pt x="735" y="427"/>
                  </a:lnTo>
                  <a:close/>
                </a:path>
              </a:pathLst>
            </a:custGeom>
            <a:solidFill>
              <a:srgbClr val="1F21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40"/>
            <p:cNvSpPr/>
            <p:nvPr/>
          </p:nvSpPr>
          <p:spPr>
            <a:xfrm flipH="1">
              <a:off x="3271675" y="3223357"/>
              <a:ext cx="2564620" cy="41883"/>
            </a:xfrm>
            <a:custGeom>
              <a:rect b="b" l="l" r="r" t="t"/>
              <a:pathLst>
                <a:path extrusionOk="0" h="422" w="25840">
                  <a:moveTo>
                    <a:pt x="1" y="1"/>
                  </a:moveTo>
                  <a:lnTo>
                    <a:pt x="25105" y="1"/>
                  </a:lnTo>
                  <a:lnTo>
                    <a:pt x="25839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1F21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40"/>
            <p:cNvSpPr/>
            <p:nvPr/>
          </p:nvSpPr>
          <p:spPr>
            <a:xfrm flipH="1">
              <a:off x="3256093" y="3232587"/>
              <a:ext cx="2564124" cy="41883"/>
            </a:xfrm>
            <a:custGeom>
              <a:rect b="b" l="l" r="r" t="t"/>
              <a:pathLst>
                <a:path extrusionOk="0" h="422" w="25835">
                  <a:moveTo>
                    <a:pt x="0" y="1"/>
                  </a:moveTo>
                  <a:lnTo>
                    <a:pt x="25104" y="1"/>
                  </a:lnTo>
                  <a:lnTo>
                    <a:pt x="25834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E212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40"/>
            <p:cNvSpPr/>
            <p:nvPr/>
          </p:nvSpPr>
          <p:spPr>
            <a:xfrm flipH="1">
              <a:off x="3240114" y="3241322"/>
              <a:ext cx="2564124" cy="42380"/>
            </a:xfrm>
            <a:custGeom>
              <a:rect b="b" l="l" r="r" t="t"/>
              <a:pathLst>
                <a:path extrusionOk="0" h="427" w="25835">
                  <a:moveTo>
                    <a:pt x="1" y="1"/>
                  </a:moveTo>
                  <a:lnTo>
                    <a:pt x="25100" y="1"/>
                  </a:lnTo>
                  <a:lnTo>
                    <a:pt x="25835" y="427"/>
                  </a:lnTo>
                  <a:lnTo>
                    <a:pt x="735" y="427"/>
                  </a:lnTo>
                  <a:close/>
                </a:path>
              </a:pathLst>
            </a:custGeom>
            <a:solidFill>
              <a:srgbClr val="1E212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40"/>
            <p:cNvSpPr/>
            <p:nvPr/>
          </p:nvSpPr>
          <p:spPr>
            <a:xfrm flipH="1">
              <a:off x="3224532" y="3250552"/>
              <a:ext cx="2564124" cy="41983"/>
            </a:xfrm>
            <a:custGeom>
              <a:rect b="b" l="l" r="r" t="t"/>
              <a:pathLst>
                <a:path extrusionOk="0" h="423" w="25835">
                  <a:moveTo>
                    <a:pt x="1" y="1"/>
                  </a:moveTo>
                  <a:lnTo>
                    <a:pt x="25100" y="1"/>
                  </a:lnTo>
                  <a:lnTo>
                    <a:pt x="25834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E202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40"/>
            <p:cNvSpPr/>
            <p:nvPr/>
          </p:nvSpPr>
          <p:spPr>
            <a:xfrm flipH="1">
              <a:off x="3208453" y="3259782"/>
              <a:ext cx="2564124" cy="41983"/>
            </a:xfrm>
            <a:custGeom>
              <a:rect b="b" l="l" r="r" t="t"/>
              <a:pathLst>
                <a:path extrusionOk="0" h="423" w="25835">
                  <a:moveTo>
                    <a:pt x="0" y="1"/>
                  </a:moveTo>
                  <a:lnTo>
                    <a:pt x="25099" y="1"/>
                  </a:lnTo>
                  <a:lnTo>
                    <a:pt x="25834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E20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40"/>
            <p:cNvSpPr/>
            <p:nvPr/>
          </p:nvSpPr>
          <p:spPr>
            <a:xfrm flipH="1">
              <a:off x="3192970" y="3269112"/>
              <a:ext cx="2564124" cy="41883"/>
            </a:xfrm>
            <a:custGeom>
              <a:rect b="b" l="l" r="r" t="t"/>
              <a:pathLst>
                <a:path extrusionOk="0" h="422" w="25835">
                  <a:moveTo>
                    <a:pt x="1" y="0"/>
                  </a:moveTo>
                  <a:lnTo>
                    <a:pt x="25100" y="0"/>
                  </a:lnTo>
                  <a:lnTo>
                    <a:pt x="25835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1D20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40"/>
            <p:cNvSpPr/>
            <p:nvPr/>
          </p:nvSpPr>
          <p:spPr>
            <a:xfrm flipH="1">
              <a:off x="3176892" y="3277846"/>
              <a:ext cx="2564124" cy="41883"/>
            </a:xfrm>
            <a:custGeom>
              <a:rect b="b" l="l" r="r" t="t"/>
              <a:pathLst>
                <a:path extrusionOk="0" h="422" w="25835">
                  <a:moveTo>
                    <a:pt x="0" y="0"/>
                  </a:moveTo>
                  <a:lnTo>
                    <a:pt x="25100" y="0"/>
                  </a:lnTo>
                  <a:lnTo>
                    <a:pt x="25834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1D1F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40"/>
            <p:cNvSpPr/>
            <p:nvPr/>
          </p:nvSpPr>
          <p:spPr>
            <a:xfrm flipH="1">
              <a:off x="3161309" y="3287077"/>
              <a:ext cx="2564124" cy="41883"/>
            </a:xfrm>
            <a:custGeom>
              <a:rect b="b" l="l" r="r" t="t"/>
              <a:pathLst>
                <a:path extrusionOk="0" h="422" w="25835">
                  <a:moveTo>
                    <a:pt x="0" y="0"/>
                  </a:moveTo>
                  <a:lnTo>
                    <a:pt x="25099" y="0"/>
                  </a:lnTo>
                  <a:lnTo>
                    <a:pt x="25834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1D1F2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40"/>
            <p:cNvSpPr/>
            <p:nvPr/>
          </p:nvSpPr>
          <p:spPr>
            <a:xfrm flipH="1">
              <a:off x="3145330" y="3296307"/>
              <a:ext cx="2564124" cy="41883"/>
            </a:xfrm>
            <a:custGeom>
              <a:rect b="b" l="l" r="r" t="t"/>
              <a:pathLst>
                <a:path extrusionOk="0" h="422" w="25835">
                  <a:moveTo>
                    <a:pt x="1" y="0"/>
                  </a:moveTo>
                  <a:lnTo>
                    <a:pt x="25100" y="0"/>
                  </a:lnTo>
                  <a:lnTo>
                    <a:pt x="25835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1C1F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40"/>
            <p:cNvSpPr/>
            <p:nvPr/>
          </p:nvSpPr>
          <p:spPr>
            <a:xfrm flipH="1">
              <a:off x="3129748" y="3305041"/>
              <a:ext cx="2564124" cy="41883"/>
            </a:xfrm>
            <a:custGeom>
              <a:rect b="b" l="l" r="r" t="t"/>
              <a:pathLst>
                <a:path extrusionOk="0" h="422" w="25835">
                  <a:moveTo>
                    <a:pt x="1" y="0"/>
                  </a:moveTo>
                  <a:lnTo>
                    <a:pt x="25100" y="0"/>
                  </a:lnTo>
                  <a:lnTo>
                    <a:pt x="25834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1C1F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40"/>
            <p:cNvSpPr/>
            <p:nvPr/>
          </p:nvSpPr>
          <p:spPr>
            <a:xfrm flipH="1">
              <a:off x="3114165" y="3314272"/>
              <a:ext cx="2563628" cy="41883"/>
            </a:xfrm>
            <a:custGeom>
              <a:rect b="b" l="l" r="r" t="t"/>
              <a:pathLst>
                <a:path extrusionOk="0" h="422" w="25830">
                  <a:moveTo>
                    <a:pt x="0" y="0"/>
                  </a:moveTo>
                  <a:lnTo>
                    <a:pt x="25099" y="0"/>
                  </a:lnTo>
                  <a:lnTo>
                    <a:pt x="25829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C1E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40"/>
            <p:cNvSpPr/>
            <p:nvPr/>
          </p:nvSpPr>
          <p:spPr>
            <a:xfrm flipH="1">
              <a:off x="3098186" y="3323502"/>
              <a:ext cx="2564124" cy="41883"/>
            </a:xfrm>
            <a:custGeom>
              <a:rect b="b" l="l" r="r" t="t"/>
              <a:pathLst>
                <a:path extrusionOk="0" h="422" w="25835">
                  <a:moveTo>
                    <a:pt x="1" y="1"/>
                  </a:moveTo>
                  <a:lnTo>
                    <a:pt x="25100" y="1"/>
                  </a:lnTo>
                  <a:lnTo>
                    <a:pt x="25835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1C1E2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40"/>
            <p:cNvSpPr/>
            <p:nvPr/>
          </p:nvSpPr>
          <p:spPr>
            <a:xfrm flipH="1">
              <a:off x="3083596" y="3332236"/>
              <a:ext cx="2562635" cy="42380"/>
            </a:xfrm>
            <a:custGeom>
              <a:rect b="b" l="l" r="r" t="t"/>
              <a:pathLst>
                <a:path extrusionOk="0" h="427" w="25820">
                  <a:moveTo>
                    <a:pt x="0" y="1"/>
                  </a:moveTo>
                  <a:lnTo>
                    <a:pt x="25095" y="1"/>
                  </a:lnTo>
                  <a:lnTo>
                    <a:pt x="25687" y="343"/>
                  </a:lnTo>
                  <a:cubicBezTo>
                    <a:pt x="25736" y="368"/>
                    <a:pt x="25781" y="397"/>
                    <a:pt x="25820" y="427"/>
                  </a:cubicBezTo>
                  <a:lnTo>
                    <a:pt x="735" y="427"/>
                  </a:lnTo>
                  <a:close/>
                </a:path>
              </a:pathLst>
            </a:custGeom>
            <a:solidFill>
              <a:srgbClr val="1B1E2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40"/>
            <p:cNvSpPr/>
            <p:nvPr/>
          </p:nvSpPr>
          <p:spPr>
            <a:xfrm flipH="1">
              <a:off x="3070892" y="3341466"/>
              <a:ext cx="2559757" cy="41883"/>
            </a:xfrm>
            <a:custGeom>
              <a:rect b="b" l="l" r="r" t="t"/>
              <a:pathLst>
                <a:path extrusionOk="0" h="422" w="25791">
                  <a:moveTo>
                    <a:pt x="0" y="1"/>
                  </a:moveTo>
                  <a:lnTo>
                    <a:pt x="25099" y="1"/>
                  </a:lnTo>
                  <a:lnTo>
                    <a:pt x="25530" y="250"/>
                  </a:lnTo>
                  <a:cubicBezTo>
                    <a:pt x="25628" y="304"/>
                    <a:pt x="25712" y="363"/>
                    <a:pt x="25790" y="422"/>
                  </a:cubicBezTo>
                  <a:lnTo>
                    <a:pt x="740" y="422"/>
                  </a:lnTo>
                  <a:close/>
                </a:path>
              </a:pathLst>
            </a:custGeom>
            <a:solidFill>
              <a:srgbClr val="1B1E2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40"/>
            <p:cNvSpPr/>
            <p:nvPr/>
          </p:nvSpPr>
          <p:spPr>
            <a:xfrm flipH="1">
              <a:off x="3060273" y="3350697"/>
              <a:ext cx="2554397" cy="41883"/>
            </a:xfrm>
            <a:custGeom>
              <a:rect b="b" l="l" r="r" t="t"/>
              <a:pathLst>
                <a:path extrusionOk="0" h="422" w="25737">
                  <a:moveTo>
                    <a:pt x="1" y="1"/>
                  </a:moveTo>
                  <a:lnTo>
                    <a:pt x="25095" y="1"/>
                  </a:lnTo>
                  <a:lnTo>
                    <a:pt x="25369" y="157"/>
                  </a:lnTo>
                  <a:cubicBezTo>
                    <a:pt x="25516" y="241"/>
                    <a:pt x="25634" y="329"/>
                    <a:pt x="25737" y="422"/>
                  </a:cubicBezTo>
                  <a:lnTo>
                    <a:pt x="735" y="422"/>
                  </a:lnTo>
                  <a:close/>
                </a:path>
              </a:pathLst>
            </a:custGeom>
            <a:solidFill>
              <a:srgbClr val="1B1D2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40"/>
            <p:cNvSpPr/>
            <p:nvPr/>
          </p:nvSpPr>
          <p:spPr>
            <a:xfrm flipH="1">
              <a:off x="3051539" y="3359431"/>
              <a:ext cx="2547549" cy="42479"/>
            </a:xfrm>
            <a:custGeom>
              <a:rect b="b" l="l" r="r" t="t"/>
              <a:pathLst>
                <a:path extrusionOk="0" h="428" w="25668">
                  <a:moveTo>
                    <a:pt x="1" y="1"/>
                  </a:moveTo>
                  <a:lnTo>
                    <a:pt x="25100" y="1"/>
                  </a:lnTo>
                  <a:lnTo>
                    <a:pt x="25212" y="69"/>
                  </a:lnTo>
                  <a:cubicBezTo>
                    <a:pt x="25403" y="177"/>
                    <a:pt x="25555" y="300"/>
                    <a:pt x="25668" y="427"/>
                  </a:cubicBezTo>
                  <a:lnTo>
                    <a:pt x="740" y="427"/>
                  </a:lnTo>
                  <a:close/>
                </a:path>
              </a:pathLst>
            </a:custGeom>
            <a:solidFill>
              <a:srgbClr val="1B1D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40"/>
            <p:cNvSpPr/>
            <p:nvPr/>
          </p:nvSpPr>
          <p:spPr>
            <a:xfrm flipH="1">
              <a:off x="3043698" y="3368661"/>
              <a:ext cx="2539311" cy="41983"/>
            </a:xfrm>
            <a:custGeom>
              <a:rect b="b" l="l" r="r" t="t"/>
              <a:pathLst>
                <a:path extrusionOk="0" h="423" w="25585">
                  <a:moveTo>
                    <a:pt x="0" y="1"/>
                  </a:moveTo>
                  <a:lnTo>
                    <a:pt x="25095" y="1"/>
                  </a:lnTo>
                  <a:cubicBezTo>
                    <a:pt x="25310" y="128"/>
                    <a:pt x="25472" y="270"/>
                    <a:pt x="25584" y="422"/>
                  </a:cubicBezTo>
                  <a:lnTo>
                    <a:pt x="735" y="422"/>
                  </a:lnTo>
                  <a:close/>
                </a:path>
              </a:pathLst>
            </a:custGeom>
            <a:solidFill>
              <a:srgbClr val="1A1D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40"/>
            <p:cNvSpPr/>
            <p:nvPr/>
          </p:nvSpPr>
          <p:spPr>
            <a:xfrm flipH="1">
              <a:off x="3037445" y="3377991"/>
              <a:ext cx="2530081" cy="41883"/>
            </a:xfrm>
            <a:custGeom>
              <a:rect b="b" l="l" r="r" t="t"/>
              <a:pathLst>
                <a:path extrusionOk="0" h="422" w="25492">
                  <a:moveTo>
                    <a:pt x="1" y="0"/>
                  </a:moveTo>
                  <a:lnTo>
                    <a:pt x="25081" y="0"/>
                  </a:lnTo>
                  <a:cubicBezTo>
                    <a:pt x="25262" y="127"/>
                    <a:pt x="25399" y="269"/>
                    <a:pt x="25492" y="421"/>
                  </a:cubicBezTo>
                  <a:lnTo>
                    <a:pt x="740" y="421"/>
                  </a:lnTo>
                  <a:close/>
                </a:path>
              </a:pathLst>
            </a:custGeom>
            <a:solidFill>
              <a:srgbClr val="1A1C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40"/>
            <p:cNvSpPr/>
            <p:nvPr/>
          </p:nvSpPr>
          <p:spPr>
            <a:xfrm flipH="1">
              <a:off x="3032085" y="3386725"/>
              <a:ext cx="2519362" cy="42380"/>
            </a:xfrm>
            <a:custGeom>
              <a:rect b="b" l="l" r="r" t="t"/>
              <a:pathLst>
                <a:path extrusionOk="0" h="427" w="25384">
                  <a:moveTo>
                    <a:pt x="0" y="0"/>
                  </a:moveTo>
                  <a:lnTo>
                    <a:pt x="25036" y="0"/>
                  </a:lnTo>
                  <a:cubicBezTo>
                    <a:pt x="25193" y="132"/>
                    <a:pt x="25305" y="274"/>
                    <a:pt x="25384" y="426"/>
                  </a:cubicBezTo>
                  <a:lnTo>
                    <a:pt x="735" y="426"/>
                  </a:lnTo>
                  <a:close/>
                </a:path>
              </a:pathLst>
            </a:custGeom>
            <a:solidFill>
              <a:srgbClr val="1A1C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40"/>
            <p:cNvSpPr/>
            <p:nvPr/>
          </p:nvSpPr>
          <p:spPr>
            <a:xfrm flipH="1">
              <a:off x="3028115" y="3395956"/>
              <a:ext cx="2507254" cy="41883"/>
            </a:xfrm>
            <a:custGeom>
              <a:rect b="b" l="l" r="r" t="t"/>
              <a:pathLst>
                <a:path extrusionOk="0" h="422" w="25262">
                  <a:moveTo>
                    <a:pt x="0" y="0"/>
                  </a:moveTo>
                  <a:lnTo>
                    <a:pt x="24972" y="0"/>
                  </a:lnTo>
                  <a:cubicBezTo>
                    <a:pt x="25109" y="132"/>
                    <a:pt x="25202" y="274"/>
                    <a:pt x="25261" y="421"/>
                  </a:cubicBezTo>
                  <a:lnTo>
                    <a:pt x="735" y="421"/>
                  </a:lnTo>
                  <a:close/>
                </a:path>
              </a:pathLst>
            </a:custGeom>
            <a:solidFill>
              <a:srgbClr val="191C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40"/>
            <p:cNvSpPr/>
            <p:nvPr/>
          </p:nvSpPr>
          <p:spPr>
            <a:xfrm flipH="1">
              <a:off x="3025237" y="3405186"/>
              <a:ext cx="2494649" cy="41883"/>
            </a:xfrm>
            <a:custGeom>
              <a:rect b="b" l="l" r="r" t="t"/>
              <a:pathLst>
                <a:path extrusionOk="0" h="422" w="25135">
                  <a:moveTo>
                    <a:pt x="1" y="0"/>
                  </a:moveTo>
                  <a:lnTo>
                    <a:pt x="24904" y="0"/>
                  </a:lnTo>
                  <a:cubicBezTo>
                    <a:pt x="25017" y="133"/>
                    <a:pt x="25095" y="275"/>
                    <a:pt x="25134" y="421"/>
                  </a:cubicBezTo>
                  <a:lnTo>
                    <a:pt x="735" y="421"/>
                  </a:lnTo>
                  <a:close/>
                </a:path>
              </a:pathLst>
            </a:custGeom>
            <a:solidFill>
              <a:srgbClr val="191C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40"/>
            <p:cNvSpPr/>
            <p:nvPr/>
          </p:nvSpPr>
          <p:spPr>
            <a:xfrm flipH="1">
              <a:off x="3022855" y="3413920"/>
              <a:ext cx="2480952" cy="42380"/>
            </a:xfrm>
            <a:custGeom>
              <a:rect b="b" l="l" r="r" t="t"/>
              <a:pathLst>
                <a:path extrusionOk="0" h="427" w="24997">
                  <a:moveTo>
                    <a:pt x="0" y="0"/>
                  </a:moveTo>
                  <a:lnTo>
                    <a:pt x="24811" y="0"/>
                  </a:lnTo>
                  <a:cubicBezTo>
                    <a:pt x="24909" y="138"/>
                    <a:pt x="24967" y="280"/>
                    <a:pt x="24997" y="427"/>
                  </a:cubicBezTo>
                  <a:lnTo>
                    <a:pt x="735" y="427"/>
                  </a:lnTo>
                  <a:close/>
                </a:path>
              </a:pathLst>
            </a:custGeom>
            <a:solidFill>
              <a:srgbClr val="191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40"/>
            <p:cNvSpPr/>
            <p:nvPr/>
          </p:nvSpPr>
          <p:spPr>
            <a:xfrm flipH="1">
              <a:off x="3021863" y="3423151"/>
              <a:ext cx="2466363" cy="41883"/>
            </a:xfrm>
            <a:custGeom>
              <a:rect b="b" l="l" r="r" t="t"/>
              <a:pathLst>
                <a:path extrusionOk="0" h="422" w="24850">
                  <a:moveTo>
                    <a:pt x="0" y="0"/>
                  </a:moveTo>
                  <a:lnTo>
                    <a:pt x="24713" y="0"/>
                  </a:lnTo>
                  <a:cubicBezTo>
                    <a:pt x="24791" y="138"/>
                    <a:pt x="24835" y="280"/>
                    <a:pt x="24850" y="422"/>
                  </a:cubicBezTo>
                  <a:lnTo>
                    <a:pt x="735" y="422"/>
                  </a:lnTo>
                  <a:close/>
                </a:path>
              </a:pathLst>
            </a:custGeom>
            <a:solidFill>
              <a:srgbClr val="191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40"/>
            <p:cNvSpPr/>
            <p:nvPr/>
          </p:nvSpPr>
          <p:spPr>
            <a:xfrm flipH="1">
              <a:off x="3021366" y="3432381"/>
              <a:ext cx="2450880" cy="41883"/>
            </a:xfrm>
            <a:custGeom>
              <a:rect b="b" l="l" r="r" t="t"/>
              <a:pathLst>
                <a:path extrusionOk="0" h="422" w="24694">
                  <a:moveTo>
                    <a:pt x="1" y="1"/>
                  </a:moveTo>
                  <a:lnTo>
                    <a:pt x="24601" y="1"/>
                  </a:lnTo>
                  <a:cubicBezTo>
                    <a:pt x="24664" y="138"/>
                    <a:pt x="24694" y="280"/>
                    <a:pt x="24694" y="422"/>
                  </a:cubicBezTo>
                  <a:lnTo>
                    <a:pt x="735" y="422"/>
                  </a:lnTo>
                  <a:close/>
                </a:path>
              </a:pathLst>
            </a:custGeom>
            <a:solidFill>
              <a:srgbClr val="181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40"/>
            <p:cNvSpPr/>
            <p:nvPr/>
          </p:nvSpPr>
          <p:spPr>
            <a:xfrm flipH="1">
              <a:off x="3020374" y="3441115"/>
              <a:ext cx="2436290" cy="42380"/>
            </a:xfrm>
            <a:custGeom>
              <a:rect b="b" l="l" r="r" t="t"/>
              <a:pathLst>
                <a:path extrusionOk="0" h="427" w="24547">
                  <a:moveTo>
                    <a:pt x="0" y="1"/>
                  </a:moveTo>
                  <a:lnTo>
                    <a:pt x="24483" y="1"/>
                  </a:lnTo>
                  <a:cubicBezTo>
                    <a:pt x="24527" y="143"/>
                    <a:pt x="24546" y="285"/>
                    <a:pt x="24532" y="427"/>
                  </a:cubicBezTo>
                  <a:lnTo>
                    <a:pt x="735" y="427"/>
                  </a:lnTo>
                  <a:close/>
                </a:path>
              </a:pathLst>
            </a:custGeom>
            <a:solidFill>
              <a:srgbClr val="181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40"/>
            <p:cNvSpPr/>
            <p:nvPr/>
          </p:nvSpPr>
          <p:spPr>
            <a:xfrm flipH="1">
              <a:off x="3020374" y="3450345"/>
              <a:ext cx="2420211" cy="41883"/>
            </a:xfrm>
            <a:custGeom>
              <a:rect b="b" l="l" r="r" t="t"/>
              <a:pathLst>
                <a:path extrusionOk="0" h="422" w="24385">
                  <a:moveTo>
                    <a:pt x="0" y="1"/>
                  </a:moveTo>
                  <a:lnTo>
                    <a:pt x="24345" y="1"/>
                  </a:lnTo>
                  <a:cubicBezTo>
                    <a:pt x="24379" y="143"/>
                    <a:pt x="24384" y="285"/>
                    <a:pt x="24355" y="422"/>
                  </a:cubicBezTo>
                  <a:lnTo>
                    <a:pt x="735" y="422"/>
                  </a:lnTo>
                  <a:close/>
                </a:path>
              </a:pathLst>
            </a:custGeom>
            <a:solidFill>
              <a:srgbClr val="181A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40"/>
            <p:cNvSpPr/>
            <p:nvPr/>
          </p:nvSpPr>
          <p:spPr>
            <a:xfrm flipH="1">
              <a:off x="3020374" y="3459576"/>
              <a:ext cx="2404728" cy="41883"/>
            </a:xfrm>
            <a:custGeom>
              <a:rect b="b" l="l" r="r" t="t"/>
              <a:pathLst>
                <a:path extrusionOk="0" h="422" w="24229">
                  <a:moveTo>
                    <a:pt x="1" y="1"/>
                  </a:moveTo>
                  <a:lnTo>
                    <a:pt x="24209" y="1"/>
                  </a:lnTo>
                  <a:cubicBezTo>
                    <a:pt x="24228" y="138"/>
                    <a:pt x="24219" y="280"/>
                    <a:pt x="24179" y="422"/>
                  </a:cubicBezTo>
                  <a:lnTo>
                    <a:pt x="740" y="422"/>
                  </a:lnTo>
                  <a:close/>
                </a:path>
              </a:pathLst>
            </a:custGeom>
            <a:solidFill>
              <a:srgbClr val="181A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40"/>
            <p:cNvSpPr/>
            <p:nvPr/>
          </p:nvSpPr>
          <p:spPr>
            <a:xfrm flipH="1">
              <a:off x="3020870" y="3468310"/>
              <a:ext cx="2388154" cy="42479"/>
            </a:xfrm>
            <a:custGeom>
              <a:rect b="b" l="l" r="r" t="t"/>
              <a:pathLst>
                <a:path extrusionOk="0" h="428" w="24062">
                  <a:moveTo>
                    <a:pt x="0" y="1"/>
                  </a:moveTo>
                  <a:lnTo>
                    <a:pt x="24057" y="1"/>
                  </a:lnTo>
                  <a:cubicBezTo>
                    <a:pt x="24061" y="143"/>
                    <a:pt x="24042" y="285"/>
                    <a:pt x="23993" y="427"/>
                  </a:cubicBezTo>
                  <a:lnTo>
                    <a:pt x="735" y="427"/>
                  </a:lnTo>
                  <a:close/>
                </a:path>
              </a:pathLst>
            </a:custGeom>
            <a:solidFill>
              <a:srgbClr val="171A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40"/>
            <p:cNvSpPr/>
            <p:nvPr/>
          </p:nvSpPr>
          <p:spPr>
            <a:xfrm flipH="1">
              <a:off x="3021366" y="3477640"/>
              <a:ext cx="2372075" cy="41883"/>
            </a:xfrm>
            <a:custGeom>
              <a:rect b="b" l="l" r="r" t="t"/>
              <a:pathLst>
                <a:path extrusionOk="0" h="422" w="23900">
                  <a:moveTo>
                    <a:pt x="0" y="0"/>
                  </a:moveTo>
                  <a:lnTo>
                    <a:pt x="23900" y="0"/>
                  </a:lnTo>
                  <a:cubicBezTo>
                    <a:pt x="23895" y="142"/>
                    <a:pt x="23860" y="284"/>
                    <a:pt x="23797" y="421"/>
                  </a:cubicBezTo>
                  <a:lnTo>
                    <a:pt x="740" y="421"/>
                  </a:lnTo>
                  <a:close/>
                </a:path>
              </a:pathLst>
            </a:custGeom>
            <a:solidFill>
              <a:srgbClr val="1719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40"/>
            <p:cNvSpPr/>
            <p:nvPr/>
          </p:nvSpPr>
          <p:spPr>
            <a:xfrm flipH="1">
              <a:off x="3022359" y="3486870"/>
              <a:ext cx="2355103" cy="41883"/>
            </a:xfrm>
            <a:custGeom>
              <a:rect b="b" l="l" r="r" t="t"/>
              <a:pathLst>
                <a:path extrusionOk="0" h="422" w="23729">
                  <a:moveTo>
                    <a:pt x="1" y="0"/>
                  </a:moveTo>
                  <a:lnTo>
                    <a:pt x="23729" y="0"/>
                  </a:lnTo>
                  <a:cubicBezTo>
                    <a:pt x="23714" y="142"/>
                    <a:pt x="23665" y="284"/>
                    <a:pt x="23592" y="421"/>
                  </a:cubicBezTo>
                  <a:lnTo>
                    <a:pt x="735" y="421"/>
                  </a:lnTo>
                  <a:close/>
                </a:path>
              </a:pathLst>
            </a:custGeom>
            <a:solidFill>
              <a:srgbClr val="1719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40"/>
            <p:cNvSpPr/>
            <p:nvPr/>
          </p:nvSpPr>
          <p:spPr>
            <a:xfrm flipH="1">
              <a:off x="3023748" y="3495604"/>
              <a:ext cx="2338132" cy="42380"/>
            </a:xfrm>
            <a:custGeom>
              <a:rect b="b" l="l" r="r" t="t"/>
              <a:pathLst>
                <a:path extrusionOk="0" h="427" w="23558">
                  <a:moveTo>
                    <a:pt x="0" y="0"/>
                  </a:moveTo>
                  <a:lnTo>
                    <a:pt x="23557" y="0"/>
                  </a:lnTo>
                  <a:cubicBezTo>
                    <a:pt x="23528" y="147"/>
                    <a:pt x="23469" y="289"/>
                    <a:pt x="23386" y="426"/>
                  </a:cubicBezTo>
                  <a:lnTo>
                    <a:pt x="740" y="426"/>
                  </a:lnTo>
                  <a:close/>
                </a:path>
              </a:pathLst>
            </a:custGeom>
            <a:solidFill>
              <a:srgbClr val="1719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40"/>
            <p:cNvSpPr/>
            <p:nvPr/>
          </p:nvSpPr>
          <p:spPr>
            <a:xfrm flipH="1">
              <a:off x="3026229" y="3504835"/>
              <a:ext cx="2319572" cy="41883"/>
            </a:xfrm>
            <a:custGeom>
              <a:rect b="b" l="l" r="r" t="t"/>
              <a:pathLst>
                <a:path extrusionOk="0" h="422" w="23371">
                  <a:moveTo>
                    <a:pt x="0" y="0"/>
                  </a:moveTo>
                  <a:lnTo>
                    <a:pt x="23371" y="0"/>
                  </a:lnTo>
                  <a:cubicBezTo>
                    <a:pt x="23331" y="147"/>
                    <a:pt x="23258" y="289"/>
                    <a:pt x="23160" y="421"/>
                  </a:cubicBezTo>
                  <a:lnTo>
                    <a:pt x="735" y="421"/>
                  </a:lnTo>
                  <a:close/>
                </a:path>
              </a:pathLst>
            </a:custGeom>
            <a:solidFill>
              <a:srgbClr val="1619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40"/>
            <p:cNvSpPr/>
            <p:nvPr/>
          </p:nvSpPr>
          <p:spPr>
            <a:xfrm flipH="1">
              <a:off x="3029107" y="3514065"/>
              <a:ext cx="2301211" cy="41883"/>
            </a:xfrm>
            <a:custGeom>
              <a:rect b="b" l="l" r="r" t="t"/>
              <a:pathLst>
                <a:path extrusionOk="0" h="422" w="23186">
                  <a:moveTo>
                    <a:pt x="1" y="0"/>
                  </a:moveTo>
                  <a:lnTo>
                    <a:pt x="23185" y="0"/>
                  </a:lnTo>
                  <a:cubicBezTo>
                    <a:pt x="23126" y="147"/>
                    <a:pt x="23043" y="289"/>
                    <a:pt x="22935" y="421"/>
                  </a:cubicBezTo>
                  <a:lnTo>
                    <a:pt x="740" y="421"/>
                  </a:lnTo>
                  <a:close/>
                </a:path>
              </a:pathLst>
            </a:custGeom>
            <a:solidFill>
              <a:srgbClr val="1618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40"/>
            <p:cNvSpPr/>
            <p:nvPr/>
          </p:nvSpPr>
          <p:spPr>
            <a:xfrm flipH="1">
              <a:off x="3032978" y="3522799"/>
              <a:ext cx="2281261" cy="42380"/>
            </a:xfrm>
            <a:custGeom>
              <a:rect b="b" l="l" r="r" t="t"/>
              <a:pathLst>
                <a:path extrusionOk="0" h="427" w="22985">
                  <a:moveTo>
                    <a:pt x="0" y="0"/>
                  </a:moveTo>
                  <a:lnTo>
                    <a:pt x="22984" y="0"/>
                  </a:lnTo>
                  <a:cubicBezTo>
                    <a:pt x="22915" y="152"/>
                    <a:pt x="22818" y="294"/>
                    <a:pt x="22690" y="427"/>
                  </a:cubicBezTo>
                  <a:lnTo>
                    <a:pt x="735" y="427"/>
                  </a:lnTo>
                  <a:close/>
                </a:path>
              </a:pathLst>
            </a:custGeom>
            <a:solidFill>
              <a:srgbClr val="1618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40"/>
            <p:cNvSpPr/>
            <p:nvPr/>
          </p:nvSpPr>
          <p:spPr>
            <a:xfrm flipH="1">
              <a:off x="3037841" y="3532030"/>
              <a:ext cx="2260320" cy="41883"/>
            </a:xfrm>
            <a:custGeom>
              <a:rect b="b" l="l" r="r" t="t"/>
              <a:pathLst>
                <a:path extrusionOk="0" h="422" w="22774">
                  <a:moveTo>
                    <a:pt x="0" y="1"/>
                  </a:moveTo>
                  <a:lnTo>
                    <a:pt x="22773" y="1"/>
                  </a:lnTo>
                  <a:cubicBezTo>
                    <a:pt x="22690" y="152"/>
                    <a:pt x="22577" y="294"/>
                    <a:pt x="22440" y="422"/>
                  </a:cubicBezTo>
                  <a:lnTo>
                    <a:pt x="735" y="422"/>
                  </a:lnTo>
                  <a:close/>
                </a:path>
              </a:pathLst>
            </a:custGeom>
            <a:solidFill>
              <a:srgbClr val="1518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40"/>
            <p:cNvSpPr/>
            <p:nvPr/>
          </p:nvSpPr>
          <p:spPr>
            <a:xfrm flipH="1">
              <a:off x="3043201" y="3541260"/>
              <a:ext cx="2239477" cy="41883"/>
            </a:xfrm>
            <a:custGeom>
              <a:rect b="b" l="l" r="r" t="t"/>
              <a:pathLst>
                <a:path extrusionOk="0" h="422" w="22564">
                  <a:moveTo>
                    <a:pt x="1" y="1"/>
                  </a:moveTo>
                  <a:lnTo>
                    <a:pt x="22563" y="1"/>
                  </a:lnTo>
                  <a:cubicBezTo>
                    <a:pt x="22465" y="152"/>
                    <a:pt x="22333" y="294"/>
                    <a:pt x="22181" y="422"/>
                  </a:cubicBezTo>
                  <a:lnTo>
                    <a:pt x="735" y="422"/>
                  </a:lnTo>
                  <a:close/>
                </a:path>
              </a:pathLst>
            </a:custGeom>
            <a:solidFill>
              <a:srgbClr val="1518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40"/>
            <p:cNvSpPr/>
            <p:nvPr/>
          </p:nvSpPr>
          <p:spPr>
            <a:xfrm flipH="1">
              <a:off x="3049553" y="3549994"/>
              <a:ext cx="2217047" cy="42380"/>
            </a:xfrm>
            <a:custGeom>
              <a:rect b="b" l="l" r="r" t="t"/>
              <a:pathLst>
                <a:path extrusionOk="0" h="427" w="22338">
                  <a:moveTo>
                    <a:pt x="0" y="1"/>
                  </a:moveTo>
                  <a:lnTo>
                    <a:pt x="22338" y="1"/>
                  </a:lnTo>
                  <a:cubicBezTo>
                    <a:pt x="22220" y="157"/>
                    <a:pt x="22073" y="299"/>
                    <a:pt x="21902" y="427"/>
                  </a:cubicBezTo>
                  <a:lnTo>
                    <a:pt x="735" y="427"/>
                  </a:lnTo>
                  <a:close/>
                </a:path>
              </a:pathLst>
            </a:custGeom>
            <a:solidFill>
              <a:srgbClr val="1517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40"/>
            <p:cNvSpPr/>
            <p:nvPr/>
          </p:nvSpPr>
          <p:spPr>
            <a:xfrm flipH="1">
              <a:off x="3056798" y="3559225"/>
              <a:ext cx="2194219" cy="41883"/>
            </a:xfrm>
            <a:custGeom>
              <a:rect b="b" l="l" r="r" t="t"/>
              <a:pathLst>
                <a:path extrusionOk="0" h="422" w="22108">
                  <a:moveTo>
                    <a:pt x="0" y="1"/>
                  </a:moveTo>
                  <a:lnTo>
                    <a:pt x="22107" y="1"/>
                  </a:lnTo>
                  <a:cubicBezTo>
                    <a:pt x="21970" y="157"/>
                    <a:pt x="21803" y="300"/>
                    <a:pt x="21612" y="422"/>
                  </a:cubicBezTo>
                  <a:lnTo>
                    <a:pt x="735" y="422"/>
                  </a:lnTo>
                  <a:close/>
                </a:path>
              </a:pathLst>
            </a:custGeom>
            <a:solidFill>
              <a:srgbClr val="1517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40"/>
            <p:cNvSpPr/>
            <p:nvPr/>
          </p:nvSpPr>
          <p:spPr>
            <a:xfrm flipH="1">
              <a:off x="3065135" y="3568455"/>
              <a:ext cx="2169903" cy="41883"/>
            </a:xfrm>
            <a:custGeom>
              <a:rect b="b" l="l" r="r" t="t"/>
              <a:pathLst>
                <a:path extrusionOk="0" h="422" w="21863">
                  <a:moveTo>
                    <a:pt x="1" y="1"/>
                  </a:moveTo>
                  <a:lnTo>
                    <a:pt x="21863" y="1"/>
                  </a:lnTo>
                  <a:cubicBezTo>
                    <a:pt x="21716" y="148"/>
                    <a:pt x="21544" y="280"/>
                    <a:pt x="21349" y="393"/>
                  </a:cubicBezTo>
                  <a:lnTo>
                    <a:pt x="21300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417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40"/>
            <p:cNvSpPr/>
            <p:nvPr/>
          </p:nvSpPr>
          <p:spPr>
            <a:xfrm flipH="1">
              <a:off x="3074862" y="3577189"/>
              <a:ext cx="2144594" cy="42479"/>
            </a:xfrm>
            <a:custGeom>
              <a:rect b="b" l="l" r="r" t="t"/>
              <a:pathLst>
                <a:path extrusionOk="0" h="428" w="21608">
                  <a:moveTo>
                    <a:pt x="0" y="1"/>
                  </a:moveTo>
                  <a:lnTo>
                    <a:pt x="21608" y="1"/>
                  </a:lnTo>
                  <a:cubicBezTo>
                    <a:pt x="21485" y="114"/>
                    <a:pt x="21343" y="216"/>
                    <a:pt x="21192" y="305"/>
                  </a:cubicBezTo>
                  <a:lnTo>
                    <a:pt x="20981" y="427"/>
                  </a:lnTo>
                  <a:lnTo>
                    <a:pt x="735" y="427"/>
                  </a:lnTo>
                  <a:close/>
                </a:path>
              </a:pathLst>
            </a:custGeom>
            <a:solidFill>
              <a:srgbClr val="14162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40"/>
            <p:cNvSpPr/>
            <p:nvPr/>
          </p:nvSpPr>
          <p:spPr>
            <a:xfrm flipH="1">
              <a:off x="3085481" y="3586519"/>
              <a:ext cx="2117896" cy="41883"/>
            </a:xfrm>
            <a:custGeom>
              <a:rect b="b" l="l" r="r" t="t"/>
              <a:pathLst>
                <a:path extrusionOk="0" h="422" w="21339">
                  <a:moveTo>
                    <a:pt x="0" y="0"/>
                  </a:moveTo>
                  <a:lnTo>
                    <a:pt x="21338" y="0"/>
                  </a:lnTo>
                  <a:cubicBezTo>
                    <a:pt x="21245" y="78"/>
                    <a:pt x="21142" y="147"/>
                    <a:pt x="21030" y="211"/>
                  </a:cubicBezTo>
                  <a:lnTo>
                    <a:pt x="20662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1416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40"/>
            <p:cNvSpPr/>
            <p:nvPr/>
          </p:nvSpPr>
          <p:spPr>
            <a:xfrm flipH="1">
              <a:off x="3097689" y="3595749"/>
              <a:ext cx="2090205" cy="41883"/>
            </a:xfrm>
            <a:custGeom>
              <a:rect b="b" l="l" r="r" t="t"/>
              <a:pathLst>
                <a:path extrusionOk="0" h="422" w="21060">
                  <a:moveTo>
                    <a:pt x="1" y="0"/>
                  </a:moveTo>
                  <a:lnTo>
                    <a:pt x="21060" y="0"/>
                  </a:lnTo>
                  <a:cubicBezTo>
                    <a:pt x="21001" y="39"/>
                    <a:pt x="20937" y="78"/>
                    <a:pt x="20874" y="118"/>
                  </a:cubicBezTo>
                  <a:lnTo>
                    <a:pt x="20345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1416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40"/>
            <p:cNvSpPr/>
            <p:nvPr/>
          </p:nvSpPr>
          <p:spPr>
            <a:xfrm flipH="1">
              <a:off x="3111782" y="3604483"/>
              <a:ext cx="2060033" cy="42380"/>
            </a:xfrm>
            <a:custGeom>
              <a:rect b="b" l="l" r="r" t="t"/>
              <a:pathLst>
                <a:path extrusionOk="0" h="427" w="20756">
                  <a:moveTo>
                    <a:pt x="0" y="0"/>
                  </a:moveTo>
                  <a:lnTo>
                    <a:pt x="20756" y="0"/>
                  </a:lnTo>
                  <a:cubicBezTo>
                    <a:pt x="20741" y="10"/>
                    <a:pt x="20726" y="20"/>
                    <a:pt x="20712" y="30"/>
                  </a:cubicBezTo>
                  <a:lnTo>
                    <a:pt x="20026" y="426"/>
                  </a:lnTo>
                  <a:lnTo>
                    <a:pt x="735" y="426"/>
                  </a:lnTo>
                  <a:close/>
                </a:path>
              </a:pathLst>
            </a:custGeom>
            <a:solidFill>
              <a:srgbClr val="1316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40"/>
            <p:cNvSpPr/>
            <p:nvPr/>
          </p:nvSpPr>
          <p:spPr>
            <a:xfrm flipH="1">
              <a:off x="3127365" y="3613714"/>
              <a:ext cx="2028869" cy="41883"/>
            </a:xfrm>
            <a:custGeom>
              <a:rect b="b" l="l" r="r" t="t"/>
              <a:pathLst>
                <a:path extrusionOk="0" h="422" w="20442">
                  <a:moveTo>
                    <a:pt x="0" y="0"/>
                  </a:moveTo>
                  <a:lnTo>
                    <a:pt x="20442" y="0"/>
                  </a:lnTo>
                  <a:lnTo>
                    <a:pt x="19707" y="421"/>
                  </a:lnTo>
                  <a:lnTo>
                    <a:pt x="740" y="421"/>
                  </a:lnTo>
                  <a:close/>
                </a:path>
              </a:pathLst>
            </a:custGeom>
            <a:solidFill>
              <a:srgbClr val="1315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40"/>
            <p:cNvSpPr/>
            <p:nvPr/>
          </p:nvSpPr>
          <p:spPr>
            <a:xfrm flipH="1">
              <a:off x="3142848" y="3622944"/>
              <a:ext cx="1997406" cy="41883"/>
            </a:xfrm>
            <a:custGeom>
              <a:rect b="b" l="l" r="r" t="t"/>
              <a:pathLst>
                <a:path extrusionOk="0" h="422" w="20125">
                  <a:moveTo>
                    <a:pt x="1" y="0"/>
                  </a:moveTo>
                  <a:lnTo>
                    <a:pt x="20124" y="0"/>
                  </a:lnTo>
                  <a:lnTo>
                    <a:pt x="19390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315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40"/>
            <p:cNvSpPr/>
            <p:nvPr/>
          </p:nvSpPr>
          <p:spPr>
            <a:xfrm flipH="1">
              <a:off x="3158926" y="3631678"/>
              <a:ext cx="1965746" cy="42380"/>
            </a:xfrm>
            <a:custGeom>
              <a:rect b="b" l="l" r="r" t="t"/>
              <a:pathLst>
                <a:path extrusionOk="0" h="427" w="19806">
                  <a:moveTo>
                    <a:pt x="0" y="0"/>
                  </a:moveTo>
                  <a:lnTo>
                    <a:pt x="19806" y="0"/>
                  </a:lnTo>
                  <a:lnTo>
                    <a:pt x="19071" y="427"/>
                  </a:lnTo>
                  <a:lnTo>
                    <a:pt x="740" y="427"/>
                  </a:lnTo>
                  <a:close/>
                </a:path>
              </a:pathLst>
            </a:custGeom>
            <a:solidFill>
              <a:srgbClr val="1315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40"/>
            <p:cNvSpPr/>
            <p:nvPr/>
          </p:nvSpPr>
          <p:spPr>
            <a:xfrm flipH="1">
              <a:off x="3174508" y="3640909"/>
              <a:ext cx="1934085" cy="41883"/>
            </a:xfrm>
            <a:custGeom>
              <a:rect b="b" l="l" r="r" t="t"/>
              <a:pathLst>
                <a:path extrusionOk="0" h="422" w="19487">
                  <a:moveTo>
                    <a:pt x="0" y="1"/>
                  </a:moveTo>
                  <a:lnTo>
                    <a:pt x="19487" y="1"/>
                  </a:lnTo>
                  <a:lnTo>
                    <a:pt x="18752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215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40"/>
            <p:cNvSpPr/>
            <p:nvPr/>
          </p:nvSpPr>
          <p:spPr>
            <a:xfrm flipH="1">
              <a:off x="3190488" y="3650139"/>
              <a:ext cx="1902623" cy="41883"/>
            </a:xfrm>
            <a:custGeom>
              <a:rect b="b" l="l" r="r" t="t"/>
              <a:pathLst>
                <a:path extrusionOk="0" h="422" w="19170">
                  <a:moveTo>
                    <a:pt x="1" y="1"/>
                  </a:moveTo>
                  <a:lnTo>
                    <a:pt x="19169" y="1"/>
                  </a:lnTo>
                  <a:lnTo>
                    <a:pt x="18435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1214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40"/>
            <p:cNvSpPr/>
            <p:nvPr/>
          </p:nvSpPr>
          <p:spPr>
            <a:xfrm flipH="1">
              <a:off x="3206070" y="3659369"/>
              <a:ext cx="1870962" cy="41883"/>
            </a:xfrm>
            <a:custGeom>
              <a:rect b="b" l="l" r="r" t="t"/>
              <a:pathLst>
                <a:path extrusionOk="0" h="422" w="18851">
                  <a:moveTo>
                    <a:pt x="0" y="1"/>
                  </a:moveTo>
                  <a:lnTo>
                    <a:pt x="18851" y="1"/>
                  </a:lnTo>
                  <a:lnTo>
                    <a:pt x="18116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214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40"/>
            <p:cNvSpPr/>
            <p:nvPr/>
          </p:nvSpPr>
          <p:spPr>
            <a:xfrm flipH="1">
              <a:off x="3222148" y="3668104"/>
              <a:ext cx="1839301" cy="41883"/>
            </a:xfrm>
            <a:custGeom>
              <a:rect b="b" l="l" r="r" t="t"/>
              <a:pathLst>
                <a:path extrusionOk="0" h="422" w="18532">
                  <a:moveTo>
                    <a:pt x="0" y="1"/>
                  </a:moveTo>
                  <a:lnTo>
                    <a:pt x="18532" y="1"/>
                  </a:lnTo>
                  <a:lnTo>
                    <a:pt x="17797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1114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40"/>
            <p:cNvSpPr/>
            <p:nvPr/>
          </p:nvSpPr>
          <p:spPr>
            <a:xfrm flipH="1">
              <a:off x="3237631" y="3677334"/>
              <a:ext cx="1807839" cy="41983"/>
            </a:xfrm>
            <a:custGeom>
              <a:rect b="b" l="l" r="r" t="t"/>
              <a:pathLst>
                <a:path extrusionOk="0" h="423" w="18215">
                  <a:moveTo>
                    <a:pt x="1" y="1"/>
                  </a:moveTo>
                  <a:lnTo>
                    <a:pt x="18214" y="1"/>
                  </a:lnTo>
                  <a:lnTo>
                    <a:pt x="17480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113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40"/>
            <p:cNvSpPr/>
            <p:nvPr/>
          </p:nvSpPr>
          <p:spPr>
            <a:xfrm flipH="1">
              <a:off x="3253710" y="3686564"/>
              <a:ext cx="1775682" cy="41983"/>
            </a:xfrm>
            <a:custGeom>
              <a:rect b="b" l="l" r="r" t="t"/>
              <a:pathLst>
                <a:path extrusionOk="0" h="423" w="17891">
                  <a:moveTo>
                    <a:pt x="0" y="1"/>
                  </a:moveTo>
                  <a:lnTo>
                    <a:pt x="17891" y="1"/>
                  </a:lnTo>
                  <a:lnTo>
                    <a:pt x="17156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113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40"/>
            <p:cNvSpPr/>
            <p:nvPr/>
          </p:nvSpPr>
          <p:spPr>
            <a:xfrm flipH="1">
              <a:off x="3269292" y="3695398"/>
              <a:ext cx="1744517" cy="42380"/>
            </a:xfrm>
            <a:custGeom>
              <a:rect b="b" l="l" r="r" t="t"/>
              <a:pathLst>
                <a:path extrusionOk="0" h="427" w="17577">
                  <a:moveTo>
                    <a:pt x="0" y="0"/>
                  </a:moveTo>
                  <a:lnTo>
                    <a:pt x="17577" y="0"/>
                  </a:lnTo>
                  <a:lnTo>
                    <a:pt x="16842" y="426"/>
                  </a:lnTo>
                  <a:lnTo>
                    <a:pt x="735" y="426"/>
                  </a:lnTo>
                  <a:close/>
                </a:path>
              </a:pathLst>
            </a:custGeom>
            <a:solidFill>
              <a:srgbClr val="1113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40"/>
            <p:cNvSpPr/>
            <p:nvPr/>
          </p:nvSpPr>
          <p:spPr>
            <a:xfrm flipH="1">
              <a:off x="3285271" y="3704628"/>
              <a:ext cx="1712559" cy="41883"/>
            </a:xfrm>
            <a:custGeom>
              <a:rect b="b" l="l" r="r" t="t"/>
              <a:pathLst>
                <a:path extrusionOk="0" h="422" w="17255">
                  <a:moveTo>
                    <a:pt x="1" y="0"/>
                  </a:moveTo>
                  <a:lnTo>
                    <a:pt x="17254" y="0"/>
                  </a:lnTo>
                  <a:lnTo>
                    <a:pt x="16520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1013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40"/>
            <p:cNvSpPr/>
            <p:nvPr/>
          </p:nvSpPr>
          <p:spPr>
            <a:xfrm flipH="1">
              <a:off x="3300853" y="3713859"/>
              <a:ext cx="1681394" cy="41883"/>
            </a:xfrm>
            <a:custGeom>
              <a:rect b="b" l="l" r="r" t="t"/>
              <a:pathLst>
                <a:path extrusionOk="0" h="422" w="16941">
                  <a:moveTo>
                    <a:pt x="0" y="0"/>
                  </a:moveTo>
                  <a:lnTo>
                    <a:pt x="16941" y="0"/>
                  </a:lnTo>
                  <a:lnTo>
                    <a:pt x="16206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10121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40"/>
            <p:cNvSpPr/>
            <p:nvPr/>
          </p:nvSpPr>
          <p:spPr>
            <a:xfrm flipH="1">
              <a:off x="3316932" y="3722593"/>
              <a:ext cx="1649336" cy="42380"/>
            </a:xfrm>
            <a:custGeom>
              <a:rect b="b" l="l" r="r" t="t"/>
              <a:pathLst>
                <a:path extrusionOk="0" h="427" w="16618">
                  <a:moveTo>
                    <a:pt x="1" y="0"/>
                  </a:moveTo>
                  <a:lnTo>
                    <a:pt x="16618" y="0"/>
                  </a:lnTo>
                  <a:lnTo>
                    <a:pt x="15883" y="426"/>
                  </a:lnTo>
                  <a:lnTo>
                    <a:pt x="736" y="426"/>
                  </a:lnTo>
                  <a:close/>
                </a:path>
              </a:pathLst>
            </a:custGeom>
            <a:solidFill>
              <a:srgbClr val="1012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40"/>
            <p:cNvSpPr/>
            <p:nvPr/>
          </p:nvSpPr>
          <p:spPr>
            <a:xfrm flipH="1">
              <a:off x="3332415" y="3731823"/>
              <a:ext cx="1618271" cy="41883"/>
            </a:xfrm>
            <a:custGeom>
              <a:rect b="b" l="l" r="r" t="t"/>
              <a:pathLst>
                <a:path extrusionOk="0" h="422" w="16305">
                  <a:moveTo>
                    <a:pt x="1" y="0"/>
                  </a:moveTo>
                  <a:lnTo>
                    <a:pt x="16304" y="0"/>
                  </a:lnTo>
                  <a:lnTo>
                    <a:pt x="15570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1012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40"/>
            <p:cNvSpPr/>
            <p:nvPr/>
          </p:nvSpPr>
          <p:spPr>
            <a:xfrm flipH="1">
              <a:off x="3348493" y="3741053"/>
              <a:ext cx="1586114" cy="41883"/>
            </a:xfrm>
            <a:custGeom>
              <a:rect b="b" l="l" r="r" t="t"/>
              <a:pathLst>
                <a:path extrusionOk="0" h="422" w="15981">
                  <a:moveTo>
                    <a:pt x="0" y="0"/>
                  </a:moveTo>
                  <a:lnTo>
                    <a:pt x="15981" y="0"/>
                  </a:lnTo>
                  <a:lnTo>
                    <a:pt x="15246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F11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40"/>
            <p:cNvSpPr/>
            <p:nvPr/>
          </p:nvSpPr>
          <p:spPr>
            <a:xfrm flipH="1">
              <a:off x="3364075" y="3749788"/>
              <a:ext cx="1554950" cy="42380"/>
            </a:xfrm>
            <a:custGeom>
              <a:rect b="b" l="l" r="r" t="t"/>
              <a:pathLst>
                <a:path extrusionOk="0" h="427" w="15667">
                  <a:moveTo>
                    <a:pt x="0" y="1"/>
                  </a:moveTo>
                  <a:lnTo>
                    <a:pt x="15667" y="1"/>
                  </a:lnTo>
                  <a:lnTo>
                    <a:pt x="14932" y="427"/>
                  </a:lnTo>
                  <a:lnTo>
                    <a:pt x="740" y="427"/>
                  </a:lnTo>
                  <a:close/>
                </a:path>
              </a:pathLst>
            </a:custGeom>
            <a:solidFill>
              <a:srgbClr val="0F11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40"/>
            <p:cNvSpPr/>
            <p:nvPr/>
          </p:nvSpPr>
          <p:spPr>
            <a:xfrm flipH="1">
              <a:off x="3379558" y="3759018"/>
              <a:ext cx="1523488" cy="41883"/>
            </a:xfrm>
            <a:custGeom>
              <a:rect b="b" l="l" r="r" t="t"/>
              <a:pathLst>
                <a:path extrusionOk="0" h="422" w="15350">
                  <a:moveTo>
                    <a:pt x="1" y="1"/>
                  </a:moveTo>
                  <a:lnTo>
                    <a:pt x="15349" y="1"/>
                  </a:lnTo>
                  <a:lnTo>
                    <a:pt x="14610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F11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40"/>
            <p:cNvSpPr/>
            <p:nvPr/>
          </p:nvSpPr>
          <p:spPr>
            <a:xfrm flipH="1">
              <a:off x="3395637" y="3768248"/>
              <a:ext cx="1491827" cy="41883"/>
            </a:xfrm>
            <a:custGeom>
              <a:rect b="b" l="l" r="r" t="t"/>
              <a:pathLst>
                <a:path extrusionOk="0" h="422" w="15031">
                  <a:moveTo>
                    <a:pt x="0" y="1"/>
                  </a:moveTo>
                  <a:lnTo>
                    <a:pt x="15031" y="1"/>
                  </a:lnTo>
                  <a:lnTo>
                    <a:pt x="14296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0E11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40"/>
            <p:cNvSpPr/>
            <p:nvPr/>
          </p:nvSpPr>
          <p:spPr>
            <a:xfrm flipH="1">
              <a:off x="3411219" y="3776983"/>
              <a:ext cx="1460265" cy="42380"/>
            </a:xfrm>
            <a:custGeom>
              <a:rect b="b" l="l" r="r" t="t"/>
              <a:pathLst>
                <a:path extrusionOk="0" h="427" w="14713">
                  <a:moveTo>
                    <a:pt x="1" y="1"/>
                  </a:moveTo>
                  <a:lnTo>
                    <a:pt x="14713" y="1"/>
                  </a:lnTo>
                  <a:lnTo>
                    <a:pt x="13978" y="427"/>
                  </a:lnTo>
                  <a:lnTo>
                    <a:pt x="736" y="427"/>
                  </a:lnTo>
                  <a:close/>
                </a:path>
              </a:pathLst>
            </a:custGeom>
            <a:solidFill>
              <a:srgbClr val="0E10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40"/>
            <p:cNvSpPr/>
            <p:nvPr/>
          </p:nvSpPr>
          <p:spPr>
            <a:xfrm flipH="1">
              <a:off x="3427198" y="3786213"/>
              <a:ext cx="1428704" cy="41983"/>
            </a:xfrm>
            <a:custGeom>
              <a:rect b="b" l="l" r="r" t="t"/>
              <a:pathLst>
                <a:path extrusionOk="0" h="423" w="14395">
                  <a:moveTo>
                    <a:pt x="1" y="1"/>
                  </a:moveTo>
                  <a:lnTo>
                    <a:pt x="14394" y="1"/>
                  </a:lnTo>
                  <a:lnTo>
                    <a:pt x="13660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0E10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40"/>
            <p:cNvSpPr/>
            <p:nvPr/>
          </p:nvSpPr>
          <p:spPr>
            <a:xfrm flipH="1">
              <a:off x="3442781" y="3795443"/>
              <a:ext cx="1397043" cy="41983"/>
            </a:xfrm>
            <a:custGeom>
              <a:rect b="b" l="l" r="r" t="t"/>
              <a:pathLst>
                <a:path extrusionOk="0" h="423" w="14076">
                  <a:moveTo>
                    <a:pt x="0" y="1"/>
                  </a:moveTo>
                  <a:lnTo>
                    <a:pt x="14076" y="1"/>
                  </a:lnTo>
                  <a:lnTo>
                    <a:pt x="13341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E10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40"/>
            <p:cNvSpPr/>
            <p:nvPr/>
          </p:nvSpPr>
          <p:spPr>
            <a:xfrm flipH="1">
              <a:off x="3458859" y="3804277"/>
              <a:ext cx="1365382" cy="42380"/>
            </a:xfrm>
            <a:custGeom>
              <a:rect b="b" l="l" r="r" t="t"/>
              <a:pathLst>
                <a:path extrusionOk="0" h="427" w="13757">
                  <a:moveTo>
                    <a:pt x="0" y="0"/>
                  </a:moveTo>
                  <a:lnTo>
                    <a:pt x="13757" y="0"/>
                  </a:lnTo>
                  <a:lnTo>
                    <a:pt x="13022" y="426"/>
                  </a:lnTo>
                  <a:lnTo>
                    <a:pt x="740" y="426"/>
                  </a:lnTo>
                  <a:close/>
                </a:path>
              </a:pathLst>
            </a:custGeom>
            <a:solidFill>
              <a:srgbClr val="0D10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40"/>
            <p:cNvSpPr/>
            <p:nvPr/>
          </p:nvSpPr>
          <p:spPr>
            <a:xfrm flipH="1">
              <a:off x="3474342" y="3813507"/>
              <a:ext cx="1333920" cy="41883"/>
            </a:xfrm>
            <a:custGeom>
              <a:rect b="b" l="l" r="r" t="t"/>
              <a:pathLst>
                <a:path extrusionOk="0" h="422" w="13440">
                  <a:moveTo>
                    <a:pt x="1" y="0"/>
                  </a:moveTo>
                  <a:lnTo>
                    <a:pt x="13439" y="0"/>
                  </a:lnTo>
                  <a:lnTo>
                    <a:pt x="12705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0D0F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40"/>
            <p:cNvSpPr/>
            <p:nvPr/>
          </p:nvSpPr>
          <p:spPr>
            <a:xfrm flipH="1">
              <a:off x="3490420" y="3822738"/>
              <a:ext cx="1302259" cy="41883"/>
            </a:xfrm>
            <a:custGeom>
              <a:rect b="b" l="l" r="r" t="t"/>
              <a:pathLst>
                <a:path extrusionOk="0" h="422" w="13121">
                  <a:moveTo>
                    <a:pt x="0" y="0"/>
                  </a:moveTo>
                  <a:lnTo>
                    <a:pt x="13121" y="0"/>
                  </a:lnTo>
                  <a:lnTo>
                    <a:pt x="12386" y="421"/>
                  </a:lnTo>
                  <a:lnTo>
                    <a:pt x="740" y="421"/>
                  </a:lnTo>
                  <a:close/>
                </a:path>
              </a:pathLst>
            </a:custGeom>
            <a:solidFill>
              <a:srgbClr val="0D0F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40"/>
            <p:cNvSpPr/>
            <p:nvPr/>
          </p:nvSpPr>
          <p:spPr>
            <a:xfrm flipH="1">
              <a:off x="3506003" y="3831472"/>
              <a:ext cx="1270698" cy="42380"/>
            </a:xfrm>
            <a:custGeom>
              <a:rect b="b" l="l" r="r" t="t"/>
              <a:pathLst>
                <a:path extrusionOk="0" h="427" w="12803">
                  <a:moveTo>
                    <a:pt x="1" y="0"/>
                  </a:moveTo>
                  <a:lnTo>
                    <a:pt x="12803" y="0"/>
                  </a:lnTo>
                  <a:lnTo>
                    <a:pt x="12068" y="426"/>
                  </a:lnTo>
                  <a:lnTo>
                    <a:pt x="736" y="426"/>
                  </a:lnTo>
                  <a:close/>
                </a:path>
              </a:pathLst>
            </a:custGeom>
            <a:solidFill>
              <a:srgbClr val="0D0F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40"/>
            <p:cNvSpPr/>
            <p:nvPr/>
          </p:nvSpPr>
          <p:spPr>
            <a:xfrm flipH="1">
              <a:off x="3521982" y="3840702"/>
              <a:ext cx="1238640" cy="41883"/>
            </a:xfrm>
            <a:custGeom>
              <a:rect b="b" l="l" r="r" t="t"/>
              <a:pathLst>
                <a:path extrusionOk="0" h="422" w="12480">
                  <a:moveTo>
                    <a:pt x="1" y="0"/>
                  </a:moveTo>
                  <a:lnTo>
                    <a:pt x="12479" y="0"/>
                  </a:lnTo>
                  <a:lnTo>
                    <a:pt x="11745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C0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40"/>
            <p:cNvSpPr/>
            <p:nvPr/>
          </p:nvSpPr>
          <p:spPr>
            <a:xfrm flipH="1">
              <a:off x="3537564" y="3849932"/>
              <a:ext cx="1207476" cy="41883"/>
            </a:xfrm>
            <a:custGeom>
              <a:rect b="b" l="l" r="r" t="t"/>
              <a:pathLst>
                <a:path extrusionOk="0" h="422" w="12166">
                  <a:moveTo>
                    <a:pt x="0" y="0"/>
                  </a:moveTo>
                  <a:lnTo>
                    <a:pt x="12166" y="0"/>
                  </a:lnTo>
                  <a:lnTo>
                    <a:pt x="11431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C0E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40"/>
            <p:cNvSpPr/>
            <p:nvPr/>
          </p:nvSpPr>
          <p:spPr>
            <a:xfrm flipH="1">
              <a:off x="3553643" y="3858667"/>
              <a:ext cx="1175418" cy="42380"/>
            </a:xfrm>
            <a:custGeom>
              <a:rect b="b" l="l" r="r" t="t"/>
              <a:pathLst>
                <a:path extrusionOk="0" h="427" w="11843">
                  <a:moveTo>
                    <a:pt x="1" y="1"/>
                  </a:moveTo>
                  <a:lnTo>
                    <a:pt x="11843" y="1"/>
                  </a:lnTo>
                  <a:lnTo>
                    <a:pt x="11108" y="427"/>
                  </a:lnTo>
                  <a:lnTo>
                    <a:pt x="736" y="427"/>
                  </a:lnTo>
                  <a:close/>
                </a:path>
              </a:pathLst>
            </a:custGeom>
            <a:solidFill>
              <a:srgbClr val="0C0E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40"/>
            <p:cNvSpPr/>
            <p:nvPr/>
          </p:nvSpPr>
          <p:spPr>
            <a:xfrm flipH="1">
              <a:off x="3569126" y="3867897"/>
              <a:ext cx="1144353" cy="41883"/>
            </a:xfrm>
            <a:custGeom>
              <a:rect b="b" l="l" r="r" t="t"/>
              <a:pathLst>
                <a:path extrusionOk="0" h="422" w="11530">
                  <a:moveTo>
                    <a:pt x="1" y="1"/>
                  </a:moveTo>
                  <a:lnTo>
                    <a:pt x="11529" y="1"/>
                  </a:lnTo>
                  <a:lnTo>
                    <a:pt x="10795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C0E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40"/>
            <p:cNvSpPr/>
            <p:nvPr/>
          </p:nvSpPr>
          <p:spPr>
            <a:xfrm flipH="1">
              <a:off x="3585204" y="3877127"/>
              <a:ext cx="1112196" cy="41883"/>
            </a:xfrm>
            <a:custGeom>
              <a:rect b="b" l="l" r="r" t="t"/>
              <a:pathLst>
                <a:path extrusionOk="0" h="422" w="11206">
                  <a:moveTo>
                    <a:pt x="0" y="1"/>
                  </a:moveTo>
                  <a:lnTo>
                    <a:pt x="11206" y="1"/>
                  </a:lnTo>
                  <a:lnTo>
                    <a:pt x="10471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B0D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40"/>
            <p:cNvSpPr/>
            <p:nvPr/>
          </p:nvSpPr>
          <p:spPr>
            <a:xfrm flipH="1">
              <a:off x="3600786" y="3885862"/>
              <a:ext cx="1081130" cy="42380"/>
            </a:xfrm>
            <a:custGeom>
              <a:rect b="b" l="l" r="r" t="t"/>
              <a:pathLst>
                <a:path extrusionOk="0" h="427" w="10893">
                  <a:moveTo>
                    <a:pt x="1" y="1"/>
                  </a:moveTo>
                  <a:lnTo>
                    <a:pt x="10893" y="1"/>
                  </a:lnTo>
                  <a:lnTo>
                    <a:pt x="10158" y="427"/>
                  </a:lnTo>
                  <a:lnTo>
                    <a:pt x="736" y="427"/>
                  </a:lnTo>
                  <a:close/>
                </a:path>
              </a:pathLst>
            </a:custGeom>
            <a:solidFill>
              <a:srgbClr val="0B0D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40"/>
            <p:cNvSpPr/>
            <p:nvPr/>
          </p:nvSpPr>
          <p:spPr>
            <a:xfrm flipH="1">
              <a:off x="3616765" y="3895092"/>
              <a:ext cx="1049072" cy="41983"/>
            </a:xfrm>
            <a:custGeom>
              <a:rect b="b" l="l" r="r" t="t"/>
              <a:pathLst>
                <a:path extrusionOk="0" h="423" w="10570">
                  <a:moveTo>
                    <a:pt x="1" y="1"/>
                  </a:moveTo>
                  <a:lnTo>
                    <a:pt x="10569" y="1"/>
                  </a:lnTo>
                  <a:lnTo>
                    <a:pt x="9835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B0D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40"/>
            <p:cNvSpPr/>
            <p:nvPr/>
          </p:nvSpPr>
          <p:spPr>
            <a:xfrm flipH="1">
              <a:off x="3632348" y="3904322"/>
              <a:ext cx="1017908" cy="41983"/>
            </a:xfrm>
            <a:custGeom>
              <a:rect b="b" l="l" r="r" t="t"/>
              <a:pathLst>
                <a:path extrusionOk="0" h="423" w="10256">
                  <a:moveTo>
                    <a:pt x="0" y="1"/>
                  </a:moveTo>
                  <a:lnTo>
                    <a:pt x="10256" y="1"/>
                  </a:lnTo>
                  <a:lnTo>
                    <a:pt x="9521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0A0D1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40"/>
            <p:cNvSpPr/>
            <p:nvPr/>
          </p:nvSpPr>
          <p:spPr>
            <a:xfrm flipH="1">
              <a:off x="3648426" y="3913156"/>
              <a:ext cx="985850" cy="42380"/>
            </a:xfrm>
            <a:custGeom>
              <a:rect b="b" l="l" r="r" t="t"/>
              <a:pathLst>
                <a:path extrusionOk="0" h="427" w="9933">
                  <a:moveTo>
                    <a:pt x="1" y="0"/>
                  </a:moveTo>
                  <a:lnTo>
                    <a:pt x="9933" y="0"/>
                  </a:lnTo>
                  <a:lnTo>
                    <a:pt x="9198" y="426"/>
                  </a:lnTo>
                  <a:lnTo>
                    <a:pt x="736" y="426"/>
                  </a:lnTo>
                  <a:close/>
                </a:path>
              </a:pathLst>
            </a:custGeom>
            <a:solidFill>
              <a:srgbClr val="0A0C1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40"/>
            <p:cNvSpPr/>
            <p:nvPr/>
          </p:nvSpPr>
          <p:spPr>
            <a:xfrm flipH="1">
              <a:off x="3663909" y="3922386"/>
              <a:ext cx="954785" cy="41883"/>
            </a:xfrm>
            <a:custGeom>
              <a:rect b="b" l="l" r="r" t="t"/>
              <a:pathLst>
                <a:path extrusionOk="0" h="422" w="9620">
                  <a:moveTo>
                    <a:pt x="1" y="0"/>
                  </a:moveTo>
                  <a:lnTo>
                    <a:pt x="9619" y="0"/>
                  </a:lnTo>
                  <a:lnTo>
                    <a:pt x="8885" y="421"/>
                  </a:lnTo>
                  <a:lnTo>
                    <a:pt x="740" y="421"/>
                  </a:lnTo>
                  <a:close/>
                </a:path>
              </a:pathLst>
            </a:custGeom>
            <a:solidFill>
              <a:srgbClr val="0A0C1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40"/>
            <p:cNvSpPr/>
            <p:nvPr/>
          </p:nvSpPr>
          <p:spPr>
            <a:xfrm flipH="1">
              <a:off x="3679988" y="3931617"/>
              <a:ext cx="922628" cy="41883"/>
            </a:xfrm>
            <a:custGeom>
              <a:rect b="b" l="l" r="r" t="t"/>
              <a:pathLst>
                <a:path extrusionOk="0" h="422" w="9296">
                  <a:moveTo>
                    <a:pt x="0" y="0"/>
                  </a:moveTo>
                  <a:lnTo>
                    <a:pt x="9296" y="0"/>
                  </a:lnTo>
                  <a:lnTo>
                    <a:pt x="8561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0A0C1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40"/>
            <p:cNvSpPr/>
            <p:nvPr/>
          </p:nvSpPr>
          <p:spPr>
            <a:xfrm flipH="1">
              <a:off x="3695570" y="3940351"/>
              <a:ext cx="891563" cy="42380"/>
            </a:xfrm>
            <a:custGeom>
              <a:rect b="b" l="l" r="r" t="t"/>
              <a:pathLst>
                <a:path extrusionOk="0" h="427" w="8983">
                  <a:moveTo>
                    <a:pt x="1" y="0"/>
                  </a:moveTo>
                  <a:lnTo>
                    <a:pt x="8983" y="0"/>
                  </a:lnTo>
                  <a:lnTo>
                    <a:pt x="8248" y="426"/>
                  </a:lnTo>
                  <a:lnTo>
                    <a:pt x="740" y="426"/>
                  </a:lnTo>
                  <a:close/>
                </a:path>
              </a:pathLst>
            </a:custGeom>
            <a:solidFill>
              <a:srgbClr val="090B1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40"/>
            <p:cNvSpPr/>
            <p:nvPr/>
          </p:nvSpPr>
          <p:spPr>
            <a:xfrm flipH="1">
              <a:off x="3711549" y="3949581"/>
              <a:ext cx="859505" cy="41883"/>
            </a:xfrm>
            <a:custGeom>
              <a:rect b="b" l="l" r="r" t="t"/>
              <a:pathLst>
                <a:path extrusionOk="0" h="422" w="8660">
                  <a:moveTo>
                    <a:pt x="1" y="0"/>
                  </a:moveTo>
                  <a:lnTo>
                    <a:pt x="8659" y="0"/>
                  </a:lnTo>
                  <a:lnTo>
                    <a:pt x="7925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90B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40"/>
            <p:cNvSpPr/>
            <p:nvPr/>
          </p:nvSpPr>
          <p:spPr>
            <a:xfrm flipH="1">
              <a:off x="3727131" y="3958811"/>
              <a:ext cx="828340" cy="41883"/>
            </a:xfrm>
            <a:custGeom>
              <a:rect b="b" l="l" r="r" t="t"/>
              <a:pathLst>
                <a:path extrusionOk="0" h="422" w="8346">
                  <a:moveTo>
                    <a:pt x="0" y="0"/>
                  </a:moveTo>
                  <a:lnTo>
                    <a:pt x="8346" y="0"/>
                  </a:lnTo>
                  <a:lnTo>
                    <a:pt x="7611" y="422"/>
                  </a:lnTo>
                  <a:lnTo>
                    <a:pt x="740" y="422"/>
                  </a:lnTo>
                  <a:close/>
                </a:path>
              </a:pathLst>
            </a:custGeom>
            <a:solidFill>
              <a:srgbClr val="090B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40"/>
            <p:cNvSpPr/>
            <p:nvPr/>
          </p:nvSpPr>
          <p:spPr>
            <a:xfrm flipH="1">
              <a:off x="3743210" y="3967546"/>
              <a:ext cx="796283" cy="42380"/>
            </a:xfrm>
            <a:custGeom>
              <a:rect b="b" l="l" r="r" t="t"/>
              <a:pathLst>
                <a:path extrusionOk="0" h="427" w="8023">
                  <a:moveTo>
                    <a:pt x="1" y="1"/>
                  </a:moveTo>
                  <a:lnTo>
                    <a:pt x="8023" y="1"/>
                  </a:lnTo>
                  <a:lnTo>
                    <a:pt x="7288" y="427"/>
                  </a:lnTo>
                  <a:lnTo>
                    <a:pt x="736" y="427"/>
                  </a:lnTo>
                  <a:close/>
                </a:path>
              </a:pathLst>
            </a:custGeom>
            <a:solidFill>
              <a:srgbClr val="090B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40"/>
            <p:cNvSpPr/>
            <p:nvPr/>
          </p:nvSpPr>
          <p:spPr>
            <a:xfrm flipH="1">
              <a:off x="3758693" y="3976776"/>
              <a:ext cx="764721" cy="41883"/>
            </a:xfrm>
            <a:custGeom>
              <a:rect b="b" l="l" r="r" t="t"/>
              <a:pathLst>
                <a:path extrusionOk="0" h="422" w="7705">
                  <a:moveTo>
                    <a:pt x="1" y="1"/>
                  </a:moveTo>
                  <a:lnTo>
                    <a:pt x="7704" y="1"/>
                  </a:lnTo>
                  <a:lnTo>
                    <a:pt x="6970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80A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40"/>
            <p:cNvSpPr/>
            <p:nvPr/>
          </p:nvSpPr>
          <p:spPr>
            <a:xfrm flipH="1">
              <a:off x="3774275" y="3986006"/>
              <a:ext cx="733557" cy="41883"/>
            </a:xfrm>
            <a:custGeom>
              <a:rect b="b" l="l" r="r" t="t"/>
              <a:pathLst>
                <a:path extrusionOk="0" h="422" w="7391">
                  <a:moveTo>
                    <a:pt x="0" y="1"/>
                  </a:moveTo>
                  <a:lnTo>
                    <a:pt x="7390" y="1"/>
                  </a:lnTo>
                  <a:lnTo>
                    <a:pt x="6651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80A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40"/>
            <p:cNvSpPr/>
            <p:nvPr/>
          </p:nvSpPr>
          <p:spPr>
            <a:xfrm flipH="1">
              <a:off x="3790353" y="3995237"/>
              <a:ext cx="701499" cy="41883"/>
            </a:xfrm>
            <a:custGeom>
              <a:rect b="b" l="l" r="r" t="t"/>
              <a:pathLst>
                <a:path extrusionOk="0" h="422" w="7068">
                  <a:moveTo>
                    <a:pt x="1" y="1"/>
                  </a:moveTo>
                  <a:lnTo>
                    <a:pt x="7068" y="1"/>
                  </a:lnTo>
                  <a:lnTo>
                    <a:pt x="6333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80A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40"/>
            <p:cNvSpPr/>
            <p:nvPr/>
          </p:nvSpPr>
          <p:spPr>
            <a:xfrm flipH="1">
              <a:off x="3805836" y="4003971"/>
              <a:ext cx="670434" cy="41983"/>
            </a:xfrm>
            <a:custGeom>
              <a:rect b="b" l="l" r="r" t="t"/>
              <a:pathLst>
                <a:path extrusionOk="0" h="423" w="6755">
                  <a:moveTo>
                    <a:pt x="1" y="1"/>
                  </a:moveTo>
                  <a:lnTo>
                    <a:pt x="6754" y="1"/>
                  </a:lnTo>
                  <a:lnTo>
                    <a:pt x="6020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70A1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40"/>
            <p:cNvSpPr/>
            <p:nvPr/>
          </p:nvSpPr>
          <p:spPr>
            <a:xfrm flipH="1">
              <a:off x="3821915" y="4013201"/>
              <a:ext cx="638277" cy="41983"/>
            </a:xfrm>
            <a:custGeom>
              <a:rect b="b" l="l" r="r" t="t"/>
              <a:pathLst>
                <a:path extrusionOk="0" h="423" w="6431">
                  <a:moveTo>
                    <a:pt x="0" y="1"/>
                  </a:moveTo>
                  <a:lnTo>
                    <a:pt x="6431" y="1"/>
                  </a:lnTo>
                  <a:lnTo>
                    <a:pt x="5696" y="422"/>
                  </a:lnTo>
                  <a:lnTo>
                    <a:pt x="735" y="422"/>
                  </a:lnTo>
                  <a:close/>
                </a:path>
              </a:pathLst>
            </a:custGeom>
            <a:solidFill>
              <a:srgbClr val="07091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40"/>
            <p:cNvSpPr/>
            <p:nvPr/>
          </p:nvSpPr>
          <p:spPr>
            <a:xfrm flipH="1">
              <a:off x="3837497" y="4022531"/>
              <a:ext cx="607211" cy="41883"/>
            </a:xfrm>
            <a:custGeom>
              <a:rect b="b" l="l" r="r" t="t"/>
              <a:pathLst>
                <a:path extrusionOk="0" h="422" w="6118">
                  <a:moveTo>
                    <a:pt x="1" y="0"/>
                  </a:moveTo>
                  <a:lnTo>
                    <a:pt x="6118" y="0"/>
                  </a:lnTo>
                  <a:lnTo>
                    <a:pt x="5383" y="421"/>
                  </a:lnTo>
                  <a:lnTo>
                    <a:pt x="736" y="421"/>
                  </a:lnTo>
                  <a:close/>
                </a:path>
              </a:pathLst>
            </a:custGeom>
            <a:solidFill>
              <a:srgbClr val="07091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40"/>
            <p:cNvSpPr/>
            <p:nvPr/>
          </p:nvSpPr>
          <p:spPr>
            <a:xfrm flipH="1">
              <a:off x="3853476" y="4031265"/>
              <a:ext cx="575154" cy="41883"/>
            </a:xfrm>
            <a:custGeom>
              <a:rect b="b" l="l" r="r" t="t"/>
              <a:pathLst>
                <a:path extrusionOk="0" h="422" w="5795">
                  <a:moveTo>
                    <a:pt x="1" y="0"/>
                  </a:moveTo>
                  <a:lnTo>
                    <a:pt x="5794" y="0"/>
                  </a:lnTo>
                  <a:lnTo>
                    <a:pt x="5060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07091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40"/>
            <p:cNvSpPr/>
            <p:nvPr/>
          </p:nvSpPr>
          <p:spPr>
            <a:xfrm flipH="1">
              <a:off x="3869058" y="4040496"/>
              <a:ext cx="543989" cy="41883"/>
            </a:xfrm>
            <a:custGeom>
              <a:rect b="b" l="l" r="r" t="t"/>
              <a:pathLst>
                <a:path extrusionOk="0" h="422" w="5481">
                  <a:moveTo>
                    <a:pt x="0" y="0"/>
                  </a:moveTo>
                  <a:lnTo>
                    <a:pt x="5480" y="0"/>
                  </a:lnTo>
                  <a:lnTo>
                    <a:pt x="4746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06081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40"/>
            <p:cNvSpPr/>
            <p:nvPr/>
          </p:nvSpPr>
          <p:spPr>
            <a:xfrm flipH="1">
              <a:off x="3885137" y="4049726"/>
              <a:ext cx="511932" cy="41883"/>
            </a:xfrm>
            <a:custGeom>
              <a:rect b="b" l="l" r="r" t="t"/>
              <a:pathLst>
                <a:path extrusionOk="0" h="422" w="5158">
                  <a:moveTo>
                    <a:pt x="1" y="0"/>
                  </a:moveTo>
                  <a:lnTo>
                    <a:pt x="5158" y="0"/>
                  </a:lnTo>
                  <a:lnTo>
                    <a:pt x="4423" y="421"/>
                  </a:lnTo>
                  <a:lnTo>
                    <a:pt x="735" y="421"/>
                  </a:lnTo>
                  <a:close/>
                </a:path>
              </a:pathLst>
            </a:custGeom>
            <a:solidFill>
              <a:srgbClr val="0608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40"/>
            <p:cNvSpPr/>
            <p:nvPr/>
          </p:nvSpPr>
          <p:spPr>
            <a:xfrm flipH="1">
              <a:off x="3900620" y="4058460"/>
              <a:ext cx="480866" cy="42380"/>
            </a:xfrm>
            <a:custGeom>
              <a:rect b="b" l="l" r="r" t="t"/>
              <a:pathLst>
                <a:path extrusionOk="0" h="427" w="4845">
                  <a:moveTo>
                    <a:pt x="1" y="0"/>
                  </a:moveTo>
                  <a:lnTo>
                    <a:pt x="4844" y="0"/>
                  </a:lnTo>
                  <a:lnTo>
                    <a:pt x="4110" y="427"/>
                  </a:lnTo>
                  <a:lnTo>
                    <a:pt x="740" y="427"/>
                  </a:lnTo>
                  <a:close/>
                </a:path>
              </a:pathLst>
            </a:custGeom>
            <a:solidFill>
              <a:srgbClr val="0608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40"/>
            <p:cNvSpPr/>
            <p:nvPr/>
          </p:nvSpPr>
          <p:spPr>
            <a:xfrm flipH="1">
              <a:off x="3916698" y="4067691"/>
              <a:ext cx="448709" cy="41883"/>
            </a:xfrm>
            <a:custGeom>
              <a:rect b="b" l="l" r="r" t="t"/>
              <a:pathLst>
                <a:path extrusionOk="0" h="422" w="4521">
                  <a:moveTo>
                    <a:pt x="0" y="0"/>
                  </a:moveTo>
                  <a:lnTo>
                    <a:pt x="4521" y="0"/>
                  </a:lnTo>
                  <a:lnTo>
                    <a:pt x="3908" y="353"/>
                  </a:lnTo>
                  <a:cubicBezTo>
                    <a:pt x="3869" y="378"/>
                    <a:pt x="3825" y="402"/>
                    <a:pt x="3786" y="422"/>
                  </a:cubicBezTo>
                  <a:lnTo>
                    <a:pt x="735" y="422"/>
                  </a:lnTo>
                  <a:lnTo>
                    <a:pt x="705" y="407"/>
                  </a:lnTo>
                  <a:close/>
                </a:path>
              </a:pathLst>
            </a:custGeom>
            <a:solidFill>
              <a:srgbClr val="06081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40"/>
            <p:cNvSpPr/>
            <p:nvPr/>
          </p:nvSpPr>
          <p:spPr>
            <a:xfrm flipH="1">
              <a:off x="3932281" y="4076921"/>
              <a:ext cx="417644" cy="41883"/>
            </a:xfrm>
            <a:custGeom>
              <a:rect b="b" l="l" r="r" t="t"/>
              <a:pathLst>
                <a:path extrusionOk="0" h="422" w="4208">
                  <a:moveTo>
                    <a:pt x="1" y="1"/>
                  </a:moveTo>
                  <a:lnTo>
                    <a:pt x="4208" y="1"/>
                  </a:lnTo>
                  <a:lnTo>
                    <a:pt x="3752" y="260"/>
                  </a:lnTo>
                  <a:cubicBezTo>
                    <a:pt x="3649" y="319"/>
                    <a:pt x="3556" y="373"/>
                    <a:pt x="3463" y="422"/>
                  </a:cubicBezTo>
                  <a:lnTo>
                    <a:pt x="745" y="422"/>
                  </a:lnTo>
                  <a:cubicBezTo>
                    <a:pt x="682" y="387"/>
                    <a:pt x="613" y="348"/>
                    <a:pt x="549" y="314"/>
                  </a:cubicBezTo>
                  <a:close/>
                </a:path>
              </a:pathLst>
            </a:custGeom>
            <a:solidFill>
              <a:srgbClr val="0507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40"/>
            <p:cNvSpPr/>
            <p:nvPr/>
          </p:nvSpPr>
          <p:spPr>
            <a:xfrm flipH="1">
              <a:off x="3948260" y="4085655"/>
              <a:ext cx="385586" cy="42380"/>
            </a:xfrm>
            <a:custGeom>
              <a:rect b="b" l="l" r="r" t="t"/>
              <a:pathLst>
                <a:path extrusionOk="0" h="427" w="3885">
                  <a:moveTo>
                    <a:pt x="1" y="1"/>
                  </a:moveTo>
                  <a:lnTo>
                    <a:pt x="3884" y="1"/>
                  </a:lnTo>
                  <a:lnTo>
                    <a:pt x="3590" y="172"/>
                  </a:lnTo>
                  <a:cubicBezTo>
                    <a:pt x="3424" y="265"/>
                    <a:pt x="3267" y="353"/>
                    <a:pt x="3120" y="427"/>
                  </a:cubicBezTo>
                  <a:lnTo>
                    <a:pt x="755" y="427"/>
                  </a:lnTo>
                  <a:cubicBezTo>
                    <a:pt x="637" y="363"/>
                    <a:pt x="515" y="299"/>
                    <a:pt x="387" y="226"/>
                  </a:cubicBezTo>
                  <a:close/>
                </a:path>
              </a:pathLst>
            </a:custGeom>
            <a:solidFill>
              <a:srgbClr val="0507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40"/>
            <p:cNvSpPr/>
            <p:nvPr/>
          </p:nvSpPr>
          <p:spPr>
            <a:xfrm flipH="1">
              <a:off x="3963842" y="4094885"/>
              <a:ext cx="354422" cy="41883"/>
            </a:xfrm>
            <a:custGeom>
              <a:rect b="b" l="l" r="r" t="t"/>
              <a:pathLst>
                <a:path extrusionOk="0" h="422" w="3571">
                  <a:moveTo>
                    <a:pt x="0" y="1"/>
                  </a:moveTo>
                  <a:lnTo>
                    <a:pt x="3570" y="1"/>
                  </a:lnTo>
                  <a:lnTo>
                    <a:pt x="3433" y="79"/>
                  </a:lnTo>
                  <a:cubicBezTo>
                    <a:pt x="3188" y="216"/>
                    <a:pt x="2973" y="334"/>
                    <a:pt x="2772" y="422"/>
                  </a:cubicBezTo>
                  <a:lnTo>
                    <a:pt x="784" y="422"/>
                  </a:lnTo>
                  <a:cubicBezTo>
                    <a:pt x="612" y="344"/>
                    <a:pt x="431" y="246"/>
                    <a:pt x="230" y="133"/>
                  </a:cubicBezTo>
                  <a:close/>
                </a:path>
              </a:pathLst>
            </a:custGeom>
            <a:solidFill>
              <a:srgbClr val="0507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40"/>
            <p:cNvSpPr/>
            <p:nvPr/>
          </p:nvSpPr>
          <p:spPr>
            <a:xfrm flipH="1">
              <a:off x="3979920" y="4104116"/>
              <a:ext cx="322364" cy="41883"/>
            </a:xfrm>
            <a:custGeom>
              <a:rect b="b" l="l" r="r" t="t"/>
              <a:pathLst>
                <a:path extrusionOk="0" h="422" w="3248">
                  <a:moveTo>
                    <a:pt x="1" y="1"/>
                  </a:moveTo>
                  <a:lnTo>
                    <a:pt x="3248" y="1"/>
                  </a:lnTo>
                  <a:cubicBezTo>
                    <a:pt x="2925" y="187"/>
                    <a:pt x="2641" y="324"/>
                    <a:pt x="2391" y="422"/>
                  </a:cubicBezTo>
                  <a:lnTo>
                    <a:pt x="833" y="422"/>
                  </a:lnTo>
                  <a:cubicBezTo>
                    <a:pt x="603" y="329"/>
                    <a:pt x="353" y="202"/>
                    <a:pt x="69" y="40"/>
                  </a:cubicBezTo>
                  <a:close/>
                </a:path>
              </a:pathLst>
            </a:custGeom>
            <a:solidFill>
              <a:srgbClr val="0507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40"/>
            <p:cNvSpPr/>
            <p:nvPr/>
          </p:nvSpPr>
          <p:spPr>
            <a:xfrm flipH="1">
              <a:off x="3995900" y="4112850"/>
              <a:ext cx="290306" cy="42479"/>
            </a:xfrm>
            <a:custGeom>
              <a:rect b="b" l="l" r="r" t="t"/>
              <a:pathLst>
                <a:path extrusionOk="0" h="428" w="2925">
                  <a:moveTo>
                    <a:pt x="0" y="1"/>
                  </a:moveTo>
                  <a:lnTo>
                    <a:pt x="2924" y="1"/>
                  </a:lnTo>
                  <a:cubicBezTo>
                    <a:pt x="2547" y="212"/>
                    <a:pt x="2229" y="349"/>
                    <a:pt x="1945" y="427"/>
                  </a:cubicBezTo>
                  <a:lnTo>
                    <a:pt x="941" y="427"/>
                  </a:lnTo>
                  <a:cubicBezTo>
                    <a:pt x="657" y="349"/>
                    <a:pt x="358" y="202"/>
                    <a:pt x="0" y="1"/>
                  </a:cubicBezTo>
                  <a:close/>
                </a:path>
              </a:pathLst>
            </a:custGeom>
            <a:solidFill>
              <a:srgbClr val="04061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40"/>
            <p:cNvSpPr/>
            <p:nvPr/>
          </p:nvSpPr>
          <p:spPr>
            <a:xfrm flipH="1">
              <a:off x="4012971" y="4122080"/>
              <a:ext cx="256760" cy="55580"/>
            </a:xfrm>
            <a:custGeom>
              <a:rect b="b" l="l" r="r" t="t"/>
              <a:pathLst>
                <a:path extrusionOk="0" h="560" w="2587">
                  <a:moveTo>
                    <a:pt x="1" y="1"/>
                  </a:moveTo>
                  <a:lnTo>
                    <a:pt x="2587" y="1"/>
                  </a:lnTo>
                  <a:cubicBezTo>
                    <a:pt x="1509" y="559"/>
                    <a:pt x="951" y="510"/>
                    <a:pt x="1" y="1"/>
                  </a:cubicBezTo>
                  <a:close/>
                </a:path>
              </a:pathLst>
            </a:custGeom>
            <a:solidFill>
              <a:srgbClr val="04061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40"/>
            <p:cNvSpPr/>
            <p:nvPr/>
          </p:nvSpPr>
          <p:spPr>
            <a:xfrm flipH="1">
              <a:off x="3138979" y="2398973"/>
              <a:ext cx="2859194" cy="1645466"/>
            </a:xfrm>
            <a:custGeom>
              <a:rect b="b" l="l" r="r" t="t"/>
              <a:pathLst>
                <a:path extrusionOk="0" h="16579" w="28808">
                  <a:moveTo>
                    <a:pt x="11265" y="15"/>
                  </a:moveTo>
                  <a:cubicBezTo>
                    <a:pt x="9394" y="1093"/>
                    <a:pt x="7518" y="2170"/>
                    <a:pt x="5647" y="3248"/>
                  </a:cubicBezTo>
                  <a:cubicBezTo>
                    <a:pt x="3772" y="4325"/>
                    <a:pt x="1901" y="5407"/>
                    <a:pt x="30" y="6480"/>
                  </a:cubicBezTo>
                  <a:cubicBezTo>
                    <a:pt x="6" y="6495"/>
                    <a:pt x="1" y="6514"/>
                    <a:pt x="25" y="6524"/>
                  </a:cubicBezTo>
                  <a:cubicBezTo>
                    <a:pt x="2929" y="8199"/>
                    <a:pt x="5838" y="9874"/>
                    <a:pt x="8748" y="11549"/>
                  </a:cubicBezTo>
                  <a:cubicBezTo>
                    <a:pt x="11652" y="13219"/>
                    <a:pt x="14561" y="14894"/>
                    <a:pt x="17470" y="16569"/>
                  </a:cubicBezTo>
                  <a:cubicBezTo>
                    <a:pt x="17489" y="16578"/>
                    <a:pt x="17519" y="16578"/>
                    <a:pt x="17543" y="16564"/>
                  </a:cubicBezTo>
                  <a:cubicBezTo>
                    <a:pt x="19414" y="15486"/>
                    <a:pt x="21285" y="14409"/>
                    <a:pt x="23161" y="13331"/>
                  </a:cubicBezTo>
                  <a:cubicBezTo>
                    <a:pt x="25031" y="12254"/>
                    <a:pt x="26907" y="11177"/>
                    <a:pt x="28778" y="10099"/>
                  </a:cubicBezTo>
                  <a:cubicBezTo>
                    <a:pt x="28798" y="10084"/>
                    <a:pt x="28807" y="10065"/>
                    <a:pt x="28788" y="10055"/>
                  </a:cubicBezTo>
                  <a:cubicBezTo>
                    <a:pt x="25879" y="8380"/>
                    <a:pt x="22970" y="6705"/>
                    <a:pt x="20061" y="5035"/>
                  </a:cubicBezTo>
                  <a:cubicBezTo>
                    <a:pt x="17156" y="3360"/>
                    <a:pt x="14247" y="1685"/>
                    <a:pt x="11338" y="10"/>
                  </a:cubicBezTo>
                  <a:cubicBezTo>
                    <a:pt x="11319" y="1"/>
                    <a:pt x="11284" y="1"/>
                    <a:pt x="11265" y="15"/>
                  </a:cubicBezTo>
                  <a:close/>
                </a:path>
              </a:pathLst>
            </a:custGeom>
            <a:solidFill>
              <a:srgbClr val="CFCE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40"/>
            <p:cNvSpPr/>
            <p:nvPr/>
          </p:nvSpPr>
          <p:spPr>
            <a:xfrm flipH="1">
              <a:off x="5345306" y="2540407"/>
              <a:ext cx="432631" cy="249018"/>
            </a:xfrm>
            <a:custGeom>
              <a:rect b="b" l="l" r="r" t="t"/>
              <a:pathLst>
                <a:path extrusionOk="0" h="2509" w="4359">
                  <a:moveTo>
                    <a:pt x="3923" y="64"/>
                  </a:moveTo>
                  <a:cubicBezTo>
                    <a:pt x="3286" y="427"/>
                    <a:pt x="2650" y="794"/>
                    <a:pt x="2018" y="1161"/>
                  </a:cubicBezTo>
                  <a:cubicBezTo>
                    <a:pt x="1381" y="1524"/>
                    <a:pt x="750" y="1891"/>
                    <a:pt x="118" y="2254"/>
                  </a:cubicBezTo>
                  <a:cubicBezTo>
                    <a:pt x="10" y="2317"/>
                    <a:pt x="0" y="2405"/>
                    <a:pt x="88" y="2459"/>
                  </a:cubicBezTo>
                  <a:lnTo>
                    <a:pt x="88" y="2459"/>
                  </a:lnTo>
                  <a:cubicBezTo>
                    <a:pt x="177" y="2508"/>
                    <a:pt x="333" y="2503"/>
                    <a:pt x="441" y="2440"/>
                  </a:cubicBezTo>
                  <a:cubicBezTo>
                    <a:pt x="1078" y="2077"/>
                    <a:pt x="1709" y="1710"/>
                    <a:pt x="2346" y="1348"/>
                  </a:cubicBezTo>
                  <a:cubicBezTo>
                    <a:pt x="2978" y="980"/>
                    <a:pt x="3615" y="618"/>
                    <a:pt x="4246" y="251"/>
                  </a:cubicBezTo>
                  <a:cubicBezTo>
                    <a:pt x="4349" y="192"/>
                    <a:pt x="4359" y="99"/>
                    <a:pt x="4271" y="50"/>
                  </a:cubicBezTo>
                  <a:lnTo>
                    <a:pt x="4271" y="50"/>
                  </a:lnTo>
                  <a:cubicBezTo>
                    <a:pt x="4183" y="1"/>
                    <a:pt x="4026" y="6"/>
                    <a:pt x="3923" y="64"/>
                  </a:cubicBezTo>
                  <a:close/>
                </a:path>
              </a:pathLst>
            </a:custGeom>
            <a:solidFill>
              <a:srgbClr val="4046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40"/>
            <p:cNvSpPr/>
            <p:nvPr/>
          </p:nvSpPr>
          <p:spPr>
            <a:xfrm flipH="1">
              <a:off x="3527339" y="3728846"/>
              <a:ext cx="185796" cy="107091"/>
            </a:xfrm>
            <a:custGeom>
              <a:rect b="b" l="l" r="r" t="t"/>
              <a:pathLst>
                <a:path extrusionOk="0" h="1079" w="1872">
                  <a:moveTo>
                    <a:pt x="387" y="226"/>
                  </a:moveTo>
                  <a:cubicBezTo>
                    <a:pt x="40" y="427"/>
                    <a:pt x="1" y="731"/>
                    <a:pt x="299" y="907"/>
                  </a:cubicBezTo>
                  <a:cubicBezTo>
                    <a:pt x="603" y="1078"/>
                    <a:pt x="1132" y="1054"/>
                    <a:pt x="1480" y="853"/>
                  </a:cubicBezTo>
                  <a:cubicBezTo>
                    <a:pt x="1832" y="652"/>
                    <a:pt x="1871" y="349"/>
                    <a:pt x="1568" y="177"/>
                  </a:cubicBezTo>
                  <a:cubicBezTo>
                    <a:pt x="1269" y="1"/>
                    <a:pt x="740" y="25"/>
                    <a:pt x="387" y="226"/>
                  </a:cubicBezTo>
                  <a:close/>
                </a:path>
              </a:pathLst>
            </a:custGeom>
            <a:solidFill>
              <a:srgbClr val="40465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40"/>
            <p:cNvSpPr/>
            <p:nvPr/>
          </p:nvSpPr>
          <p:spPr>
            <a:xfrm flipH="1">
              <a:off x="3557511" y="3762889"/>
              <a:ext cx="96272" cy="55580"/>
            </a:xfrm>
            <a:custGeom>
              <a:rect b="b" l="l" r="r" t="t"/>
              <a:pathLst>
                <a:path extrusionOk="0" h="560" w="970">
                  <a:moveTo>
                    <a:pt x="656" y="1"/>
                  </a:moveTo>
                  <a:cubicBezTo>
                    <a:pt x="455" y="15"/>
                    <a:pt x="250" y="20"/>
                    <a:pt x="49" y="30"/>
                  </a:cubicBezTo>
                  <a:cubicBezTo>
                    <a:pt x="34" y="148"/>
                    <a:pt x="20" y="265"/>
                    <a:pt x="0" y="378"/>
                  </a:cubicBezTo>
                  <a:cubicBezTo>
                    <a:pt x="108" y="442"/>
                    <a:pt x="206" y="495"/>
                    <a:pt x="313" y="559"/>
                  </a:cubicBezTo>
                  <a:cubicBezTo>
                    <a:pt x="387" y="515"/>
                    <a:pt x="465" y="471"/>
                    <a:pt x="544" y="427"/>
                  </a:cubicBezTo>
                  <a:cubicBezTo>
                    <a:pt x="495" y="397"/>
                    <a:pt x="446" y="373"/>
                    <a:pt x="402" y="344"/>
                  </a:cubicBezTo>
                  <a:cubicBezTo>
                    <a:pt x="353" y="319"/>
                    <a:pt x="358" y="270"/>
                    <a:pt x="411" y="241"/>
                  </a:cubicBezTo>
                  <a:cubicBezTo>
                    <a:pt x="444" y="222"/>
                    <a:pt x="483" y="212"/>
                    <a:pt x="519" y="212"/>
                  </a:cubicBezTo>
                  <a:cubicBezTo>
                    <a:pt x="548" y="212"/>
                    <a:pt x="576" y="218"/>
                    <a:pt x="598" y="231"/>
                  </a:cubicBezTo>
                  <a:cubicBezTo>
                    <a:pt x="642" y="260"/>
                    <a:pt x="691" y="285"/>
                    <a:pt x="740" y="314"/>
                  </a:cubicBezTo>
                  <a:cubicBezTo>
                    <a:pt x="813" y="270"/>
                    <a:pt x="891" y="226"/>
                    <a:pt x="970" y="182"/>
                  </a:cubicBezTo>
                  <a:cubicBezTo>
                    <a:pt x="862" y="118"/>
                    <a:pt x="764" y="60"/>
                    <a:pt x="656" y="1"/>
                  </a:cubicBezTo>
                  <a:close/>
                </a:path>
              </a:pathLst>
            </a:custGeom>
            <a:solidFill>
              <a:srgbClr val="04061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40"/>
            <p:cNvSpPr/>
            <p:nvPr/>
          </p:nvSpPr>
          <p:spPr>
            <a:xfrm flipH="1">
              <a:off x="3578354" y="3754651"/>
              <a:ext cx="105106" cy="51808"/>
            </a:xfrm>
            <a:custGeom>
              <a:rect b="b" l="l" r="r" t="t"/>
              <a:pathLst>
                <a:path extrusionOk="0" h="522" w="1059">
                  <a:moveTo>
                    <a:pt x="1058" y="1"/>
                  </a:moveTo>
                  <a:cubicBezTo>
                    <a:pt x="779" y="15"/>
                    <a:pt x="505" y="30"/>
                    <a:pt x="221" y="40"/>
                  </a:cubicBezTo>
                  <a:cubicBezTo>
                    <a:pt x="216" y="98"/>
                    <a:pt x="211" y="157"/>
                    <a:pt x="201" y="216"/>
                  </a:cubicBezTo>
                  <a:cubicBezTo>
                    <a:pt x="167" y="196"/>
                    <a:pt x="133" y="177"/>
                    <a:pt x="98" y="157"/>
                  </a:cubicBezTo>
                  <a:cubicBezTo>
                    <a:pt x="69" y="177"/>
                    <a:pt x="35" y="196"/>
                    <a:pt x="0" y="216"/>
                  </a:cubicBezTo>
                  <a:cubicBezTo>
                    <a:pt x="64" y="250"/>
                    <a:pt x="123" y="285"/>
                    <a:pt x="186" y="324"/>
                  </a:cubicBezTo>
                  <a:cubicBezTo>
                    <a:pt x="177" y="387"/>
                    <a:pt x="167" y="456"/>
                    <a:pt x="157" y="520"/>
                  </a:cubicBezTo>
                  <a:cubicBezTo>
                    <a:pt x="167" y="521"/>
                    <a:pt x="177" y="522"/>
                    <a:pt x="186" y="522"/>
                  </a:cubicBezTo>
                  <a:cubicBezTo>
                    <a:pt x="205" y="522"/>
                    <a:pt x="224" y="520"/>
                    <a:pt x="240" y="520"/>
                  </a:cubicBezTo>
                  <a:cubicBezTo>
                    <a:pt x="265" y="373"/>
                    <a:pt x="284" y="231"/>
                    <a:pt x="304" y="89"/>
                  </a:cubicBezTo>
                  <a:cubicBezTo>
                    <a:pt x="554" y="74"/>
                    <a:pt x="799" y="64"/>
                    <a:pt x="1053" y="54"/>
                  </a:cubicBezTo>
                  <a:cubicBezTo>
                    <a:pt x="1053" y="35"/>
                    <a:pt x="1058" y="20"/>
                    <a:pt x="1058" y="1"/>
                  </a:cubicBezTo>
                  <a:close/>
                </a:path>
              </a:pathLst>
            </a:custGeom>
            <a:solidFill>
              <a:srgbClr val="04061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5" name="Google Shape;895;p40"/>
          <p:cNvGrpSpPr/>
          <p:nvPr/>
        </p:nvGrpSpPr>
        <p:grpSpPr>
          <a:xfrm>
            <a:off x="5359383" y="1669059"/>
            <a:ext cx="745931" cy="1276261"/>
            <a:chOff x="7601242" y="3729267"/>
            <a:chExt cx="222566" cy="380803"/>
          </a:xfrm>
        </p:grpSpPr>
        <p:sp>
          <p:nvSpPr>
            <p:cNvPr id="896" name="Google Shape;896;p40"/>
            <p:cNvSpPr/>
            <p:nvPr/>
          </p:nvSpPr>
          <p:spPr>
            <a:xfrm>
              <a:off x="7601242" y="3729267"/>
              <a:ext cx="222566" cy="380803"/>
            </a:xfrm>
            <a:custGeom>
              <a:rect b="b" l="l" r="r" t="t"/>
              <a:pathLst>
                <a:path extrusionOk="0" h="41881" w="24478">
                  <a:moveTo>
                    <a:pt x="12239" y="1"/>
                  </a:moveTo>
                  <a:cubicBezTo>
                    <a:pt x="5480" y="1"/>
                    <a:pt x="0" y="5320"/>
                    <a:pt x="0" y="11875"/>
                  </a:cubicBezTo>
                  <a:cubicBezTo>
                    <a:pt x="0" y="17537"/>
                    <a:pt x="4080" y="22270"/>
                    <a:pt x="9537" y="23461"/>
                  </a:cubicBezTo>
                  <a:cubicBezTo>
                    <a:pt x="10235" y="23616"/>
                    <a:pt x="10190" y="24114"/>
                    <a:pt x="10270" y="24825"/>
                  </a:cubicBezTo>
                  <a:lnTo>
                    <a:pt x="12239" y="41881"/>
                  </a:lnTo>
                  <a:lnTo>
                    <a:pt x="14181" y="25065"/>
                  </a:lnTo>
                  <a:cubicBezTo>
                    <a:pt x="14257" y="24385"/>
                    <a:pt x="14230" y="23612"/>
                    <a:pt x="14897" y="23469"/>
                  </a:cubicBezTo>
                  <a:cubicBezTo>
                    <a:pt x="20381" y="22296"/>
                    <a:pt x="24478" y="17550"/>
                    <a:pt x="24478" y="11875"/>
                  </a:cubicBezTo>
                  <a:cubicBezTo>
                    <a:pt x="24478" y="5320"/>
                    <a:pt x="18998" y="1"/>
                    <a:pt x="122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40"/>
            <p:cNvSpPr/>
            <p:nvPr/>
          </p:nvSpPr>
          <p:spPr>
            <a:xfrm>
              <a:off x="7621200" y="3748625"/>
              <a:ext cx="182696" cy="177276"/>
            </a:xfrm>
            <a:custGeom>
              <a:rect b="b" l="l" r="r" t="t"/>
              <a:pathLst>
                <a:path extrusionOk="0" h="19497" w="20093">
                  <a:moveTo>
                    <a:pt x="10044" y="19496"/>
                  </a:moveTo>
                  <a:cubicBezTo>
                    <a:pt x="15577" y="19496"/>
                    <a:pt x="20092" y="15119"/>
                    <a:pt x="20092" y="9751"/>
                  </a:cubicBezTo>
                  <a:cubicBezTo>
                    <a:pt x="20092" y="4378"/>
                    <a:pt x="15577" y="0"/>
                    <a:pt x="10044" y="0"/>
                  </a:cubicBezTo>
                  <a:cubicBezTo>
                    <a:pt x="4511" y="0"/>
                    <a:pt x="1" y="4378"/>
                    <a:pt x="1" y="9751"/>
                  </a:cubicBezTo>
                  <a:cubicBezTo>
                    <a:pt x="1" y="15119"/>
                    <a:pt x="4511" y="19496"/>
                    <a:pt x="10044" y="194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8" name="Google Shape;898;p40"/>
          <p:cNvGrpSpPr/>
          <p:nvPr/>
        </p:nvGrpSpPr>
        <p:grpSpPr>
          <a:xfrm>
            <a:off x="6069548" y="2181179"/>
            <a:ext cx="745967" cy="1276323"/>
            <a:chOff x="5366373" y="1849654"/>
            <a:chExt cx="745967" cy="1276323"/>
          </a:xfrm>
        </p:grpSpPr>
        <p:sp>
          <p:nvSpPr>
            <p:cNvPr id="899" name="Google Shape;899;p40"/>
            <p:cNvSpPr/>
            <p:nvPr/>
          </p:nvSpPr>
          <p:spPr>
            <a:xfrm>
              <a:off x="5366373" y="1849654"/>
              <a:ext cx="745967" cy="1276323"/>
            </a:xfrm>
            <a:custGeom>
              <a:rect b="b" l="l" r="r" t="t"/>
              <a:pathLst>
                <a:path extrusionOk="0" h="41881" w="24478">
                  <a:moveTo>
                    <a:pt x="12239" y="1"/>
                  </a:moveTo>
                  <a:cubicBezTo>
                    <a:pt x="5480" y="1"/>
                    <a:pt x="0" y="5320"/>
                    <a:pt x="0" y="11875"/>
                  </a:cubicBezTo>
                  <a:cubicBezTo>
                    <a:pt x="0" y="17537"/>
                    <a:pt x="4080" y="22270"/>
                    <a:pt x="9537" y="23461"/>
                  </a:cubicBezTo>
                  <a:cubicBezTo>
                    <a:pt x="10235" y="23616"/>
                    <a:pt x="10190" y="24114"/>
                    <a:pt x="10270" y="24825"/>
                  </a:cubicBezTo>
                  <a:lnTo>
                    <a:pt x="12239" y="41881"/>
                  </a:lnTo>
                  <a:lnTo>
                    <a:pt x="14181" y="25065"/>
                  </a:lnTo>
                  <a:cubicBezTo>
                    <a:pt x="14257" y="24385"/>
                    <a:pt x="14230" y="23612"/>
                    <a:pt x="14897" y="23469"/>
                  </a:cubicBezTo>
                  <a:cubicBezTo>
                    <a:pt x="20381" y="22296"/>
                    <a:pt x="24478" y="17550"/>
                    <a:pt x="24478" y="11875"/>
                  </a:cubicBezTo>
                  <a:cubicBezTo>
                    <a:pt x="24478" y="5320"/>
                    <a:pt x="18998" y="1"/>
                    <a:pt x="12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40"/>
            <p:cNvSpPr/>
            <p:nvPr/>
          </p:nvSpPr>
          <p:spPr>
            <a:xfrm>
              <a:off x="5433263" y="1914533"/>
              <a:ext cx="612334" cy="594171"/>
            </a:xfrm>
            <a:custGeom>
              <a:rect b="b" l="l" r="r" t="t"/>
              <a:pathLst>
                <a:path extrusionOk="0" h="19497" w="20093">
                  <a:moveTo>
                    <a:pt x="10044" y="19496"/>
                  </a:moveTo>
                  <a:cubicBezTo>
                    <a:pt x="15577" y="19496"/>
                    <a:pt x="20092" y="15119"/>
                    <a:pt x="20092" y="9751"/>
                  </a:cubicBezTo>
                  <a:cubicBezTo>
                    <a:pt x="20092" y="4378"/>
                    <a:pt x="15577" y="0"/>
                    <a:pt x="10044" y="0"/>
                  </a:cubicBezTo>
                  <a:cubicBezTo>
                    <a:pt x="4511" y="0"/>
                    <a:pt x="1" y="4378"/>
                    <a:pt x="1" y="9751"/>
                  </a:cubicBezTo>
                  <a:cubicBezTo>
                    <a:pt x="1" y="15119"/>
                    <a:pt x="4511" y="19496"/>
                    <a:pt x="10044" y="194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1" name="Google Shape;901;p40"/>
          <p:cNvGrpSpPr/>
          <p:nvPr/>
        </p:nvGrpSpPr>
        <p:grpSpPr>
          <a:xfrm>
            <a:off x="5323873" y="2595163"/>
            <a:ext cx="745931" cy="1276261"/>
            <a:chOff x="4620698" y="2263638"/>
            <a:chExt cx="745931" cy="1276261"/>
          </a:xfrm>
        </p:grpSpPr>
        <p:sp>
          <p:nvSpPr>
            <p:cNvPr id="902" name="Google Shape;902;p40"/>
            <p:cNvSpPr/>
            <p:nvPr/>
          </p:nvSpPr>
          <p:spPr>
            <a:xfrm>
              <a:off x="4620698" y="2263638"/>
              <a:ext cx="745931" cy="1276261"/>
            </a:xfrm>
            <a:custGeom>
              <a:rect b="b" l="l" r="r" t="t"/>
              <a:pathLst>
                <a:path extrusionOk="0" h="41881" w="24478">
                  <a:moveTo>
                    <a:pt x="12239" y="1"/>
                  </a:moveTo>
                  <a:cubicBezTo>
                    <a:pt x="5480" y="1"/>
                    <a:pt x="0" y="5320"/>
                    <a:pt x="0" y="11875"/>
                  </a:cubicBezTo>
                  <a:cubicBezTo>
                    <a:pt x="0" y="17537"/>
                    <a:pt x="4080" y="22270"/>
                    <a:pt x="9537" y="23461"/>
                  </a:cubicBezTo>
                  <a:cubicBezTo>
                    <a:pt x="10235" y="23616"/>
                    <a:pt x="10190" y="24114"/>
                    <a:pt x="10270" y="24825"/>
                  </a:cubicBezTo>
                  <a:lnTo>
                    <a:pt x="12239" y="41881"/>
                  </a:lnTo>
                  <a:lnTo>
                    <a:pt x="14181" y="25065"/>
                  </a:lnTo>
                  <a:cubicBezTo>
                    <a:pt x="14257" y="24385"/>
                    <a:pt x="14230" y="23612"/>
                    <a:pt x="14897" y="23469"/>
                  </a:cubicBezTo>
                  <a:cubicBezTo>
                    <a:pt x="20381" y="22296"/>
                    <a:pt x="24478" y="17550"/>
                    <a:pt x="24478" y="11875"/>
                  </a:cubicBezTo>
                  <a:cubicBezTo>
                    <a:pt x="24478" y="5320"/>
                    <a:pt x="18998" y="1"/>
                    <a:pt x="12239" y="1"/>
                  </a:cubicBez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i="1"/>
            </a:p>
          </p:txBody>
        </p:sp>
        <p:sp>
          <p:nvSpPr>
            <p:cNvPr id="903" name="Google Shape;903;p40"/>
            <p:cNvSpPr/>
            <p:nvPr/>
          </p:nvSpPr>
          <p:spPr>
            <a:xfrm>
              <a:off x="4687588" y="2328516"/>
              <a:ext cx="612304" cy="594142"/>
            </a:xfrm>
            <a:custGeom>
              <a:rect b="b" l="l" r="r" t="t"/>
              <a:pathLst>
                <a:path extrusionOk="0" h="19497" w="20093">
                  <a:moveTo>
                    <a:pt x="10044" y="19496"/>
                  </a:moveTo>
                  <a:cubicBezTo>
                    <a:pt x="15577" y="19496"/>
                    <a:pt x="20092" y="15119"/>
                    <a:pt x="20092" y="9751"/>
                  </a:cubicBezTo>
                  <a:cubicBezTo>
                    <a:pt x="20092" y="4378"/>
                    <a:pt x="15577" y="0"/>
                    <a:pt x="10044" y="0"/>
                  </a:cubicBezTo>
                  <a:cubicBezTo>
                    <a:pt x="4511" y="0"/>
                    <a:pt x="1" y="4378"/>
                    <a:pt x="1" y="9751"/>
                  </a:cubicBezTo>
                  <a:cubicBezTo>
                    <a:pt x="1" y="15119"/>
                    <a:pt x="4511" y="19496"/>
                    <a:pt x="10044" y="194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i="1"/>
            </a:p>
          </p:txBody>
        </p:sp>
      </p:grpSp>
      <p:sp>
        <p:nvSpPr>
          <p:cNvPr id="904" name="Google Shape;904;p40"/>
          <p:cNvSpPr/>
          <p:nvPr/>
        </p:nvSpPr>
        <p:spPr>
          <a:xfrm>
            <a:off x="3759461" y="2491176"/>
            <a:ext cx="745906" cy="1276219"/>
          </a:xfrm>
          <a:custGeom>
            <a:rect b="b" l="l" r="r" t="t"/>
            <a:pathLst>
              <a:path extrusionOk="0" h="41881" w="24478">
                <a:moveTo>
                  <a:pt x="12239" y="1"/>
                </a:moveTo>
                <a:cubicBezTo>
                  <a:pt x="5480" y="1"/>
                  <a:pt x="0" y="5320"/>
                  <a:pt x="0" y="11875"/>
                </a:cubicBezTo>
                <a:cubicBezTo>
                  <a:pt x="0" y="17537"/>
                  <a:pt x="4080" y="22270"/>
                  <a:pt x="9537" y="23461"/>
                </a:cubicBezTo>
                <a:cubicBezTo>
                  <a:pt x="10235" y="23616"/>
                  <a:pt x="10190" y="24114"/>
                  <a:pt x="10270" y="24825"/>
                </a:cubicBezTo>
                <a:lnTo>
                  <a:pt x="12239" y="41881"/>
                </a:lnTo>
                <a:lnTo>
                  <a:pt x="14181" y="25065"/>
                </a:lnTo>
                <a:cubicBezTo>
                  <a:pt x="14257" y="24385"/>
                  <a:pt x="14230" y="23612"/>
                  <a:pt x="14897" y="23469"/>
                </a:cubicBezTo>
                <a:cubicBezTo>
                  <a:pt x="20381" y="22296"/>
                  <a:pt x="24478" y="17550"/>
                  <a:pt x="24478" y="11875"/>
                </a:cubicBezTo>
                <a:cubicBezTo>
                  <a:pt x="24478" y="5320"/>
                  <a:pt x="18998" y="1"/>
                  <a:pt x="12239" y="1"/>
                </a:cubicBezTo>
                <a:close/>
              </a:path>
            </a:pathLst>
          </a:custGeom>
          <a:solidFill>
            <a:srgbClr val="3876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5" name="Google Shape;905;p40"/>
          <p:cNvSpPr/>
          <p:nvPr/>
        </p:nvSpPr>
        <p:spPr>
          <a:xfrm>
            <a:off x="3826350" y="2556054"/>
            <a:ext cx="612284" cy="594122"/>
          </a:xfrm>
          <a:custGeom>
            <a:rect b="b" l="l" r="r" t="t"/>
            <a:pathLst>
              <a:path extrusionOk="0" h="19497" w="20093">
                <a:moveTo>
                  <a:pt x="10044" y="19496"/>
                </a:moveTo>
                <a:cubicBezTo>
                  <a:pt x="15577" y="19496"/>
                  <a:pt x="20092" y="15119"/>
                  <a:pt x="20092" y="9751"/>
                </a:cubicBezTo>
                <a:cubicBezTo>
                  <a:pt x="20092" y="4378"/>
                  <a:pt x="15577" y="0"/>
                  <a:pt x="10044" y="0"/>
                </a:cubicBezTo>
                <a:cubicBezTo>
                  <a:pt x="4511" y="0"/>
                  <a:pt x="1" y="4378"/>
                  <a:pt x="1" y="9751"/>
                </a:cubicBezTo>
                <a:cubicBezTo>
                  <a:pt x="1" y="15119"/>
                  <a:pt x="4511" y="19496"/>
                  <a:pt x="10044" y="194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06" name="Google Shape;906;p40"/>
          <p:cNvGrpSpPr/>
          <p:nvPr/>
        </p:nvGrpSpPr>
        <p:grpSpPr>
          <a:xfrm>
            <a:off x="4577905" y="2096024"/>
            <a:ext cx="745967" cy="1276323"/>
            <a:chOff x="3255605" y="2097874"/>
            <a:chExt cx="745967" cy="1276323"/>
          </a:xfrm>
        </p:grpSpPr>
        <p:sp>
          <p:nvSpPr>
            <p:cNvPr id="907" name="Google Shape;907;p40"/>
            <p:cNvSpPr/>
            <p:nvPr/>
          </p:nvSpPr>
          <p:spPr>
            <a:xfrm>
              <a:off x="3255605" y="2097874"/>
              <a:ext cx="745967" cy="1276323"/>
            </a:xfrm>
            <a:custGeom>
              <a:rect b="b" l="l" r="r" t="t"/>
              <a:pathLst>
                <a:path extrusionOk="0" h="41881" w="24478">
                  <a:moveTo>
                    <a:pt x="12239" y="1"/>
                  </a:moveTo>
                  <a:cubicBezTo>
                    <a:pt x="5480" y="1"/>
                    <a:pt x="0" y="5320"/>
                    <a:pt x="0" y="11875"/>
                  </a:cubicBezTo>
                  <a:cubicBezTo>
                    <a:pt x="0" y="17537"/>
                    <a:pt x="4080" y="22270"/>
                    <a:pt x="9537" y="23461"/>
                  </a:cubicBezTo>
                  <a:cubicBezTo>
                    <a:pt x="10235" y="23616"/>
                    <a:pt x="10190" y="24114"/>
                    <a:pt x="10270" y="24825"/>
                  </a:cubicBezTo>
                  <a:lnTo>
                    <a:pt x="12239" y="41881"/>
                  </a:lnTo>
                  <a:lnTo>
                    <a:pt x="14181" y="25065"/>
                  </a:lnTo>
                  <a:cubicBezTo>
                    <a:pt x="14257" y="24385"/>
                    <a:pt x="14230" y="23612"/>
                    <a:pt x="14897" y="23469"/>
                  </a:cubicBezTo>
                  <a:cubicBezTo>
                    <a:pt x="20381" y="22296"/>
                    <a:pt x="24478" y="17550"/>
                    <a:pt x="24478" y="11875"/>
                  </a:cubicBezTo>
                  <a:cubicBezTo>
                    <a:pt x="24478" y="5320"/>
                    <a:pt x="18998" y="1"/>
                    <a:pt x="12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40"/>
            <p:cNvSpPr/>
            <p:nvPr/>
          </p:nvSpPr>
          <p:spPr>
            <a:xfrm>
              <a:off x="3322495" y="2162752"/>
              <a:ext cx="612334" cy="594171"/>
            </a:xfrm>
            <a:custGeom>
              <a:rect b="b" l="l" r="r" t="t"/>
              <a:pathLst>
                <a:path extrusionOk="0" h="19497" w="20093">
                  <a:moveTo>
                    <a:pt x="10044" y="19496"/>
                  </a:moveTo>
                  <a:cubicBezTo>
                    <a:pt x="15577" y="19496"/>
                    <a:pt x="20092" y="15119"/>
                    <a:pt x="20092" y="9751"/>
                  </a:cubicBezTo>
                  <a:cubicBezTo>
                    <a:pt x="20092" y="4378"/>
                    <a:pt x="15577" y="0"/>
                    <a:pt x="10044" y="0"/>
                  </a:cubicBezTo>
                  <a:cubicBezTo>
                    <a:pt x="4511" y="0"/>
                    <a:pt x="1" y="4378"/>
                    <a:pt x="1" y="9751"/>
                  </a:cubicBezTo>
                  <a:cubicBezTo>
                    <a:pt x="1" y="15119"/>
                    <a:pt x="4511" y="19496"/>
                    <a:pt x="10044" y="194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9" name="Google Shape;909;p40"/>
          <p:cNvGrpSpPr/>
          <p:nvPr/>
        </p:nvGrpSpPr>
        <p:grpSpPr>
          <a:xfrm>
            <a:off x="4562235" y="2952584"/>
            <a:ext cx="745931" cy="1276261"/>
            <a:chOff x="7601242" y="3729267"/>
            <a:chExt cx="222566" cy="380803"/>
          </a:xfrm>
        </p:grpSpPr>
        <p:sp>
          <p:nvSpPr>
            <p:cNvPr id="910" name="Google Shape;910;p40"/>
            <p:cNvSpPr/>
            <p:nvPr/>
          </p:nvSpPr>
          <p:spPr>
            <a:xfrm>
              <a:off x="7601242" y="3729267"/>
              <a:ext cx="222566" cy="380803"/>
            </a:xfrm>
            <a:custGeom>
              <a:rect b="b" l="l" r="r" t="t"/>
              <a:pathLst>
                <a:path extrusionOk="0" h="41881" w="24478">
                  <a:moveTo>
                    <a:pt x="12239" y="1"/>
                  </a:moveTo>
                  <a:cubicBezTo>
                    <a:pt x="5480" y="1"/>
                    <a:pt x="0" y="5320"/>
                    <a:pt x="0" y="11875"/>
                  </a:cubicBezTo>
                  <a:cubicBezTo>
                    <a:pt x="0" y="17537"/>
                    <a:pt x="4080" y="22270"/>
                    <a:pt x="9537" y="23461"/>
                  </a:cubicBezTo>
                  <a:cubicBezTo>
                    <a:pt x="10235" y="23616"/>
                    <a:pt x="10190" y="24114"/>
                    <a:pt x="10270" y="24825"/>
                  </a:cubicBezTo>
                  <a:lnTo>
                    <a:pt x="12239" y="41881"/>
                  </a:lnTo>
                  <a:lnTo>
                    <a:pt x="14181" y="25065"/>
                  </a:lnTo>
                  <a:cubicBezTo>
                    <a:pt x="14257" y="24385"/>
                    <a:pt x="14230" y="23612"/>
                    <a:pt x="14897" y="23469"/>
                  </a:cubicBezTo>
                  <a:cubicBezTo>
                    <a:pt x="20381" y="22296"/>
                    <a:pt x="24478" y="17550"/>
                    <a:pt x="24478" y="11875"/>
                  </a:cubicBezTo>
                  <a:cubicBezTo>
                    <a:pt x="24478" y="5320"/>
                    <a:pt x="18998" y="1"/>
                    <a:pt x="122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40"/>
            <p:cNvSpPr/>
            <p:nvPr/>
          </p:nvSpPr>
          <p:spPr>
            <a:xfrm>
              <a:off x="7621200" y="3748625"/>
              <a:ext cx="182696" cy="177276"/>
            </a:xfrm>
            <a:custGeom>
              <a:rect b="b" l="l" r="r" t="t"/>
              <a:pathLst>
                <a:path extrusionOk="0" h="19497" w="20093">
                  <a:moveTo>
                    <a:pt x="10044" y="19496"/>
                  </a:moveTo>
                  <a:cubicBezTo>
                    <a:pt x="15577" y="19496"/>
                    <a:pt x="20092" y="15119"/>
                    <a:pt x="20092" y="9751"/>
                  </a:cubicBezTo>
                  <a:cubicBezTo>
                    <a:pt x="20092" y="4378"/>
                    <a:pt x="15577" y="0"/>
                    <a:pt x="10044" y="0"/>
                  </a:cubicBezTo>
                  <a:cubicBezTo>
                    <a:pt x="4511" y="0"/>
                    <a:pt x="1" y="4378"/>
                    <a:pt x="1" y="9751"/>
                  </a:cubicBezTo>
                  <a:cubicBezTo>
                    <a:pt x="1" y="15119"/>
                    <a:pt x="4511" y="19496"/>
                    <a:pt x="10044" y="194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12" name="Google Shape;912;p40"/>
          <p:cNvGrpSpPr/>
          <p:nvPr/>
        </p:nvGrpSpPr>
        <p:grpSpPr>
          <a:xfrm>
            <a:off x="3912909" y="2600110"/>
            <a:ext cx="404561" cy="438467"/>
            <a:chOff x="1867327" y="1738600"/>
            <a:chExt cx="352590" cy="352437"/>
          </a:xfrm>
        </p:grpSpPr>
        <p:sp>
          <p:nvSpPr>
            <p:cNvPr id="913" name="Google Shape;913;p40"/>
            <p:cNvSpPr/>
            <p:nvPr/>
          </p:nvSpPr>
          <p:spPr>
            <a:xfrm>
              <a:off x="1937290" y="1834292"/>
              <a:ext cx="45575" cy="70908"/>
            </a:xfrm>
            <a:custGeom>
              <a:rect b="b" l="l" r="r" t="t"/>
              <a:pathLst>
                <a:path extrusionOk="0" h="2326" w="1495">
                  <a:moveTo>
                    <a:pt x="747" y="0"/>
                  </a:moveTo>
                  <a:cubicBezTo>
                    <a:pt x="747" y="0"/>
                    <a:pt x="0" y="523"/>
                    <a:pt x="0" y="1164"/>
                  </a:cubicBezTo>
                  <a:cubicBezTo>
                    <a:pt x="0" y="1806"/>
                    <a:pt x="747" y="2326"/>
                    <a:pt x="747" y="2326"/>
                  </a:cubicBezTo>
                  <a:cubicBezTo>
                    <a:pt x="747" y="2326"/>
                    <a:pt x="1494" y="1806"/>
                    <a:pt x="1494" y="1164"/>
                  </a:cubicBezTo>
                  <a:cubicBezTo>
                    <a:pt x="1494" y="523"/>
                    <a:pt x="747" y="0"/>
                    <a:pt x="747" y="0"/>
                  </a:cubicBezTo>
                  <a:close/>
                </a:path>
              </a:pathLst>
            </a:custGeom>
            <a:solidFill>
              <a:srgbClr val="B8EC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40"/>
            <p:cNvSpPr/>
            <p:nvPr/>
          </p:nvSpPr>
          <p:spPr>
            <a:xfrm>
              <a:off x="1956007" y="1887275"/>
              <a:ext cx="59873" cy="51885"/>
            </a:xfrm>
            <a:custGeom>
              <a:rect b="b" l="l" r="r" t="t"/>
              <a:pathLst>
                <a:path extrusionOk="0" h="1702" w="1964">
                  <a:moveTo>
                    <a:pt x="1443" y="1"/>
                  </a:moveTo>
                  <a:cubicBezTo>
                    <a:pt x="1142" y="1"/>
                    <a:pt x="721" y="56"/>
                    <a:pt x="454" y="324"/>
                  </a:cubicBezTo>
                  <a:cubicBezTo>
                    <a:pt x="0" y="777"/>
                    <a:pt x="160" y="1675"/>
                    <a:pt x="160" y="1675"/>
                  </a:cubicBezTo>
                  <a:cubicBezTo>
                    <a:pt x="160" y="1675"/>
                    <a:pt x="311" y="1702"/>
                    <a:pt x="522" y="1702"/>
                  </a:cubicBezTo>
                  <a:cubicBezTo>
                    <a:pt x="823" y="1702"/>
                    <a:pt x="1243" y="1646"/>
                    <a:pt x="1511" y="1379"/>
                  </a:cubicBezTo>
                  <a:cubicBezTo>
                    <a:pt x="1964" y="926"/>
                    <a:pt x="1805" y="28"/>
                    <a:pt x="1805" y="28"/>
                  </a:cubicBezTo>
                  <a:cubicBezTo>
                    <a:pt x="1805" y="28"/>
                    <a:pt x="1653" y="1"/>
                    <a:pt x="1443" y="1"/>
                  </a:cubicBezTo>
                  <a:close/>
                </a:path>
              </a:pathLst>
            </a:custGeom>
            <a:solidFill>
              <a:srgbClr val="A0E5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40"/>
            <p:cNvSpPr/>
            <p:nvPr/>
          </p:nvSpPr>
          <p:spPr>
            <a:xfrm>
              <a:off x="1904152" y="1887275"/>
              <a:ext cx="59934" cy="51885"/>
            </a:xfrm>
            <a:custGeom>
              <a:rect b="b" l="l" r="r" t="t"/>
              <a:pathLst>
                <a:path extrusionOk="0" h="1702" w="1966">
                  <a:moveTo>
                    <a:pt x="523" y="1"/>
                  </a:moveTo>
                  <a:cubicBezTo>
                    <a:pt x="312" y="1"/>
                    <a:pt x="160" y="28"/>
                    <a:pt x="160" y="28"/>
                  </a:cubicBezTo>
                  <a:cubicBezTo>
                    <a:pt x="160" y="28"/>
                    <a:pt x="1" y="926"/>
                    <a:pt x="455" y="1379"/>
                  </a:cubicBezTo>
                  <a:cubicBezTo>
                    <a:pt x="722" y="1646"/>
                    <a:pt x="1143" y="1702"/>
                    <a:pt x="1444" y="1702"/>
                  </a:cubicBezTo>
                  <a:cubicBezTo>
                    <a:pt x="1654" y="1702"/>
                    <a:pt x="1807" y="1675"/>
                    <a:pt x="1807" y="1675"/>
                  </a:cubicBezTo>
                  <a:cubicBezTo>
                    <a:pt x="1807" y="1675"/>
                    <a:pt x="1966" y="777"/>
                    <a:pt x="1511" y="324"/>
                  </a:cubicBezTo>
                  <a:cubicBezTo>
                    <a:pt x="1244" y="56"/>
                    <a:pt x="824" y="1"/>
                    <a:pt x="523" y="1"/>
                  </a:cubicBezTo>
                  <a:close/>
                </a:path>
              </a:pathLst>
            </a:custGeom>
            <a:solidFill>
              <a:srgbClr val="A0E5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40"/>
            <p:cNvSpPr/>
            <p:nvPr/>
          </p:nvSpPr>
          <p:spPr>
            <a:xfrm>
              <a:off x="2069320" y="1745520"/>
              <a:ext cx="63622" cy="99015"/>
            </a:xfrm>
            <a:custGeom>
              <a:rect b="b" l="l" r="r" t="t"/>
              <a:pathLst>
                <a:path extrusionOk="0" h="3248" w="2087">
                  <a:moveTo>
                    <a:pt x="1044" y="0"/>
                  </a:moveTo>
                  <a:cubicBezTo>
                    <a:pt x="1044" y="0"/>
                    <a:pt x="0" y="727"/>
                    <a:pt x="0" y="1623"/>
                  </a:cubicBezTo>
                  <a:cubicBezTo>
                    <a:pt x="0" y="2519"/>
                    <a:pt x="1044" y="3247"/>
                    <a:pt x="1044" y="3247"/>
                  </a:cubicBezTo>
                  <a:cubicBezTo>
                    <a:pt x="1044" y="3247"/>
                    <a:pt x="2087" y="2521"/>
                    <a:pt x="2087" y="1623"/>
                  </a:cubicBezTo>
                  <a:cubicBezTo>
                    <a:pt x="2087" y="727"/>
                    <a:pt x="1044" y="0"/>
                    <a:pt x="1044" y="0"/>
                  </a:cubicBezTo>
                  <a:close/>
                </a:path>
              </a:pathLst>
            </a:custGeom>
            <a:solidFill>
              <a:srgbClr val="A0E5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40"/>
            <p:cNvSpPr/>
            <p:nvPr/>
          </p:nvSpPr>
          <p:spPr>
            <a:xfrm>
              <a:off x="2095507" y="1819446"/>
              <a:ext cx="83681" cy="72371"/>
            </a:xfrm>
            <a:custGeom>
              <a:rect b="b" l="l" r="r" t="t"/>
              <a:pathLst>
                <a:path extrusionOk="0" h="2374" w="2745">
                  <a:moveTo>
                    <a:pt x="2013" y="1"/>
                  </a:moveTo>
                  <a:cubicBezTo>
                    <a:pt x="1593" y="1"/>
                    <a:pt x="1007" y="78"/>
                    <a:pt x="635" y="450"/>
                  </a:cubicBezTo>
                  <a:cubicBezTo>
                    <a:pt x="0" y="1085"/>
                    <a:pt x="224" y="2335"/>
                    <a:pt x="224" y="2335"/>
                  </a:cubicBezTo>
                  <a:cubicBezTo>
                    <a:pt x="224" y="2335"/>
                    <a:pt x="438" y="2374"/>
                    <a:pt x="735" y="2374"/>
                  </a:cubicBezTo>
                  <a:cubicBezTo>
                    <a:pt x="1154" y="2374"/>
                    <a:pt x="1738" y="2297"/>
                    <a:pt x="2109" y="1926"/>
                  </a:cubicBezTo>
                  <a:cubicBezTo>
                    <a:pt x="2744" y="1291"/>
                    <a:pt x="2521" y="39"/>
                    <a:pt x="2521" y="39"/>
                  </a:cubicBezTo>
                  <a:cubicBezTo>
                    <a:pt x="2521" y="39"/>
                    <a:pt x="2308" y="1"/>
                    <a:pt x="2013" y="1"/>
                  </a:cubicBezTo>
                  <a:close/>
                </a:path>
              </a:pathLst>
            </a:custGeom>
            <a:solidFill>
              <a:srgbClr val="B8EC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8" name="Google Shape;918;p40"/>
            <p:cNvSpPr/>
            <p:nvPr/>
          </p:nvSpPr>
          <p:spPr>
            <a:xfrm>
              <a:off x="2023105" y="1819446"/>
              <a:ext cx="83620" cy="72371"/>
            </a:xfrm>
            <a:custGeom>
              <a:rect b="b" l="l" r="r" t="t"/>
              <a:pathLst>
                <a:path extrusionOk="0" h="2374" w="2743">
                  <a:moveTo>
                    <a:pt x="731" y="1"/>
                  </a:moveTo>
                  <a:cubicBezTo>
                    <a:pt x="436" y="1"/>
                    <a:pt x="224" y="39"/>
                    <a:pt x="224" y="39"/>
                  </a:cubicBezTo>
                  <a:cubicBezTo>
                    <a:pt x="224" y="39"/>
                    <a:pt x="0" y="1291"/>
                    <a:pt x="634" y="1926"/>
                  </a:cubicBezTo>
                  <a:cubicBezTo>
                    <a:pt x="1006" y="2297"/>
                    <a:pt x="1590" y="2374"/>
                    <a:pt x="2010" y="2374"/>
                  </a:cubicBezTo>
                  <a:cubicBezTo>
                    <a:pt x="2306" y="2374"/>
                    <a:pt x="2521" y="2335"/>
                    <a:pt x="2521" y="2335"/>
                  </a:cubicBezTo>
                  <a:cubicBezTo>
                    <a:pt x="2521" y="2335"/>
                    <a:pt x="2743" y="1085"/>
                    <a:pt x="2109" y="450"/>
                  </a:cubicBezTo>
                  <a:cubicBezTo>
                    <a:pt x="1736" y="78"/>
                    <a:pt x="1150" y="1"/>
                    <a:pt x="731" y="1"/>
                  </a:cubicBezTo>
                  <a:close/>
                </a:path>
              </a:pathLst>
            </a:custGeom>
            <a:solidFill>
              <a:srgbClr val="B8EC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9" name="Google Shape;919;p40"/>
            <p:cNvSpPr/>
            <p:nvPr/>
          </p:nvSpPr>
          <p:spPr>
            <a:xfrm>
              <a:off x="1874369" y="2043236"/>
              <a:ext cx="338688" cy="40911"/>
            </a:xfrm>
            <a:custGeom>
              <a:rect b="b" l="l" r="r" t="t"/>
              <a:pathLst>
                <a:path extrusionOk="0" h="1342" w="11110">
                  <a:moveTo>
                    <a:pt x="632" y="1"/>
                  </a:moveTo>
                  <a:cubicBezTo>
                    <a:pt x="284" y="1"/>
                    <a:pt x="0" y="285"/>
                    <a:pt x="0" y="634"/>
                  </a:cubicBezTo>
                  <a:lnTo>
                    <a:pt x="0" y="1341"/>
                  </a:lnTo>
                  <a:lnTo>
                    <a:pt x="11109" y="1341"/>
                  </a:lnTo>
                  <a:lnTo>
                    <a:pt x="11109" y="634"/>
                  </a:lnTo>
                  <a:cubicBezTo>
                    <a:pt x="11109" y="285"/>
                    <a:pt x="10825" y="1"/>
                    <a:pt x="10477" y="1"/>
                  </a:cubicBezTo>
                  <a:close/>
                </a:path>
              </a:pathLst>
            </a:custGeom>
            <a:solidFill>
              <a:srgbClr val="D1A1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40"/>
            <p:cNvSpPr/>
            <p:nvPr/>
          </p:nvSpPr>
          <p:spPr>
            <a:xfrm>
              <a:off x="1900464" y="1955622"/>
              <a:ext cx="286437" cy="87736"/>
            </a:xfrm>
            <a:custGeom>
              <a:rect b="b" l="l" r="r" t="t"/>
              <a:pathLst>
                <a:path extrusionOk="0" h="2878" w="9396">
                  <a:moveTo>
                    <a:pt x="4406" y="0"/>
                  </a:moveTo>
                  <a:cubicBezTo>
                    <a:pt x="3367" y="0"/>
                    <a:pt x="2469" y="598"/>
                    <a:pt x="2036" y="1468"/>
                  </a:cubicBezTo>
                  <a:cubicBezTo>
                    <a:pt x="1946" y="1455"/>
                    <a:pt x="1851" y="1447"/>
                    <a:pt x="1758" y="1447"/>
                  </a:cubicBezTo>
                  <a:cubicBezTo>
                    <a:pt x="976" y="1447"/>
                    <a:pt x="0" y="2162"/>
                    <a:pt x="0" y="2875"/>
                  </a:cubicBezTo>
                  <a:lnTo>
                    <a:pt x="9396" y="2875"/>
                  </a:lnTo>
                  <a:cubicBezTo>
                    <a:pt x="9394" y="1755"/>
                    <a:pt x="8307" y="964"/>
                    <a:pt x="7297" y="964"/>
                  </a:cubicBezTo>
                  <a:cubicBezTo>
                    <a:pt x="7035" y="964"/>
                    <a:pt x="6784" y="1010"/>
                    <a:pt x="6550" y="1094"/>
                  </a:cubicBezTo>
                  <a:cubicBezTo>
                    <a:pt x="6071" y="432"/>
                    <a:pt x="5287" y="0"/>
                    <a:pt x="4406" y="0"/>
                  </a:cubicBezTo>
                  <a:close/>
                  <a:moveTo>
                    <a:pt x="9396" y="2875"/>
                  </a:moveTo>
                  <a:cubicBezTo>
                    <a:pt x="9396" y="2876"/>
                    <a:pt x="9396" y="2877"/>
                    <a:pt x="9396" y="2878"/>
                  </a:cubicBezTo>
                  <a:lnTo>
                    <a:pt x="9396" y="2875"/>
                  </a:lnTo>
                  <a:close/>
                </a:path>
              </a:pathLst>
            </a:custGeom>
            <a:solidFill>
              <a:srgbClr val="DDB9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40"/>
            <p:cNvSpPr/>
            <p:nvPr/>
          </p:nvSpPr>
          <p:spPr>
            <a:xfrm>
              <a:off x="2036091" y="2077258"/>
              <a:ext cx="14663" cy="13779"/>
            </a:xfrm>
            <a:custGeom>
              <a:rect b="b" l="l" r="r" t="t"/>
              <a:pathLst>
                <a:path extrusionOk="0" h="452" w="481">
                  <a:moveTo>
                    <a:pt x="245" y="1"/>
                  </a:moveTo>
                  <a:cubicBezTo>
                    <a:pt x="193" y="1"/>
                    <a:pt x="140" y="18"/>
                    <a:pt x="100" y="53"/>
                  </a:cubicBezTo>
                  <a:cubicBezTo>
                    <a:pt x="28" y="113"/>
                    <a:pt x="1" y="213"/>
                    <a:pt x="32" y="302"/>
                  </a:cubicBezTo>
                  <a:cubicBezTo>
                    <a:pt x="64" y="390"/>
                    <a:pt x="151" y="452"/>
                    <a:pt x="244" y="452"/>
                  </a:cubicBezTo>
                  <a:cubicBezTo>
                    <a:pt x="356" y="452"/>
                    <a:pt x="452" y="368"/>
                    <a:pt x="466" y="258"/>
                  </a:cubicBezTo>
                  <a:cubicBezTo>
                    <a:pt x="481" y="165"/>
                    <a:pt x="431" y="69"/>
                    <a:pt x="349" y="26"/>
                  </a:cubicBezTo>
                  <a:cubicBezTo>
                    <a:pt x="317" y="9"/>
                    <a:pt x="281" y="1"/>
                    <a:pt x="24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40"/>
            <p:cNvSpPr/>
            <p:nvPr/>
          </p:nvSpPr>
          <p:spPr>
            <a:xfrm>
              <a:off x="1867327" y="1738600"/>
              <a:ext cx="352590" cy="352437"/>
            </a:xfrm>
            <a:custGeom>
              <a:rect b="b" l="l" r="r" t="t"/>
              <a:pathLst>
                <a:path extrusionOk="0" h="11561" w="11566">
                  <a:moveTo>
                    <a:pt x="7670" y="512"/>
                  </a:moveTo>
                  <a:cubicBezTo>
                    <a:pt x="7928" y="727"/>
                    <a:pt x="8488" y="1260"/>
                    <a:pt x="8488" y="1850"/>
                  </a:cubicBezTo>
                  <a:cubicBezTo>
                    <a:pt x="8488" y="2443"/>
                    <a:pt x="7926" y="2976"/>
                    <a:pt x="7670" y="3190"/>
                  </a:cubicBezTo>
                  <a:cubicBezTo>
                    <a:pt x="7360" y="2935"/>
                    <a:pt x="6853" y="2402"/>
                    <a:pt x="6853" y="1850"/>
                  </a:cubicBezTo>
                  <a:cubicBezTo>
                    <a:pt x="6852" y="1260"/>
                    <a:pt x="7410" y="729"/>
                    <a:pt x="7670" y="512"/>
                  </a:cubicBezTo>
                  <a:close/>
                  <a:moveTo>
                    <a:pt x="5847" y="2879"/>
                  </a:moveTo>
                  <a:cubicBezTo>
                    <a:pt x="6225" y="2879"/>
                    <a:pt x="6743" y="2945"/>
                    <a:pt x="7060" y="3261"/>
                  </a:cubicBezTo>
                  <a:cubicBezTo>
                    <a:pt x="7369" y="3572"/>
                    <a:pt x="7439" y="4076"/>
                    <a:pt x="7443" y="4451"/>
                  </a:cubicBezTo>
                  <a:lnTo>
                    <a:pt x="7443" y="4499"/>
                  </a:lnTo>
                  <a:cubicBezTo>
                    <a:pt x="7443" y="4534"/>
                    <a:pt x="7440" y="4566"/>
                    <a:pt x="7440" y="4597"/>
                  </a:cubicBezTo>
                  <a:lnTo>
                    <a:pt x="6715" y="3872"/>
                  </a:lnTo>
                  <a:cubicBezTo>
                    <a:pt x="6671" y="3828"/>
                    <a:pt x="6613" y="3806"/>
                    <a:pt x="6555" y="3806"/>
                  </a:cubicBezTo>
                  <a:cubicBezTo>
                    <a:pt x="6497" y="3806"/>
                    <a:pt x="6439" y="3828"/>
                    <a:pt x="6395" y="3872"/>
                  </a:cubicBezTo>
                  <a:cubicBezTo>
                    <a:pt x="6307" y="3959"/>
                    <a:pt x="6307" y="4102"/>
                    <a:pt x="6395" y="4190"/>
                  </a:cubicBezTo>
                  <a:lnTo>
                    <a:pt x="7002" y="4797"/>
                  </a:lnTo>
                  <a:cubicBezTo>
                    <a:pt x="6622" y="4780"/>
                    <a:pt x="6178" y="4690"/>
                    <a:pt x="5904" y="4415"/>
                  </a:cubicBezTo>
                  <a:cubicBezTo>
                    <a:pt x="5485" y="4000"/>
                    <a:pt x="5506" y="3228"/>
                    <a:pt x="5537" y="2893"/>
                  </a:cubicBezTo>
                  <a:cubicBezTo>
                    <a:pt x="5618" y="2886"/>
                    <a:pt x="5725" y="2879"/>
                    <a:pt x="5847" y="2879"/>
                  </a:cubicBezTo>
                  <a:close/>
                  <a:moveTo>
                    <a:pt x="9493" y="2879"/>
                  </a:moveTo>
                  <a:cubicBezTo>
                    <a:pt x="9615" y="2879"/>
                    <a:pt x="9722" y="2886"/>
                    <a:pt x="9803" y="2893"/>
                  </a:cubicBezTo>
                  <a:cubicBezTo>
                    <a:pt x="9842" y="3291"/>
                    <a:pt x="9824" y="4030"/>
                    <a:pt x="9434" y="4417"/>
                  </a:cubicBezTo>
                  <a:cubicBezTo>
                    <a:pt x="9144" y="4707"/>
                    <a:pt x="8686" y="4788"/>
                    <a:pt x="8321" y="4798"/>
                  </a:cubicBezTo>
                  <a:lnTo>
                    <a:pt x="8929" y="4190"/>
                  </a:lnTo>
                  <a:cubicBezTo>
                    <a:pt x="9016" y="4102"/>
                    <a:pt x="9016" y="3959"/>
                    <a:pt x="8929" y="3872"/>
                  </a:cubicBezTo>
                  <a:cubicBezTo>
                    <a:pt x="8885" y="3828"/>
                    <a:pt x="8827" y="3806"/>
                    <a:pt x="8769" y="3806"/>
                  </a:cubicBezTo>
                  <a:cubicBezTo>
                    <a:pt x="8712" y="3806"/>
                    <a:pt x="8654" y="3828"/>
                    <a:pt x="8609" y="3872"/>
                  </a:cubicBezTo>
                  <a:lnTo>
                    <a:pt x="7896" y="4585"/>
                  </a:lnTo>
                  <a:lnTo>
                    <a:pt x="7896" y="4430"/>
                  </a:lnTo>
                  <a:cubicBezTo>
                    <a:pt x="7904" y="4039"/>
                    <a:pt x="7988" y="3552"/>
                    <a:pt x="8279" y="3261"/>
                  </a:cubicBezTo>
                  <a:cubicBezTo>
                    <a:pt x="8596" y="2945"/>
                    <a:pt x="9115" y="2879"/>
                    <a:pt x="9493" y="2879"/>
                  </a:cubicBezTo>
                  <a:close/>
                  <a:moveTo>
                    <a:pt x="3040" y="3431"/>
                  </a:moveTo>
                  <a:cubicBezTo>
                    <a:pt x="3229" y="3596"/>
                    <a:pt x="3562" y="3937"/>
                    <a:pt x="3562" y="4304"/>
                  </a:cubicBezTo>
                  <a:cubicBezTo>
                    <a:pt x="3562" y="4650"/>
                    <a:pt x="3255" y="4993"/>
                    <a:pt x="3042" y="5180"/>
                  </a:cubicBezTo>
                  <a:cubicBezTo>
                    <a:pt x="2852" y="5014"/>
                    <a:pt x="2521" y="4672"/>
                    <a:pt x="2521" y="4304"/>
                  </a:cubicBezTo>
                  <a:cubicBezTo>
                    <a:pt x="2521" y="3958"/>
                    <a:pt x="2827" y="3617"/>
                    <a:pt x="3040" y="3431"/>
                  </a:cubicBezTo>
                  <a:close/>
                  <a:moveTo>
                    <a:pt x="4363" y="5103"/>
                  </a:moveTo>
                  <a:cubicBezTo>
                    <a:pt x="4415" y="5103"/>
                    <a:pt x="4464" y="5105"/>
                    <a:pt x="4508" y="5107"/>
                  </a:cubicBezTo>
                  <a:cubicBezTo>
                    <a:pt x="4525" y="5360"/>
                    <a:pt x="4519" y="5836"/>
                    <a:pt x="4258" y="6095"/>
                  </a:cubicBezTo>
                  <a:cubicBezTo>
                    <a:pt x="4055" y="6297"/>
                    <a:pt x="3704" y="6350"/>
                    <a:pt x="3429" y="6350"/>
                  </a:cubicBezTo>
                  <a:cubicBezTo>
                    <a:pt x="3373" y="6350"/>
                    <a:pt x="3320" y="6348"/>
                    <a:pt x="3273" y="6344"/>
                  </a:cubicBezTo>
                  <a:cubicBezTo>
                    <a:pt x="3256" y="6094"/>
                    <a:pt x="3262" y="5616"/>
                    <a:pt x="3522" y="5358"/>
                  </a:cubicBezTo>
                  <a:cubicBezTo>
                    <a:pt x="3728" y="5153"/>
                    <a:pt x="4087" y="5103"/>
                    <a:pt x="4363" y="5103"/>
                  </a:cubicBezTo>
                  <a:close/>
                  <a:moveTo>
                    <a:pt x="1738" y="5106"/>
                  </a:moveTo>
                  <a:cubicBezTo>
                    <a:pt x="1998" y="5106"/>
                    <a:pt x="2351" y="5150"/>
                    <a:pt x="2560" y="5361"/>
                  </a:cubicBezTo>
                  <a:cubicBezTo>
                    <a:pt x="2762" y="5562"/>
                    <a:pt x="2813" y="5911"/>
                    <a:pt x="2815" y="6185"/>
                  </a:cubicBezTo>
                  <a:lnTo>
                    <a:pt x="2815" y="6200"/>
                  </a:lnTo>
                  <a:cubicBezTo>
                    <a:pt x="2815" y="6253"/>
                    <a:pt x="2813" y="6301"/>
                    <a:pt x="2809" y="6346"/>
                  </a:cubicBezTo>
                  <a:cubicBezTo>
                    <a:pt x="2763" y="6349"/>
                    <a:pt x="2710" y="6351"/>
                    <a:pt x="2652" y="6351"/>
                  </a:cubicBezTo>
                  <a:cubicBezTo>
                    <a:pt x="2392" y="6351"/>
                    <a:pt x="2034" y="6309"/>
                    <a:pt x="1823" y="6097"/>
                  </a:cubicBezTo>
                  <a:cubicBezTo>
                    <a:pt x="1578" y="5854"/>
                    <a:pt x="1552" y="5393"/>
                    <a:pt x="1573" y="5112"/>
                  </a:cubicBezTo>
                  <a:cubicBezTo>
                    <a:pt x="1621" y="5109"/>
                    <a:pt x="1677" y="5106"/>
                    <a:pt x="1738" y="5106"/>
                  </a:cubicBezTo>
                  <a:close/>
                  <a:moveTo>
                    <a:pt x="5493" y="7349"/>
                  </a:moveTo>
                  <a:cubicBezTo>
                    <a:pt x="6266" y="7349"/>
                    <a:pt x="7000" y="7723"/>
                    <a:pt x="7454" y="8350"/>
                  </a:cubicBezTo>
                  <a:cubicBezTo>
                    <a:pt x="7497" y="8410"/>
                    <a:pt x="7565" y="8444"/>
                    <a:pt x="7636" y="8444"/>
                  </a:cubicBezTo>
                  <a:cubicBezTo>
                    <a:pt x="7662" y="8444"/>
                    <a:pt x="7689" y="8439"/>
                    <a:pt x="7715" y="8430"/>
                  </a:cubicBezTo>
                  <a:cubicBezTo>
                    <a:pt x="7928" y="8350"/>
                    <a:pt x="8153" y="8311"/>
                    <a:pt x="8383" y="8311"/>
                  </a:cubicBezTo>
                  <a:cubicBezTo>
                    <a:pt x="9199" y="8311"/>
                    <a:pt x="10103" y="8901"/>
                    <a:pt x="10238" y="9773"/>
                  </a:cubicBezTo>
                  <a:lnTo>
                    <a:pt x="1356" y="9773"/>
                  </a:lnTo>
                  <a:lnTo>
                    <a:pt x="1356" y="9772"/>
                  </a:lnTo>
                  <a:cubicBezTo>
                    <a:pt x="1533" y="9284"/>
                    <a:pt x="2237" y="8793"/>
                    <a:pt x="2843" y="8793"/>
                  </a:cubicBezTo>
                  <a:cubicBezTo>
                    <a:pt x="2924" y="8793"/>
                    <a:pt x="3007" y="8799"/>
                    <a:pt x="3090" y="8812"/>
                  </a:cubicBezTo>
                  <a:cubicBezTo>
                    <a:pt x="3100" y="8814"/>
                    <a:pt x="3110" y="8815"/>
                    <a:pt x="3121" y="8815"/>
                  </a:cubicBezTo>
                  <a:cubicBezTo>
                    <a:pt x="3205" y="8815"/>
                    <a:pt x="3285" y="8767"/>
                    <a:pt x="3324" y="8691"/>
                  </a:cubicBezTo>
                  <a:cubicBezTo>
                    <a:pt x="3737" y="7862"/>
                    <a:pt x="4568" y="7349"/>
                    <a:pt x="5493" y="7349"/>
                  </a:cubicBezTo>
                  <a:close/>
                  <a:moveTo>
                    <a:pt x="7670" y="0"/>
                  </a:moveTo>
                  <a:cubicBezTo>
                    <a:pt x="7625" y="0"/>
                    <a:pt x="7579" y="14"/>
                    <a:pt x="7539" y="41"/>
                  </a:cubicBezTo>
                  <a:cubicBezTo>
                    <a:pt x="7493" y="74"/>
                    <a:pt x="6398" y="847"/>
                    <a:pt x="6398" y="1850"/>
                  </a:cubicBezTo>
                  <a:cubicBezTo>
                    <a:pt x="6398" y="2083"/>
                    <a:pt x="6457" y="2303"/>
                    <a:pt x="6548" y="2506"/>
                  </a:cubicBezTo>
                  <a:cubicBezTo>
                    <a:pt x="6299" y="2446"/>
                    <a:pt x="6050" y="2428"/>
                    <a:pt x="5840" y="2428"/>
                  </a:cubicBezTo>
                  <a:cubicBezTo>
                    <a:pt x="5537" y="2428"/>
                    <a:pt x="5316" y="2465"/>
                    <a:pt x="5293" y="2470"/>
                  </a:cubicBezTo>
                  <a:cubicBezTo>
                    <a:pt x="5200" y="2486"/>
                    <a:pt x="5128" y="2560"/>
                    <a:pt x="5112" y="2652"/>
                  </a:cubicBezTo>
                  <a:cubicBezTo>
                    <a:pt x="5103" y="2709"/>
                    <a:pt x="4875" y="4027"/>
                    <a:pt x="5585" y="4737"/>
                  </a:cubicBezTo>
                  <a:cubicBezTo>
                    <a:pt x="6012" y="5165"/>
                    <a:pt x="6661" y="5253"/>
                    <a:pt x="7122" y="5253"/>
                  </a:cubicBezTo>
                  <a:cubicBezTo>
                    <a:pt x="7245" y="5253"/>
                    <a:pt x="7354" y="5247"/>
                    <a:pt x="7442" y="5240"/>
                  </a:cubicBezTo>
                  <a:lnTo>
                    <a:pt x="7442" y="7659"/>
                  </a:lnTo>
                  <a:cubicBezTo>
                    <a:pt x="6915" y="7175"/>
                    <a:pt x="6218" y="6897"/>
                    <a:pt x="5490" y="6897"/>
                  </a:cubicBezTo>
                  <a:cubicBezTo>
                    <a:pt x="4947" y="6897"/>
                    <a:pt x="4415" y="7048"/>
                    <a:pt x="3957" y="7340"/>
                  </a:cubicBezTo>
                  <a:cubicBezTo>
                    <a:pt x="3693" y="7506"/>
                    <a:pt x="3460" y="7715"/>
                    <a:pt x="3264" y="7952"/>
                  </a:cubicBezTo>
                  <a:lnTo>
                    <a:pt x="3264" y="6799"/>
                  </a:lnTo>
                  <a:cubicBezTo>
                    <a:pt x="3312" y="6802"/>
                    <a:pt x="3366" y="6804"/>
                    <a:pt x="3426" y="6804"/>
                  </a:cubicBezTo>
                  <a:cubicBezTo>
                    <a:pt x="3768" y="6804"/>
                    <a:pt x="4255" y="6739"/>
                    <a:pt x="4574" y="6418"/>
                  </a:cubicBezTo>
                  <a:cubicBezTo>
                    <a:pt x="5106" y="5887"/>
                    <a:pt x="4939" y="4909"/>
                    <a:pt x="4932" y="4867"/>
                  </a:cubicBezTo>
                  <a:cubicBezTo>
                    <a:pt x="4915" y="4774"/>
                    <a:pt x="4841" y="4702"/>
                    <a:pt x="4750" y="4686"/>
                  </a:cubicBezTo>
                  <a:cubicBezTo>
                    <a:pt x="4733" y="4684"/>
                    <a:pt x="4568" y="4655"/>
                    <a:pt x="4341" y="4655"/>
                  </a:cubicBezTo>
                  <a:cubicBezTo>
                    <a:pt x="4221" y="4655"/>
                    <a:pt x="4084" y="4663"/>
                    <a:pt x="3942" y="4687"/>
                  </a:cubicBezTo>
                  <a:cubicBezTo>
                    <a:pt x="3986" y="4567"/>
                    <a:pt x="4010" y="4439"/>
                    <a:pt x="4010" y="4304"/>
                  </a:cubicBezTo>
                  <a:cubicBezTo>
                    <a:pt x="4010" y="3554"/>
                    <a:pt x="3201" y="2982"/>
                    <a:pt x="3166" y="2958"/>
                  </a:cubicBezTo>
                  <a:cubicBezTo>
                    <a:pt x="3127" y="2931"/>
                    <a:pt x="3082" y="2917"/>
                    <a:pt x="3037" y="2917"/>
                  </a:cubicBezTo>
                  <a:cubicBezTo>
                    <a:pt x="2992" y="2917"/>
                    <a:pt x="2946" y="2931"/>
                    <a:pt x="2906" y="2958"/>
                  </a:cubicBezTo>
                  <a:cubicBezTo>
                    <a:pt x="2873" y="2982"/>
                    <a:pt x="2063" y="3554"/>
                    <a:pt x="2063" y="4304"/>
                  </a:cubicBezTo>
                  <a:cubicBezTo>
                    <a:pt x="2063" y="4438"/>
                    <a:pt x="2088" y="4567"/>
                    <a:pt x="2130" y="4687"/>
                  </a:cubicBezTo>
                  <a:cubicBezTo>
                    <a:pt x="1986" y="4662"/>
                    <a:pt x="1847" y="4654"/>
                    <a:pt x="1725" y="4654"/>
                  </a:cubicBezTo>
                  <a:cubicBezTo>
                    <a:pt x="1502" y="4654"/>
                    <a:pt x="1340" y="4682"/>
                    <a:pt x="1323" y="4686"/>
                  </a:cubicBezTo>
                  <a:cubicBezTo>
                    <a:pt x="1230" y="4702"/>
                    <a:pt x="1158" y="4776"/>
                    <a:pt x="1141" y="4867"/>
                  </a:cubicBezTo>
                  <a:cubicBezTo>
                    <a:pt x="1134" y="4909"/>
                    <a:pt x="967" y="5887"/>
                    <a:pt x="1497" y="6418"/>
                  </a:cubicBezTo>
                  <a:cubicBezTo>
                    <a:pt x="1818" y="6739"/>
                    <a:pt x="2304" y="6804"/>
                    <a:pt x="2645" y="6804"/>
                  </a:cubicBezTo>
                  <a:cubicBezTo>
                    <a:pt x="2705" y="6804"/>
                    <a:pt x="2761" y="6802"/>
                    <a:pt x="2809" y="6799"/>
                  </a:cubicBezTo>
                  <a:lnTo>
                    <a:pt x="2809" y="8342"/>
                  </a:lnTo>
                  <a:cubicBezTo>
                    <a:pt x="2015" y="8358"/>
                    <a:pt x="1045" y="9002"/>
                    <a:pt x="880" y="9772"/>
                  </a:cubicBezTo>
                  <a:lnTo>
                    <a:pt x="857" y="9772"/>
                  </a:lnTo>
                  <a:cubicBezTo>
                    <a:pt x="384" y="9772"/>
                    <a:pt x="0" y="10156"/>
                    <a:pt x="0" y="10629"/>
                  </a:cubicBezTo>
                  <a:lnTo>
                    <a:pt x="0" y="11336"/>
                  </a:lnTo>
                  <a:cubicBezTo>
                    <a:pt x="0" y="11459"/>
                    <a:pt x="101" y="11561"/>
                    <a:pt x="225" y="11561"/>
                  </a:cubicBezTo>
                  <a:lnTo>
                    <a:pt x="4759" y="11561"/>
                  </a:lnTo>
                  <a:cubicBezTo>
                    <a:pt x="4882" y="11561"/>
                    <a:pt x="4984" y="11459"/>
                    <a:pt x="4984" y="11336"/>
                  </a:cubicBezTo>
                  <a:cubicBezTo>
                    <a:pt x="4984" y="11213"/>
                    <a:pt x="4882" y="11111"/>
                    <a:pt x="4759" y="11111"/>
                  </a:cubicBezTo>
                  <a:lnTo>
                    <a:pt x="451" y="11111"/>
                  </a:lnTo>
                  <a:lnTo>
                    <a:pt x="451" y="10630"/>
                  </a:lnTo>
                  <a:cubicBezTo>
                    <a:pt x="451" y="10407"/>
                    <a:pt x="632" y="10225"/>
                    <a:pt x="856" y="10225"/>
                  </a:cubicBezTo>
                  <a:lnTo>
                    <a:pt x="10708" y="10225"/>
                  </a:lnTo>
                  <a:cubicBezTo>
                    <a:pt x="10930" y="10225"/>
                    <a:pt x="11113" y="10407"/>
                    <a:pt x="11113" y="10630"/>
                  </a:cubicBezTo>
                  <a:lnTo>
                    <a:pt x="11113" y="11111"/>
                  </a:lnTo>
                  <a:lnTo>
                    <a:pt x="6805" y="11111"/>
                  </a:lnTo>
                  <a:cubicBezTo>
                    <a:pt x="6680" y="11111"/>
                    <a:pt x="6580" y="11213"/>
                    <a:pt x="6580" y="11336"/>
                  </a:cubicBezTo>
                  <a:cubicBezTo>
                    <a:pt x="6580" y="11459"/>
                    <a:pt x="6680" y="11561"/>
                    <a:pt x="6805" y="11561"/>
                  </a:cubicBezTo>
                  <a:lnTo>
                    <a:pt x="11339" y="11561"/>
                  </a:lnTo>
                  <a:cubicBezTo>
                    <a:pt x="11462" y="11561"/>
                    <a:pt x="11564" y="11459"/>
                    <a:pt x="11564" y="11336"/>
                  </a:cubicBezTo>
                  <a:lnTo>
                    <a:pt x="11564" y="10629"/>
                  </a:lnTo>
                  <a:cubicBezTo>
                    <a:pt x="11565" y="10156"/>
                    <a:pt x="11181" y="9772"/>
                    <a:pt x="10708" y="9772"/>
                  </a:cubicBezTo>
                  <a:lnTo>
                    <a:pt x="10696" y="9772"/>
                  </a:lnTo>
                  <a:cubicBezTo>
                    <a:pt x="10636" y="9270"/>
                    <a:pt x="10381" y="8806"/>
                    <a:pt x="9959" y="8448"/>
                  </a:cubicBezTo>
                  <a:cubicBezTo>
                    <a:pt x="9518" y="8072"/>
                    <a:pt x="8944" y="7858"/>
                    <a:pt x="8384" y="7858"/>
                  </a:cubicBezTo>
                  <a:cubicBezTo>
                    <a:pt x="8219" y="7858"/>
                    <a:pt x="8055" y="7874"/>
                    <a:pt x="7896" y="7907"/>
                  </a:cubicBezTo>
                  <a:lnTo>
                    <a:pt x="7896" y="5240"/>
                  </a:lnTo>
                  <a:cubicBezTo>
                    <a:pt x="7985" y="5247"/>
                    <a:pt x="8093" y="5253"/>
                    <a:pt x="8218" y="5253"/>
                  </a:cubicBezTo>
                  <a:cubicBezTo>
                    <a:pt x="8678" y="5253"/>
                    <a:pt x="9328" y="5165"/>
                    <a:pt x="9755" y="4737"/>
                  </a:cubicBezTo>
                  <a:cubicBezTo>
                    <a:pt x="10463" y="4027"/>
                    <a:pt x="10237" y="2706"/>
                    <a:pt x="10226" y="2652"/>
                  </a:cubicBezTo>
                  <a:cubicBezTo>
                    <a:pt x="10210" y="2558"/>
                    <a:pt x="10136" y="2486"/>
                    <a:pt x="10045" y="2470"/>
                  </a:cubicBezTo>
                  <a:cubicBezTo>
                    <a:pt x="10022" y="2465"/>
                    <a:pt x="9801" y="2428"/>
                    <a:pt x="9498" y="2428"/>
                  </a:cubicBezTo>
                  <a:cubicBezTo>
                    <a:pt x="9288" y="2428"/>
                    <a:pt x="9039" y="2446"/>
                    <a:pt x="8790" y="2506"/>
                  </a:cubicBezTo>
                  <a:cubicBezTo>
                    <a:pt x="8880" y="2305"/>
                    <a:pt x="8940" y="2083"/>
                    <a:pt x="8940" y="1850"/>
                  </a:cubicBezTo>
                  <a:cubicBezTo>
                    <a:pt x="8940" y="847"/>
                    <a:pt x="7845" y="74"/>
                    <a:pt x="7799" y="41"/>
                  </a:cubicBezTo>
                  <a:cubicBezTo>
                    <a:pt x="7761" y="14"/>
                    <a:pt x="7715" y="0"/>
                    <a:pt x="767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3" name="Google Shape;923;p40"/>
          <p:cNvGrpSpPr/>
          <p:nvPr/>
        </p:nvGrpSpPr>
        <p:grpSpPr>
          <a:xfrm>
            <a:off x="4714303" y="3129586"/>
            <a:ext cx="404561" cy="374913"/>
            <a:chOff x="1548313" y="3449482"/>
            <a:chExt cx="335819" cy="377555"/>
          </a:xfrm>
        </p:grpSpPr>
        <p:sp>
          <p:nvSpPr>
            <p:cNvPr id="924" name="Google Shape;924;p40"/>
            <p:cNvSpPr/>
            <p:nvPr/>
          </p:nvSpPr>
          <p:spPr>
            <a:xfrm>
              <a:off x="1675276" y="3634911"/>
              <a:ext cx="123666" cy="97116"/>
            </a:xfrm>
            <a:custGeom>
              <a:rect b="b" l="l" r="r" t="t"/>
              <a:pathLst>
                <a:path extrusionOk="0" h="2769" w="3526">
                  <a:moveTo>
                    <a:pt x="763" y="0"/>
                  </a:moveTo>
                  <a:lnTo>
                    <a:pt x="763" y="929"/>
                  </a:lnTo>
                  <a:cubicBezTo>
                    <a:pt x="763" y="1167"/>
                    <a:pt x="620" y="1358"/>
                    <a:pt x="406" y="1429"/>
                  </a:cubicBezTo>
                  <a:lnTo>
                    <a:pt x="1" y="1500"/>
                  </a:lnTo>
                  <a:lnTo>
                    <a:pt x="1049" y="2501"/>
                  </a:lnTo>
                  <a:cubicBezTo>
                    <a:pt x="1251" y="2679"/>
                    <a:pt x="1501" y="2769"/>
                    <a:pt x="1751" y="2769"/>
                  </a:cubicBezTo>
                  <a:cubicBezTo>
                    <a:pt x="2001" y="2769"/>
                    <a:pt x="2251" y="2679"/>
                    <a:pt x="2454" y="2501"/>
                  </a:cubicBezTo>
                  <a:lnTo>
                    <a:pt x="3525" y="1500"/>
                  </a:lnTo>
                  <a:lnTo>
                    <a:pt x="3097" y="1429"/>
                  </a:lnTo>
                  <a:cubicBezTo>
                    <a:pt x="2882" y="1358"/>
                    <a:pt x="2739" y="1167"/>
                    <a:pt x="2739" y="929"/>
                  </a:cubicBezTo>
                  <a:lnTo>
                    <a:pt x="2739" y="0"/>
                  </a:lnTo>
                  <a:close/>
                </a:path>
              </a:pathLst>
            </a:custGeom>
            <a:solidFill>
              <a:srgbClr val="FFDD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40"/>
            <p:cNvSpPr/>
            <p:nvPr/>
          </p:nvSpPr>
          <p:spPr>
            <a:xfrm>
              <a:off x="1589243" y="3679172"/>
              <a:ext cx="294890" cy="147866"/>
            </a:xfrm>
            <a:custGeom>
              <a:rect b="b" l="l" r="r" t="t"/>
              <a:pathLst>
                <a:path extrusionOk="0" h="4216" w="8408">
                  <a:moveTo>
                    <a:pt x="3097" y="0"/>
                  </a:moveTo>
                  <a:lnTo>
                    <a:pt x="1287" y="334"/>
                  </a:lnTo>
                  <a:cubicBezTo>
                    <a:pt x="525" y="548"/>
                    <a:pt x="1" y="1239"/>
                    <a:pt x="1" y="2025"/>
                  </a:cubicBezTo>
                  <a:lnTo>
                    <a:pt x="1" y="3834"/>
                  </a:lnTo>
                  <a:cubicBezTo>
                    <a:pt x="1" y="4025"/>
                    <a:pt x="167" y="4192"/>
                    <a:pt x="382" y="4215"/>
                  </a:cubicBezTo>
                  <a:lnTo>
                    <a:pt x="1192" y="4215"/>
                  </a:lnTo>
                  <a:lnTo>
                    <a:pt x="1263" y="4144"/>
                  </a:lnTo>
                  <a:lnTo>
                    <a:pt x="7145" y="4144"/>
                  </a:lnTo>
                  <a:lnTo>
                    <a:pt x="7217" y="4215"/>
                  </a:lnTo>
                  <a:lnTo>
                    <a:pt x="8026" y="4215"/>
                  </a:lnTo>
                  <a:cubicBezTo>
                    <a:pt x="8241" y="4192"/>
                    <a:pt x="8407" y="4025"/>
                    <a:pt x="8407" y="3834"/>
                  </a:cubicBezTo>
                  <a:lnTo>
                    <a:pt x="8407" y="2025"/>
                  </a:lnTo>
                  <a:cubicBezTo>
                    <a:pt x="8407" y="1239"/>
                    <a:pt x="7883" y="548"/>
                    <a:pt x="7145" y="334"/>
                  </a:cubicBezTo>
                  <a:lnTo>
                    <a:pt x="5311" y="0"/>
                  </a:lnTo>
                  <a:lnTo>
                    <a:pt x="4216" y="1024"/>
                  </a:lnTo>
                  <a:lnTo>
                    <a:pt x="30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6" name="Google Shape;926;p40"/>
            <p:cNvSpPr/>
            <p:nvPr/>
          </p:nvSpPr>
          <p:spPr>
            <a:xfrm>
              <a:off x="1548313" y="3449482"/>
              <a:ext cx="35" cy="35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40"/>
            <p:cNvSpPr/>
            <p:nvPr/>
          </p:nvSpPr>
          <p:spPr>
            <a:xfrm>
              <a:off x="1651882" y="3488308"/>
              <a:ext cx="122824" cy="174521"/>
            </a:xfrm>
            <a:custGeom>
              <a:rect b="b" l="l" r="r" t="t"/>
              <a:pathLst>
                <a:path extrusionOk="0" h="4976" w="3502">
                  <a:moveTo>
                    <a:pt x="2385" y="0"/>
                  </a:moveTo>
                  <a:cubicBezTo>
                    <a:pt x="1813" y="0"/>
                    <a:pt x="1247" y="66"/>
                    <a:pt x="1096" y="203"/>
                  </a:cubicBezTo>
                  <a:cubicBezTo>
                    <a:pt x="692" y="537"/>
                    <a:pt x="477" y="1037"/>
                    <a:pt x="477" y="1561"/>
                  </a:cubicBezTo>
                  <a:lnTo>
                    <a:pt x="477" y="2299"/>
                  </a:lnTo>
                  <a:lnTo>
                    <a:pt x="334" y="2299"/>
                  </a:lnTo>
                  <a:cubicBezTo>
                    <a:pt x="144" y="2299"/>
                    <a:pt x="1" y="2442"/>
                    <a:pt x="1" y="2632"/>
                  </a:cubicBezTo>
                  <a:lnTo>
                    <a:pt x="1" y="2823"/>
                  </a:lnTo>
                  <a:cubicBezTo>
                    <a:pt x="1" y="3013"/>
                    <a:pt x="144" y="3180"/>
                    <a:pt x="334" y="3180"/>
                  </a:cubicBezTo>
                  <a:lnTo>
                    <a:pt x="477" y="3180"/>
                  </a:lnTo>
                  <a:cubicBezTo>
                    <a:pt x="477" y="3680"/>
                    <a:pt x="715" y="4180"/>
                    <a:pt x="1096" y="4514"/>
                  </a:cubicBezTo>
                  <a:cubicBezTo>
                    <a:pt x="1334" y="4728"/>
                    <a:pt x="1620" y="4895"/>
                    <a:pt x="1954" y="4966"/>
                  </a:cubicBezTo>
                  <a:cubicBezTo>
                    <a:pt x="1989" y="4973"/>
                    <a:pt x="2023" y="4976"/>
                    <a:pt x="2058" y="4976"/>
                  </a:cubicBezTo>
                  <a:cubicBezTo>
                    <a:pt x="2140" y="4976"/>
                    <a:pt x="2220" y="4959"/>
                    <a:pt x="2287" y="4942"/>
                  </a:cubicBezTo>
                  <a:cubicBezTo>
                    <a:pt x="2501" y="4847"/>
                    <a:pt x="2716" y="4728"/>
                    <a:pt x="2906" y="4561"/>
                  </a:cubicBezTo>
                  <a:cubicBezTo>
                    <a:pt x="3287" y="4228"/>
                    <a:pt x="3502" y="3728"/>
                    <a:pt x="3502" y="3228"/>
                  </a:cubicBezTo>
                  <a:lnTo>
                    <a:pt x="3502" y="108"/>
                  </a:lnTo>
                  <a:cubicBezTo>
                    <a:pt x="3238" y="37"/>
                    <a:pt x="2810" y="0"/>
                    <a:pt x="2385" y="0"/>
                  </a:cubicBezTo>
                  <a:close/>
                </a:path>
              </a:pathLst>
            </a:custGeom>
            <a:solidFill>
              <a:srgbClr val="FFDD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40"/>
            <p:cNvSpPr/>
            <p:nvPr/>
          </p:nvSpPr>
          <p:spPr>
            <a:xfrm>
              <a:off x="1808095" y="3568904"/>
              <a:ext cx="5857" cy="877"/>
            </a:xfrm>
            <a:custGeom>
              <a:rect b="b" l="l" r="r" t="t"/>
              <a:pathLst>
                <a:path extrusionOk="0" h="25" w="167">
                  <a:moveTo>
                    <a:pt x="0" y="1"/>
                  </a:moveTo>
                  <a:lnTo>
                    <a:pt x="0" y="25"/>
                  </a:lnTo>
                  <a:lnTo>
                    <a:pt x="167" y="25"/>
                  </a:lnTo>
                  <a:cubicBezTo>
                    <a:pt x="119" y="1"/>
                    <a:pt x="72" y="1"/>
                    <a:pt x="24" y="1"/>
                  </a:cubicBezTo>
                  <a:close/>
                </a:path>
              </a:pathLst>
            </a:custGeom>
            <a:solidFill>
              <a:srgbClr val="FFDD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40"/>
            <p:cNvSpPr/>
            <p:nvPr/>
          </p:nvSpPr>
          <p:spPr>
            <a:xfrm>
              <a:off x="1720379" y="3491254"/>
              <a:ext cx="101114" cy="172907"/>
            </a:xfrm>
            <a:custGeom>
              <a:rect b="b" l="l" r="r" t="t"/>
              <a:pathLst>
                <a:path extrusionOk="0" h="4930" w="2883">
                  <a:moveTo>
                    <a:pt x="1477" y="0"/>
                  </a:moveTo>
                  <a:lnTo>
                    <a:pt x="1477" y="3096"/>
                  </a:lnTo>
                  <a:cubicBezTo>
                    <a:pt x="1477" y="3620"/>
                    <a:pt x="1239" y="4096"/>
                    <a:pt x="858" y="4430"/>
                  </a:cubicBezTo>
                  <a:cubicBezTo>
                    <a:pt x="620" y="4644"/>
                    <a:pt x="310" y="4787"/>
                    <a:pt x="1" y="4882"/>
                  </a:cubicBezTo>
                  <a:cubicBezTo>
                    <a:pt x="167" y="4906"/>
                    <a:pt x="310" y="4930"/>
                    <a:pt x="477" y="4930"/>
                  </a:cubicBezTo>
                  <a:cubicBezTo>
                    <a:pt x="953" y="4930"/>
                    <a:pt x="1430" y="4739"/>
                    <a:pt x="1787" y="4430"/>
                  </a:cubicBezTo>
                  <a:cubicBezTo>
                    <a:pt x="2168" y="4096"/>
                    <a:pt x="2382" y="3596"/>
                    <a:pt x="2406" y="3096"/>
                  </a:cubicBezTo>
                  <a:lnTo>
                    <a:pt x="2525" y="3096"/>
                  </a:lnTo>
                  <a:cubicBezTo>
                    <a:pt x="2716" y="3096"/>
                    <a:pt x="2882" y="2929"/>
                    <a:pt x="2882" y="2739"/>
                  </a:cubicBezTo>
                  <a:lnTo>
                    <a:pt x="2882" y="2548"/>
                  </a:lnTo>
                  <a:cubicBezTo>
                    <a:pt x="2882" y="2358"/>
                    <a:pt x="2716" y="2215"/>
                    <a:pt x="2525" y="2215"/>
                  </a:cubicBezTo>
                  <a:lnTo>
                    <a:pt x="2406" y="2215"/>
                  </a:lnTo>
                  <a:lnTo>
                    <a:pt x="2406" y="1477"/>
                  </a:lnTo>
                  <a:cubicBezTo>
                    <a:pt x="2406" y="953"/>
                    <a:pt x="2192" y="453"/>
                    <a:pt x="1787" y="119"/>
                  </a:cubicBezTo>
                  <a:cubicBezTo>
                    <a:pt x="1692" y="48"/>
                    <a:pt x="1596" y="24"/>
                    <a:pt x="1477" y="0"/>
                  </a:cubicBezTo>
                  <a:close/>
                </a:path>
              </a:pathLst>
            </a:custGeom>
            <a:solidFill>
              <a:srgbClr val="FF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40"/>
            <p:cNvSpPr/>
            <p:nvPr/>
          </p:nvSpPr>
          <p:spPr>
            <a:xfrm>
              <a:off x="1658581" y="3532990"/>
              <a:ext cx="20903" cy="44156"/>
            </a:xfrm>
            <a:custGeom>
              <a:rect b="b" l="l" r="r" t="t"/>
              <a:pathLst>
                <a:path extrusionOk="0" h="1259" w="596">
                  <a:moveTo>
                    <a:pt x="0" y="1"/>
                  </a:moveTo>
                  <a:lnTo>
                    <a:pt x="0" y="1049"/>
                  </a:lnTo>
                  <a:cubicBezTo>
                    <a:pt x="191" y="1049"/>
                    <a:pt x="358" y="1120"/>
                    <a:pt x="501" y="1239"/>
                  </a:cubicBezTo>
                  <a:cubicBezTo>
                    <a:pt x="507" y="1253"/>
                    <a:pt x="519" y="1259"/>
                    <a:pt x="531" y="1259"/>
                  </a:cubicBezTo>
                  <a:cubicBezTo>
                    <a:pt x="560" y="1259"/>
                    <a:pt x="596" y="1225"/>
                    <a:pt x="596" y="1191"/>
                  </a:cubicBezTo>
                  <a:lnTo>
                    <a:pt x="596" y="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40"/>
            <p:cNvSpPr/>
            <p:nvPr/>
          </p:nvSpPr>
          <p:spPr>
            <a:xfrm>
              <a:off x="1793891" y="3532990"/>
              <a:ext cx="20903" cy="44156"/>
            </a:xfrm>
            <a:custGeom>
              <a:rect b="b" l="l" r="r" t="t"/>
              <a:pathLst>
                <a:path extrusionOk="0" h="1259" w="596">
                  <a:moveTo>
                    <a:pt x="0" y="1"/>
                  </a:moveTo>
                  <a:lnTo>
                    <a:pt x="0" y="1191"/>
                  </a:lnTo>
                  <a:cubicBezTo>
                    <a:pt x="0" y="1225"/>
                    <a:pt x="36" y="1259"/>
                    <a:pt x="74" y="1259"/>
                  </a:cubicBezTo>
                  <a:cubicBezTo>
                    <a:pt x="89" y="1259"/>
                    <a:pt x="105" y="1253"/>
                    <a:pt x="119" y="1239"/>
                  </a:cubicBezTo>
                  <a:cubicBezTo>
                    <a:pt x="238" y="1120"/>
                    <a:pt x="429" y="1049"/>
                    <a:pt x="596" y="1049"/>
                  </a:cubicBezTo>
                  <a:lnTo>
                    <a:pt x="596" y="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40"/>
            <p:cNvSpPr/>
            <p:nvPr/>
          </p:nvSpPr>
          <p:spPr>
            <a:xfrm>
              <a:off x="1655249" y="3449588"/>
              <a:ext cx="114442" cy="80947"/>
            </a:xfrm>
            <a:custGeom>
              <a:rect b="b" l="l" r="r" t="t"/>
              <a:pathLst>
                <a:path extrusionOk="0" h="2308" w="3263">
                  <a:moveTo>
                    <a:pt x="1261" y="0"/>
                  </a:moveTo>
                  <a:cubicBezTo>
                    <a:pt x="729" y="0"/>
                    <a:pt x="275" y="380"/>
                    <a:pt x="191" y="926"/>
                  </a:cubicBezTo>
                  <a:lnTo>
                    <a:pt x="0" y="2307"/>
                  </a:lnTo>
                  <a:lnTo>
                    <a:pt x="3263" y="2307"/>
                  </a:lnTo>
                  <a:lnTo>
                    <a:pt x="3096" y="998"/>
                  </a:lnTo>
                  <a:cubicBezTo>
                    <a:pt x="3025" y="545"/>
                    <a:pt x="2667" y="188"/>
                    <a:pt x="2215" y="93"/>
                  </a:cubicBezTo>
                  <a:cubicBezTo>
                    <a:pt x="1977" y="93"/>
                    <a:pt x="1715" y="69"/>
                    <a:pt x="1477" y="21"/>
                  </a:cubicBezTo>
                  <a:cubicBezTo>
                    <a:pt x="1404" y="7"/>
                    <a:pt x="1332" y="0"/>
                    <a:pt x="1261" y="0"/>
                  </a:cubicBezTo>
                  <a:close/>
                </a:path>
              </a:pathLst>
            </a:custGeom>
            <a:solidFill>
              <a:srgbClr val="C26D5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40"/>
            <p:cNvSpPr/>
            <p:nvPr/>
          </p:nvSpPr>
          <p:spPr>
            <a:xfrm>
              <a:off x="1729568" y="3449588"/>
              <a:ext cx="88558" cy="80947"/>
            </a:xfrm>
            <a:custGeom>
              <a:rect b="b" l="l" r="r" t="t"/>
              <a:pathLst>
                <a:path extrusionOk="0" h="2308" w="2525">
                  <a:moveTo>
                    <a:pt x="1264" y="0"/>
                  </a:moveTo>
                  <a:cubicBezTo>
                    <a:pt x="1194" y="0"/>
                    <a:pt x="1121" y="7"/>
                    <a:pt x="1048" y="21"/>
                  </a:cubicBezTo>
                  <a:cubicBezTo>
                    <a:pt x="798" y="75"/>
                    <a:pt x="535" y="102"/>
                    <a:pt x="268" y="102"/>
                  </a:cubicBezTo>
                  <a:cubicBezTo>
                    <a:pt x="179" y="102"/>
                    <a:pt x="90" y="99"/>
                    <a:pt x="1" y="93"/>
                  </a:cubicBezTo>
                  <a:lnTo>
                    <a:pt x="1" y="93"/>
                  </a:lnTo>
                  <a:cubicBezTo>
                    <a:pt x="477" y="164"/>
                    <a:pt x="834" y="545"/>
                    <a:pt x="906" y="998"/>
                  </a:cubicBezTo>
                  <a:lnTo>
                    <a:pt x="882" y="998"/>
                  </a:lnTo>
                  <a:lnTo>
                    <a:pt x="1072" y="2307"/>
                  </a:lnTo>
                  <a:lnTo>
                    <a:pt x="2525" y="2307"/>
                  </a:lnTo>
                  <a:lnTo>
                    <a:pt x="2334" y="926"/>
                  </a:lnTo>
                  <a:cubicBezTo>
                    <a:pt x="2250" y="380"/>
                    <a:pt x="1796" y="0"/>
                    <a:pt x="1264" y="0"/>
                  </a:cubicBezTo>
                  <a:close/>
                </a:path>
              </a:pathLst>
            </a:custGeom>
            <a:solidFill>
              <a:srgbClr val="7542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40"/>
            <p:cNvSpPr/>
            <p:nvPr/>
          </p:nvSpPr>
          <p:spPr>
            <a:xfrm>
              <a:off x="1622667" y="3519627"/>
              <a:ext cx="228883" cy="26760"/>
            </a:xfrm>
            <a:custGeom>
              <a:rect b="b" l="l" r="r" t="t"/>
              <a:pathLst>
                <a:path extrusionOk="0" h="763" w="6526">
                  <a:moveTo>
                    <a:pt x="48" y="1"/>
                  </a:moveTo>
                  <a:cubicBezTo>
                    <a:pt x="24" y="1"/>
                    <a:pt x="0" y="48"/>
                    <a:pt x="0" y="72"/>
                  </a:cubicBezTo>
                  <a:cubicBezTo>
                    <a:pt x="0" y="453"/>
                    <a:pt x="286" y="763"/>
                    <a:pt x="667" y="763"/>
                  </a:cubicBezTo>
                  <a:lnTo>
                    <a:pt x="5835" y="763"/>
                  </a:lnTo>
                  <a:cubicBezTo>
                    <a:pt x="6216" y="763"/>
                    <a:pt x="6526" y="453"/>
                    <a:pt x="6526" y="72"/>
                  </a:cubicBezTo>
                  <a:cubicBezTo>
                    <a:pt x="6526" y="48"/>
                    <a:pt x="6478" y="1"/>
                    <a:pt x="6454" y="1"/>
                  </a:cubicBezTo>
                  <a:close/>
                </a:path>
              </a:pathLst>
            </a:custGeom>
            <a:solidFill>
              <a:srgbClr val="75423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40"/>
            <p:cNvSpPr/>
            <p:nvPr/>
          </p:nvSpPr>
          <p:spPr>
            <a:xfrm>
              <a:off x="1649392" y="3678155"/>
              <a:ext cx="26760" cy="101254"/>
            </a:xfrm>
            <a:custGeom>
              <a:rect b="b" l="l" r="r" t="t"/>
              <a:pathLst>
                <a:path extrusionOk="0" h="2887" w="763">
                  <a:moveTo>
                    <a:pt x="609" y="1"/>
                  </a:moveTo>
                  <a:cubicBezTo>
                    <a:pt x="597" y="1"/>
                    <a:pt x="585" y="2"/>
                    <a:pt x="572" y="5"/>
                  </a:cubicBezTo>
                  <a:lnTo>
                    <a:pt x="120" y="77"/>
                  </a:lnTo>
                  <a:cubicBezTo>
                    <a:pt x="48" y="77"/>
                    <a:pt x="0" y="148"/>
                    <a:pt x="0" y="220"/>
                  </a:cubicBezTo>
                  <a:lnTo>
                    <a:pt x="0" y="2887"/>
                  </a:lnTo>
                  <a:lnTo>
                    <a:pt x="763" y="2887"/>
                  </a:lnTo>
                  <a:lnTo>
                    <a:pt x="763" y="148"/>
                  </a:lnTo>
                  <a:cubicBezTo>
                    <a:pt x="763" y="66"/>
                    <a:pt x="691" y="1"/>
                    <a:pt x="609" y="1"/>
                  </a:cubicBezTo>
                  <a:close/>
                </a:path>
              </a:pathLst>
            </a:custGeom>
            <a:solidFill>
              <a:srgbClr val="4C92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40"/>
            <p:cNvSpPr/>
            <p:nvPr/>
          </p:nvSpPr>
          <p:spPr>
            <a:xfrm>
              <a:off x="1798065" y="3678155"/>
              <a:ext cx="25919" cy="101254"/>
            </a:xfrm>
            <a:custGeom>
              <a:rect b="b" l="l" r="r" t="t"/>
              <a:pathLst>
                <a:path extrusionOk="0" h="2887" w="739">
                  <a:moveTo>
                    <a:pt x="131" y="1"/>
                  </a:moveTo>
                  <a:cubicBezTo>
                    <a:pt x="54" y="1"/>
                    <a:pt x="0" y="66"/>
                    <a:pt x="0" y="148"/>
                  </a:cubicBezTo>
                  <a:lnTo>
                    <a:pt x="0" y="2887"/>
                  </a:lnTo>
                  <a:lnTo>
                    <a:pt x="739" y="2887"/>
                  </a:lnTo>
                  <a:lnTo>
                    <a:pt x="739" y="220"/>
                  </a:lnTo>
                  <a:cubicBezTo>
                    <a:pt x="739" y="148"/>
                    <a:pt x="691" y="77"/>
                    <a:pt x="620" y="77"/>
                  </a:cubicBezTo>
                  <a:lnTo>
                    <a:pt x="167" y="5"/>
                  </a:lnTo>
                  <a:cubicBezTo>
                    <a:pt x="155" y="2"/>
                    <a:pt x="142" y="1"/>
                    <a:pt x="131" y="1"/>
                  </a:cubicBezTo>
                  <a:close/>
                </a:path>
              </a:pathLst>
            </a:custGeom>
            <a:solidFill>
              <a:srgbClr val="4C92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40"/>
            <p:cNvSpPr/>
            <p:nvPr/>
          </p:nvSpPr>
          <p:spPr>
            <a:xfrm>
              <a:off x="1631014" y="3750159"/>
              <a:ext cx="164560" cy="76879"/>
            </a:xfrm>
            <a:custGeom>
              <a:rect b="b" l="l" r="r" t="t"/>
              <a:pathLst>
                <a:path extrusionOk="0" h="2192" w="4692">
                  <a:moveTo>
                    <a:pt x="810" y="1"/>
                  </a:moveTo>
                  <a:cubicBezTo>
                    <a:pt x="667" y="1"/>
                    <a:pt x="548" y="120"/>
                    <a:pt x="524" y="262"/>
                  </a:cubicBezTo>
                  <a:cubicBezTo>
                    <a:pt x="477" y="429"/>
                    <a:pt x="382" y="572"/>
                    <a:pt x="262" y="715"/>
                  </a:cubicBezTo>
                  <a:cubicBezTo>
                    <a:pt x="96" y="905"/>
                    <a:pt x="1" y="1144"/>
                    <a:pt x="1" y="1406"/>
                  </a:cubicBezTo>
                  <a:lnTo>
                    <a:pt x="1" y="2191"/>
                  </a:lnTo>
                  <a:lnTo>
                    <a:pt x="4621" y="2191"/>
                  </a:lnTo>
                  <a:lnTo>
                    <a:pt x="4692" y="2096"/>
                  </a:lnTo>
                  <a:lnTo>
                    <a:pt x="4692" y="1406"/>
                  </a:lnTo>
                  <a:cubicBezTo>
                    <a:pt x="4668" y="1144"/>
                    <a:pt x="4597" y="905"/>
                    <a:pt x="4406" y="715"/>
                  </a:cubicBezTo>
                  <a:cubicBezTo>
                    <a:pt x="4287" y="572"/>
                    <a:pt x="4216" y="429"/>
                    <a:pt x="4168" y="239"/>
                  </a:cubicBezTo>
                  <a:cubicBezTo>
                    <a:pt x="4144" y="96"/>
                    <a:pt x="4025" y="1"/>
                    <a:pt x="3882" y="1"/>
                  </a:cubicBezTo>
                  <a:close/>
                </a:path>
              </a:pathLst>
            </a:custGeom>
            <a:solidFill>
              <a:srgbClr val="4C92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40"/>
            <p:cNvSpPr/>
            <p:nvPr/>
          </p:nvSpPr>
          <p:spPr>
            <a:xfrm>
              <a:off x="1764640" y="3750159"/>
              <a:ext cx="77721" cy="76879"/>
            </a:xfrm>
            <a:custGeom>
              <a:rect b="b" l="l" r="r" t="t"/>
              <a:pathLst>
                <a:path extrusionOk="0" h="2192" w="2216">
                  <a:moveTo>
                    <a:pt x="1" y="1"/>
                  </a:moveTo>
                  <a:cubicBezTo>
                    <a:pt x="144" y="1"/>
                    <a:pt x="287" y="96"/>
                    <a:pt x="310" y="239"/>
                  </a:cubicBezTo>
                  <a:cubicBezTo>
                    <a:pt x="334" y="429"/>
                    <a:pt x="430" y="572"/>
                    <a:pt x="549" y="715"/>
                  </a:cubicBezTo>
                  <a:cubicBezTo>
                    <a:pt x="715" y="905"/>
                    <a:pt x="811" y="1144"/>
                    <a:pt x="811" y="1406"/>
                  </a:cubicBezTo>
                  <a:lnTo>
                    <a:pt x="811" y="2191"/>
                  </a:lnTo>
                  <a:lnTo>
                    <a:pt x="2216" y="2191"/>
                  </a:lnTo>
                  <a:lnTo>
                    <a:pt x="2216" y="1406"/>
                  </a:lnTo>
                  <a:cubicBezTo>
                    <a:pt x="2216" y="1144"/>
                    <a:pt x="2120" y="905"/>
                    <a:pt x="1954" y="715"/>
                  </a:cubicBezTo>
                  <a:cubicBezTo>
                    <a:pt x="1835" y="572"/>
                    <a:pt x="1763" y="429"/>
                    <a:pt x="1715" y="239"/>
                  </a:cubicBezTo>
                  <a:cubicBezTo>
                    <a:pt x="1692" y="96"/>
                    <a:pt x="1573" y="1"/>
                    <a:pt x="1430" y="1"/>
                  </a:cubicBezTo>
                  <a:close/>
                </a:path>
              </a:pathLst>
            </a:custGeom>
            <a:solidFill>
              <a:srgbClr val="4C92B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40"/>
            <p:cNvSpPr/>
            <p:nvPr/>
          </p:nvSpPr>
          <p:spPr>
            <a:xfrm>
              <a:off x="1737074" y="3679172"/>
              <a:ext cx="61026" cy="40824"/>
            </a:xfrm>
            <a:custGeom>
              <a:rect b="b" l="l" r="r" t="t"/>
              <a:pathLst>
                <a:path extrusionOk="0" h="1164" w="1740">
                  <a:moveTo>
                    <a:pt x="1096" y="0"/>
                  </a:moveTo>
                  <a:lnTo>
                    <a:pt x="1" y="1024"/>
                  </a:lnTo>
                  <a:lnTo>
                    <a:pt x="501" y="1143"/>
                  </a:lnTo>
                  <a:cubicBezTo>
                    <a:pt x="557" y="1157"/>
                    <a:pt x="612" y="1164"/>
                    <a:pt x="667" y="1164"/>
                  </a:cubicBezTo>
                  <a:cubicBezTo>
                    <a:pt x="894" y="1164"/>
                    <a:pt x="1105" y="1049"/>
                    <a:pt x="1239" y="858"/>
                  </a:cubicBezTo>
                  <a:lnTo>
                    <a:pt x="1739" y="119"/>
                  </a:lnTo>
                  <a:lnTo>
                    <a:pt x="1096" y="0"/>
                  </a:lnTo>
                  <a:close/>
                </a:path>
              </a:pathLst>
            </a:custGeom>
            <a:solidFill>
              <a:srgbClr val="1A1A1A">
                <a:alpha val="200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40"/>
            <p:cNvSpPr/>
            <p:nvPr/>
          </p:nvSpPr>
          <p:spPr>
            <a:xfrm>
              <a:off x="1676118" y="3679172"/>
              <a:ext cx="60991" cy="40824"/>
            </a:xfrm>
            <a:custGeom>
              <a:rect b="b" l="l" r="r" t="t"/>
              <a:pathLst>
                <a:path extrusionOk="0" h="1164" w="1739">
                  <a:moveTo>
                    <a:pt x="620" y="0"/>
                  </a:moveTo>
                  <a:lnTo>
                    <a:pt x="1" y="119"/>
                  </a:lnTo>
                  <a:lnTo>
                    <a:pt x="477" y="858"/>
                  </a:lnTo>
                  <a:cubicBezTo>
                    <a:pt x="611" y="1049"/>
                    <a:pt x="838" y="1164"/>
                    <a:pt x="1071" y="1164"/>
                  </a:cubicBezTo>
                  <a:cubicBezTo>
                    <a:pt x="1127" y="1164"/>
                    <a:pt x="1183" y="1157"/>
                    <a:pt x="1239" y="1143"/>
                  </a:cubicBezTo>
                  <a:lnTo>
                    <a:pt x="1739" y="1024"/>
                  </a:lnTo>
                  <a:lnTo>
                    <a:pt x="620" y="0"/>
                  </a:lnTo>
                  <a:close/>
                </a:path>
              </a:pathLst>
            </a:custGeom>
            <a:solidFill>
              <a:srgbClr val="1A1A1A">
                <a:alpha val="2000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40"/>
            <p:cNvSpPr/>
            <p:nvPr/>
          </p:nvSpPr>
          <p:spPr>
            <a:xfrm>
              <a:off x="1670260" y="3766012"/>
              <a:ext cx="11749" cy="11749"/>
            </a:xfrm>
            <a:custGeom>
              <a:rect b="b" l="l" r="r" t="t"/>
              <a:pathLst>
                <a:path extrusionOk="0" h="335" w="335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63"/>
                    <a:pt x="72" y="334"/>
                    <a:pt x="168" y="334"/>
                  </a:cubicBezTo>
                  <a:cubicBezTo>
                    <a:pt x="239" y="334"/>
                    <a:pt x="334" y="263"/>
                    <a:pt x="334" y="168"/>
                  </a:cubicBezTo>
                  <a:cubicBezTo>
                    <a:pt x="334" y="72"/>
                    <a:pt x="239" y="1"/>
                    <a:pt x="16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40"/>
            <p:cNvSpPr/>
            <p:nvPr/>
          </p:nvSpPr>
          <p:spPr>
            <a:xfrm>
              <a:off x="1792207" y="3766012"/>
              <a:ext cx="11749" cy="11749"/>
            </a:xfrm>
            <a:custGeom>
              <a:rect b="b" l="l" r="r" t="t"/>
              <a:pathLst>
                <a:path extrusionOk="0" h="335" w="335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63"/>
                    <a:pt x="72" y="334"/>
                    <a:pt x="167" y="334"/>
                  </a:cubicBezTo>
                  <a:cubicBezTo>
                    <a:pt x="239" y="334"/>
                    <a:pt x="334" y="263"/>
                    <a:pt x="334" y="168"/>
                  </a:cubicBezTo>
                  <a:cubicBezTo>
                    <a:pt x="334" y="72"/>
                    <a:pt x="239" y="1"/>
                    <a:pt x="16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43" name="Google Shape;943;p40"/>
          <p:cNvGrpSpPr/>
          <p:nvPr/>
        </p:nvGrpSpPr>
        <p:grpSpPr>
          <a:xfrm>
            <a:off x="4730100" y="2291316"/>
            <a:ext cx="404563" cy="374937"/>
            <a:chOff x="4041761" y="1757317"/>
            <a:chExt cx="352376" cy="314941"/>
          </a:xfrm>
        </p:grpSpPr>
        <p:sp>
          <p:nvSpPr>
            <p:cNvPr id="944" name="Google Shape;944;p40"/>
            <p:cNvSpPr/>
            <p:nvPr/>
          </p:nvSpPr>
          <p:spPr>
            <a:xfrm>
              <a:off x="4048620" y="1940746"/>
              <a:ext cx="338627" cy="36125"/>
            </a:xfrm>
            <a:custGeom>
              <a:rect b="b" l="l" r="r" t="t"/>
              <a:pathLst>
                <a:path extrusionOk="0" h="1185" w="11108">
                  <a:moveTo>
                    <a:pt x="1" y="0"/>
                  </a:moveTo>
                  <a:lnTo>
                    <a:pt x="1" y="1185"/>
                  </a:lnTo>
                  <a:lnTo>
                    <a:pt x="11108" y="1185"/>
                  </a:lnTo>
                  <a:lnTo>
                    <a:pt x="11108" y="0"/>
                  </a:lnTo>
                  <a:close/>
                </a:path>
              </a:pathLst>
            </a:custGeom>
            <a:solidFill>
              <a:srgbClr val="B8EC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40"/>
            <p:cNvSpPr/>
            <p:nvPr/>
          </p:nvSpPr>
          <p:spPr>
            <a:xfrm>
              <a:off x="4048620" y="1976840"/>
              <a:ext cx="338627" cy="88528"/>
            </a:xfrm>
            <a:custGeom>
              <a:rect b="b" l="l" r="r" t="t"/>
              <a:pathLst>
                <a:path extrusionOk="0" h="2904" w="11108">
                  <a:moveTo>
                    <a:pt x="1" y="1"/>
                  </a:moveTo>
                  <a:lnTo>
                    <a:pt x="1" y="2904"/>
                  </a:lnTo>
                  <a:lnTo>
                    <a:pt x="11108" y="2904"/>
                  </a:lnTo>
                  <a:lnTo>
                    <a:pt x="11108" y="1"/>
                  </a:lnTo>
                  <a:close/>
                </a:path>
              </a:pathLst>
            </a:custGeom>
            <a:solidFill>
              <a:srgbClr val="DDB9A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40"/>
            <p:cNvSpPr/>
            <p:nvPr/>
          </p:nvSpPr>
          <p:spPr>
            <a:xfrm>
              <a:off x="4223451" y="1777895"/>
              <a:ext cx="68195" cy="138707"/>
            </a:xfrm>
            <a:custGeom>
              <a:rect b="b" l="l" r="r" t="t"/>
              <a:pathLst>
                <a:path extrusionOk="0" h="4550" w="2237">
                  <a:moveTo>
                    <a:pt x="2237" y="1"/>
                  </a:moveTo>
                  <a:cubicBezTo>
                    <a:pt x="2237" y="1"/>
                    <a:pt x="1258" y="590"/>
                    <a:pt x="631" y="1678"/>
                  </a:cubicBezTo>
                  <a:lnTo>
                    <a:pt x="0" y="4550"/>
                  </a:lnTo>
                  <a:lnTo>
                    <a:pt x="411" y="4440"/>
                  </a:lnTo>
                  <a:cubicBezTo>
                    <a:pt x="503" y="4333"/>
                    <a:pt x="610" y="4140"/>
                    <a:pt x="722" y="4005"/>
                  </a:cubicBezTo>
                  <a:cubicBezTo>
                    <a:pt x="1471" y="3116"/>
                    <a:pt x="1956" y="2031"/>
                    <a:pt x="2115" y="879"/>
                  </a:cubicBezTo>
                  <a:lnTo>
                    <a:pt x="2237" y="1"/>
                  </a:lnTo>
                  <a:close/>
                </a:path>
              </a:pathLst>
            </a:custGeom>
            <a:solidFill>
              <a:srgbClr val="A0E5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40"/>
            <p:cNvSpPr/>
            <p:nvPr/>
          </p:nvSpPr>
          <p:spPr>
            <a:xfrm>
              <a:off x="4144221" y="1777895"/>
              <a:ext cx="67768" cy="138585"/>
            </a:xfrm>
            <a:custGeom>
              <a:rect b="b" l="l" r="r" t="t"/>
              <a:pathLst>
                <a:path extrusionOk="0" h="4546" w="2223">
                  <a:moveTo>
                    <a:pt x="1" y="1"/>
                  </a:moveTo>
                  <a:lnTo>
                    <a:pt x="122" y="879"/>
                  </a:lnTo>
                  <a:cubicBezTo>
                    <a:pt x="284" y="2031"/>
                    <a:pt x="766" y="3113"/>
                    <a:pt x="1515" y="4005"/>
                  </a:cubicBezTo>
                  <a:cubicBezTo>
                    <a:pt x="1628" y="4138"/>
                    <a:pt x="1734" y="4332"/>
                    <a:pt x="1826" y="4440"/>
                  </a:cubicBezTo>
                  <a:lnTo>
                    <a:pt x="2222" y="4545"/>
                  </a:lnTo>
                  <a:lnTo>
                    <a:pt x="2222" y="4545"/>
                  </a:lnTo>
                  <a:lnTo>
                    <a:pt x="1602" y="1672"/>
                  </a:lnTo>
                  <a:cubicBezTo>
                    <a:pt x="976" y="588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A0E5A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40"/>
            <p:cNvSpPr/>
            <p:nvPr/>
          </p:nvSpPr>
          <p:spPr>
            <a:xfrm>
              <a:off x="4193606" y="1764268"/>
              <a:ext cx="48532" cy="152425"/>
            </a:xfrm>
            <a:custGeom>
              <a:rect b="b" l="l" r="r" t="t"/>
              <a:pathLst>
                <a:path extrusionOk="0" h="5000" w="1592">
                  <a:moveTo>
                    <a:pt x="782" y="1"/>
                  </a:moveTo>
                  <a:cubicBezTo>
                    <a:pt x="782" y="1"/>
                    <a:pt x="0" y="1140"/>
                    <a:pt x="9" y="2538"/>
                  </a:cubicBezTo>
                  <a:cubicBezTo>
                    <a:pt x="11" y="2928"/>
                    <a:pt x="422" y="4399"/>
                    <a:pt x="602" y="4992"/>
                  </a:cubicBezTo>
                  <a:lnTo>
                    <a:pt x="798" y="5000"/>
                  </a:lnTo>
                  <a:lnTo>
                    <a:pt x="979" y="4997"/>
                  </a:lnTo>
                  <a:cubicBezTo>
                    <a:pt x="1167" y="4401"/>
                    <a:pt x="1592" y="2952"/>
                    <a:pt x="1587" y="2523"/>
                  </a:cubicBezTo>
                  <a:cubicBezTo>
                    <a:pt x="1578" y="1127"/>
                    <a:pt x="782" y="1"/>
                    <a:pt x="782" y="1"/>
                  </a:cubicBezTo>
                  <a:close/>
                </a:path>
              </a:pathLst>
            </a:custGeom>
            <a:solidFill>
              <a:srgbClr val="B8EC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40"/>
            <p:cNvSpPr/>
            <p:nvPr/>
          </p:nvSpPr>
          <p:spPr>
            <a:xfrm>
              <a:off x="4217751" y="1916663"/>
              <a:ext cx="56641" cy="112886"/>
            </a:xfrm>
            <a:custGeom>
              <a:rect b="b" l="l" r="r" t="t"/>
              <a:pathLst>
                <a:path extrusionOk="0" h="3703" w="1858">
                  <a:moveTo>
                    <a:pt x="1" y="1"/>
                  </a:moveTo>
                  <a:lnTo>
                    <a:pt x="1" y="3702"/>
                  </a:lnTo>
                  <a:lnTo>
                    <a:pt x="6" y="3702"/>
                  </a:lnTo>
                  <a:cubicBezTo>
                    <a:pt x="1028" y="3702"/>
                    <a:pt x="1858" y="3100"/>
                    <a:pt x="1858" y="2078"/>
                  </a:cubicBezTo>
                  <a:cubicBezTo>
                    <a:pt x="1858" y="1056"/>
                    <a:pt x="1028" y="1"/>
                    <a:pt x="6" y="1"/>
                  </a:cubicBezTo>
                  <a:close/>
                </a:path>
              </a:pathLst>
            </a:custGeom>
            <a:solidFill>
              <a:srgbClr val="FFDA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40"/>
            <p:cNvSpPr/>
            <p:nvPr/>
          </p:nvSpPr>
          <p:spPr>
            <a:xfrm>
              <a:off x="4161475" y="1916663"/>
              <a:ext cx="56306" cy="112886"/>
            </a:xfrm>
            <a:custGeom>
              <a:rect b="b" l="l" r="r" t="t"/>
              <a:pathLst>
                <a:path extrusionOk="0" h="3703" w="1847">
                  <a:moveTo>
                    <a:pt x="1847" y="1"/>
                  </a:moveTo>
                  <a:cubicBezTo>
                    <a:pt x="826" y="5"/>
                    <a:pt x="1" y="1057"/>
                    <a:pt x="1" y="2078"/>
                  </a:cubicBezTo>
                  <a:cubicBezTo>
                    <a:pt x="1" y="3099"/>
                    <a:pt x="829" y="3701"/>
                    <a:pt x="1847" y="3702"/>
                  </a:cubicBezTo>
                  <a:lnTo>
                    <a:pt x="1847" y="1770"/>
                  </a:lnTo>
                  <a:lnTo>
                    <a:pt x="1847" y="1"/>
                  </a:lnTo>
                  <a:close/>
                </a:path>
              </a:pathLst>
            </a:custGeom>
            <a:solidFill>
              <a:srgbClr val="FFDA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40"/>
            <p:cNvSpPr/>
            <p:nvPr/>
          </p:nvSpPr>
          <p:spPr>
            <a:xfrm>
              <a:off x="4210343" y="2058418"/>
              <a:ext cx="14724" cy="13840"/>
            </a:xfrm>
            <a:custGeom>
              <a:rect b="b" l="l" r="r" t="t"/>
              <a:pathLst>
                <a:path extrusionOk="0" h="454" w="483">
                  <a:moveTo>
                    <a:pt x="243" y="1"/>
                  </a:moveTo>
                  <a:cubicBezTo>
                    <a:pt x="191" y="1"/>
                    <a:pt x="139" y="19"/>
                    <a:pt x="98" y="55"/>
                  </a:cubicBezTo>
                  <a:cubicBezTo>
                    <a:pt x="29" y="115"/>
                    <a:pt x="1" y="214"/>
                    <a:pt x="32" y="303"/>
                  </a:cubicBezTo>
                  <a:cubicBezTo>
                    <a:pt x="64" y="391"/>
                    <a:pt x="151" y="453"/>
                    <a:pt x="244" y="453"/>
                  </a:cubicBezTo>
                  <a:cubicBezTo>
                    <a:pt x="352" y="453"/>
                    <a:pt x="445" y="376"/>
                    <a:pt x="465" y="273"/>
                  </a:cubicBezTo>
                  <a:cubicBezTo>
                    <a:pt x="483" y="181"/>
                    <a:pt x="442" y="85"/>
                    <a:pt x="363" y="36"/>
                  </a:cubicBezTo>
                  <a:cubicBezTo>
                    <a:pt x="326" y="12"/>
                    <a:pt x="285" y="1"/>
                    <a:pt x="24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40"/>
            <p:cNvSpPr/>
            <p:nvPr/>
          </p:nvSpPr>
          <p:spPr>
            <a:xfrm>
              <a:off x="4041761" y="1757317"/>
              <a:ext cx="352376" cy="314941"/>
            </a:xfrm>
            <a:custGeom>
              <a:rect b="b" l="l" r="r" t="t"/>
              <a:pathLst>
                <a:path extrusionOk="0" h="10331" w="11559">
                  <a:moveTo>
                    <a:pt x="3657" y="1173"/>
                  </a:moveTo>
                  <a:lnTo>
                    <a:pt x="3657" y="1173"/>
                  </a:lnTo>
                  <a:cubicBezTo>
                    <a:pt x="3980" y="1439"/>
                    <a:pt x="4430" y="1877"/>
                    <a:pt x="4768" y="2459"/>
                  </a:cubicBezTo>
                  <a:cubicBezTo>
                    <a:pt x="4771" y="2462"/>
                    <a:pt x="4773" y="2465"/>
                    <a:pt x="4773" y="2467"/>
                  </a:cubicBezTo>
                  <a:cubicBezTo>
                    <a:pt x="4765" y="2564"/>
                    <a:pt x="4764" y="2665"/>
                    <a:pt x="4764" y="2766"/>
                  </a:cubicBezTo>
                  <a:cubicBezTo>
                    <a:pt x="4765" y="3118"/>
                    <a:pt x="5037" y="4136"/>
                    <a:pt x="5216" y="4764"/>
                  </a:cubicBezTo>
                  <a:cubicBezTo>
                    <a:pt x="5163" y="4686"/>
                    <a:pt x="5109" y="4605"/>
                    <a:pt x="5049" y="4534"/>
                  </a:cubicBezTo>
                  <a:cubicBezTo>
                    <a:pt x="4325" y="3674"/>
                    <a:pt x="3863" y="2635"/>
                    <a:pt x="3707" y="1521"/>
                  </a:cubicBezTo>
                  <a:lnTo>
                    <a:pt x="3657" y="1173"/>
                  </a:lnTo>
                  <a:close/>
                  <a:moveTo>
                    <a:pt x="7901" y="1173"/>
                  </a:moveTo>
                  <a:lnTo>
                    <a:pt x="7852" y="1521"/>
                  </a:lnTo>
                  <a:cubicBezTo>
                    <a:pt x="7696" y="2632"/>
                    <a:pt x="7232" y="3674"/>
                    <a:pt x="6510" y="4533"/>
                  </a:cubicBezTo>
                  <a:cubicBezTo>
                    <a:pt x="6447" y="4611"/>
                    <a:pt x="6388" y="4696"/>
                    <a:pt x="6331" y="4780"/>
                  </a:cubicBezTo>
                  <a:cubicBezTo>
                    <a:pt x="6516" y="4156"/>
                    <a:pt x="6798" y="3135"/>
                    <a:pt x="6795" y="2749"/>
                  </a:cubicBezTo>
                  <a:cubicBezTo>
                    <a:pt x="6795" y="2655"/>
                    <a:pt x="6792" y="2561"/>
                    <a:pt x="6784" y="2471"/>
                  </a:cubicBezTo>
                  <a:cubicBezTo>
                    <a:pt x="6786" y="2470"/>
                    <a:pt x="6786" y="2467"/>
                    <a:pt x="6787" y="2465"/>
                  </a:cubicBezTo>
                  <a:cubicBezTo>
                    <a:pt x="7125" y="1878"/>
                    <a:pt x="7575" y="1439"/>
                    <a:pt x="7901" y="1173"/>
                  </a:cubicBezTo>
                  <a:close/>
                  <a:moveTo>
                    <a:pt x="5765" y="671"/>
                  </a:moveTo>
                  <a:cubicBezTo>
                    <a:pt x="5990" y="1086"/>
                    <a:pt x="6335" y="1866"/>
                    <a:pt x="6341" y="2752"/>
                  </a:cubicBezTo>
                  <a:cubicBezTo>
                    <a:pt x="6343" y="3090"/>
                    <a:pt x="6025" y="4249"/>
                    <a:pt x="5792" y="5001"/>
                  </a:cubicBezTo>
                  <a:lnTo>
                    <a:pt x="5750" y="5001"/>
                  </a:lnTo>
                  <a:cubicBezTo>
                    <a:pt x="5511" y="4196"/>
                    <a:pt x="5214" y="3052"/>
                    <a:pt x="5211" y="2764"/>
                  </a:cubicBezTo>
                  <a:cubicBezTo>
                    <a:pt x="5210" y="1877"/>
                    <a:pt x="5547" y="1089"/>
                    <a:pt x="5765" y="671"/>
                  </a:cubicBezTo>
                  <a:close/>
                  <a:moveTo>
                    <a:pt x="3962" y="6245"/>
                  </a:moveTo>
                  <a:cubicBezTo>
                    <a:pt x="3843" y="6478"/>
                    <a:pt x="3765" y="6726"/>
                    <a:pt x="3728" y="6976"/>
                  </a:cubicBezTo>
                  <a:lnTo>
                    <a:pt x="451" y="6976"/>
                  </a:lnTo>
                  <a:lnTo>
                    <a:pt x="451" y="6245"/>
                  </a:lnTo>
                  <a:close/>
                  <a:moveTo>
                    <a:pt x="11108" y="6245"/>
                  </a:moveTo>
                  <a:lnTo>
                    <a:pt x="11108" y="6976"/>
                  </a:lnTo>
                  <a:lnTo>
                    <a:pt x="7831" y="6976"/>
                  </a:lnTo>
                  <a:cubicBezTo>
                    <a:pt x="7793" y="6726"/>
                    <a:pt x="7714" y="6478"/>
                    <a:pt x="7596" y="6245"/>
                  </a:cubicBezTo>
                  <a:close/>
                  <a:moveTo>
                    <a:pt x="6002" y="5474"/>
                  </a:moveTo>
                  <a:cubicBezTo>
                    <a:pt x="6808" y="5616"/>
                    <a:pt x="7406" y="6519"/>
                    <a:pt x="7406" y="7305"/>
                  </a:cubicBezTo>
                  <a:cubicBezTo>
                    <a:pt x="7406" y="8272"/>
                    <a:pt x="6589" y="8704"/>
                    <a:pt x="5779" y="8704"/>
                  </a:cubicBezTo>
                  <a:lnTo>
                    <a:pt x="5777" y="8704"/>
                  </a:lnTo>
                  <a:cubicBezTo>
                    <a:pt x="4969" y="8703"/>
                    <a:pt x="4156" y="8269"/>
                    <a:pt x="4156" y="7305"/>
                  </a:cubicBezTo>
                  <a:cubicBezTo>
                    <a:pt x="4156" y="6523"/>
                    <a:pt x="4750" y="5624"/>
                    <a:pt x="5552" y="5475"/>
                  </a:cubicBezTo>
                  <a:lnTo>
                    <a:pt x="5552" y="6997"/>
                  </a:lnTo>
                  <a:cubicBezTo>
                    <a:pt x="5552" y="7121"/>
                    <a:pt x="5652" y="7223"/>
                    <a:pt x="5777" y="7223"/>
                  </a:cubicBezTo>
                  <a:cubicBezTo>
                    <a:pt x="5900" y="7223"/>
                    <a:pt x="6002" y="7121"/>
                    <a:pt x="6002" y="6997"/>
                  </a:cubicBezTo>
                  <a:lnTo>
                    <a:pt x="6002" y="5474"/>
                  </a:lnTo>
                  <a:close/>
                  <a:moveTo>
                    <a:pt x="5760" y="0"/>
                  </a:moveTo>
                  <a:cubicBezTo>
                    <a:pt x="5688" y="0"/>
                    <a:pt x="5618" y="38"/>
                    <a:pt x="5577" y="98"/>
                  </a:cubicBezTo>
                  <a:cubicBezTo>
                    <a:pt x="5550" y="136"/>
                    <a:pt x="5085" y="822"/>
                    <a:pt x="4872" y="1791"/>
                  </a:cubicBezTo>
                  <a:cubicBezTo>
                    <a:pt x="4252" y="951"/>
                    <a:pt x="3513" y="500"/>
                    <a:pt x="3477" y="481"/>
                  </a:cubicBezTo>
                  <a:cubicBezTo>
                    <a:pt x="3441" y="459"/>
                    <a:pt x="3400" y="448"/>
                    <a:pt x="3360" y="448"/>
                  </a:cubicBezTo>
                  <a:cubicBezTo>
                    <a:pt x="3317" y="448"/>
                    <a:pt x="3274" y="461"/>
                    <a:pt x="3237" y="485"/>
                  </a:cubicBezTo>
                  <a:cubicBezTo>
                    <a:pt x="3163" y="535"/>
                    <a:pt x="3126" y="619"/>
                    <a:pt x="3138" y="706"/>
                  </a:cubicBezTo>
                  <a:lnTo>
                    <a:pt x="3260" y="1584"/>
                  </a:lnTo>
                  <a:cubicBezTo>
                    <a:pt x="3426" y="2779"/>
                    <a:pt x="3926" y="3899"/>
                    <a:pt x="4702" y="4824"/>
                  </a:cubicBezTo>
                  <a:cubicBezTo>
                    <a:pt x="4753" y="4884"/>
                    <a:pt x="4930" y="5151"/>
                    <a:pt x="4968" y="5199"/>
                  </a:cubicBezTo>
                  <a:cubicBezTo>
                    <a:pt x="4723" y="5324"/>
                    <a:pt x="4495" y="5505"/>
                    <a:pt x="4297" y="5736"/>
                  </a:cubicBezTo>
                  <a:cubicBezTo>
                    <a:pt x="4282" y="5754"/>
                    <a:pt x="4267" y="5774"/>
                    <a:pt x="4250" y="5792"/>
                  </a:cubicBezTo>
                  <a:lnTo>
                    <a:pt x="226" y="5792"/>
                  </a:lnTo>
                  <a:cubicBezTo>
                    <a:pt x="101" y="5792"/>
                    <a:pt x="0" y="5894"/>
                    <a:pt x="0" y="6017"/>
                  </a:cubicBezTo>
                  <a:lnTo>
                    <a:pt x="0" y="10105"/>
                  </a:lnTo>
                  <a:cubicBezTo>
                    <a:pt x="0" y="10228"/>
                    <a:pt x="101" y="10330"/>
                    <a:pt x="226" y="10330"/>
                  </a:cubicBezTo>
                  <a:lnTo>
                    <a:pt x="4759" y="10330"/>
                  </a:lnTo>
                  <a:cubicBezTo>
                    <a:pt x="4882" y="10330"/>
                    <a:pt x="4984" y="10228"/>
                    <a:pt x="4984" y="10105"/>
                  </a:cubicBezTo>
                  <a:cubicBezTo>
                    <a:pt x="4984" y="9980"/>
                    <a:pt x="4882" y="9880"/>
                    <a:pt x="4759" y="9880"/>
                  </a:cubicBezTo>
                  <a:lnTo>
                    <a:pt x="451" y="9880"/>
                  </a:lnTo>
                  <a:lnTo>
                    <a:pt x="451" y="7427"/>
                  </a:lnTo>
                  <a:lnTo>
                    <a:pt x="3705" y="7427"/>
                  </a:lnTo>
                  <a:cubicBezTo>
                    <a:pt x="3767" y="8449"/>
                    <a:pt x="4600" y="9153"/>
                    <a:pt x="5774" y="9155"/>
                  </a:cubicBezTo>
                  <a:lnTo>
                    <a:pt x="5779" y="9155"/>
                  </a:lnTo>
                  <a:cubicBezTo>
                    <a:pt x="6341" y="9155"/>
                    <a:pt x="6859" y="8985"/>
                    <a:pt x="7233" y="8673"/>
                  </a:cubicBezTo>
                  <a:cubicBezTo>
                    <a:pt x="7610" y="8359"/>
                    <a:pt x="7823" y="7930"/>
                    <a:pt x="7852" y="7427"/>
                  </a:cubicBezTo>
                  <a:lnTo>
                    <a:pt x="11106" y="7427"/>
                  </a:lnTo>
                  <a:lnTo>
                    <a:pt x="11106" y="9880"/>
                  </a:lnTo>
                  <a:lnTo>
                    <a:pt x="6796" y="9880"/>
                  </a:lnTo>
                  <a:cubicBezTo>
                    <a:pt x="6673" y="9880"/>
                    <a:pt x="6571" y="9980"/>
                    <a:pt x="6571" y="10105"/>
                  </a:cubicBezTo>
                  <a:cubicBezTo>
                    <a:pt x="6571" y="10228"/>
                    <a:pt x="6673" y="10330"/>
                    <a:pt x="6796" y="10330"/>
                  </a:cubicBezTo>
                  <a:lnTo>
                    <a:pt x="11331" y="10330"/>
                  </a:lnTo>
                  <a:cubicBezTo>
                    <a:pt x="11454" y="10330"/>
                    <a:pt x="11557" y="10228"/>
                    <a:pt x="11557" y="10105"/>
                  </a:cubicBezTo>
                  <a:lnTo>
                    <a:pt x="11557" y="6017"/>
                  </a:lnTo>
                  <a:cubicBezTo>
                    <a:pt x="11558" y="5894"/>
                    <a:pt x="11459" y="5792"/>
                    <a:pt x="11333" y="5792"/>
                  </a:cubicBezTo>
                  <a:lnTo>
                    <a:pt x="7308" y="5792"/>
                  </a:lnTo>
                  <a:cubicBezTo>
                    <a:pt x="7293" y="5774"/>
                    <a:pt x="7275" y="5754"/>
                    <a:pt x="7260" y="5736"/>
                  </a:cubicBezTo>
                  <a:cubicBezTo>
                    <a:pt x="7064" y="5505"/>
                    <a:pt x="6837" y="5325"/>
                    <a:pt x="6592" y="5199"/>
                  </a:cubicBezTo>
                  <a:cubicBezTo>
                    <a:pt x="6628" y="5151"/>
                    <a:pt x="6807" y="4884"/>
                    <a:pt x="6855" y="4824"/>
                  </a:cubicBezTo>
                  <a:cubicBezTo>
                    <a:pt x="7634" y="3899"/>
                    <a:pt x="8134" y="2779"/>
                    <a:pt x="8297" y="1584"/>
                  </a:cubicBezTo>
                  <a:lnTo>
                    <a:pt x="8421" y="706"/>
                  </a:lnTo>
                  <a:cubicBezTo>
                    <a:pt x="8431" y="619"/>
                    <a:pt x="8394" y="535"/>
                    <a:pt x="8320" y="485"/>
                  </a:cubicBezTo>
                  <a:cubicBezTo>
                    <a:pt x="8283" y="461"/>
                    <a:pt x="8240" y="448"/>
                    <a:pt x="8196" y="448"/>
                  </a:cubicBezTo>
                  <a:cubicBezTo>
                    <a:pt x="8156" y="448"/>
                    <a:pt x="8115" y="459"/>
                    <a:pt x="8080" y="481"/>
                  </a:cubicBezTo>
                  <a:cubicBezTo>
                    <a:pt x="8045" y="503"/>
                    <a:pt x="7299" y="955"/>
                    <a:pt x="6681" y="1802"/>
                  </a:cubicBezTo>
                  <a:cubicBezTo>
                    <a:pt x="6456" y="823"/>
                    <a:pt x="5974" y="133"/>
                    <a:pt x="5947" y="95"/>
                  </a:cubicBezTo>
                  <a:cubicBezTo>
                    <a:pt x="5903" y="35"/>
                    <a:pt x="5836" y="0"/>
                    <a:pt x="57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3" name="Google Shape;953;p40"/>
          <p:cNvSpPr/>
          <p:nvPr/>
        </p:nvSpPr>
        <p:spPr>
          <a:xfrm>
            <a:off x="5583428" y="2795061"/>
            <a:ext cx="226569" cy="319870"/>
          </a:xfrm>
          <a:custGeom>
            <a:rect b="b" l="l" r="r" t="t"/>
            <a:pathLst>
              <a:path extrusionOk="0" h="19151" w="13565">
                <a:moveTo>
                  <a:pt x="6748" y="2696"/>
                </a:moveTo>
                <a:cubicBezTo>
                  <a:pt x="8844" y="2696"/>
                  <a:pt x="10852" y="4330"/>
                  <a:pt x="10852" y="6792"/>
                </a:cubicBezTo>
                <a:cubicBezTo>
                  <a:pt x="10872" y="9043"/>
                  <a:pt x="9043" y="10852"/>
                  <a:pt x="6793" y="10872"/>
                </a:cubicBezTo>
                <a:cubicBezTo>
                  <a:pt x="3155" y="10872"/>
                  <a:pt x="1327" y="6471"/>
                  <a:pt x="3899" y="3899"/>
                </a:cubicBezTo>
                <a:cubicBezTo>
                  <a:pt x="4730" y="3068"/>
                  <a:pt x="5749" y="2696"/>
                  <a:pt x="6748" y="2696"/>
                </a:cubicBezTo>
                <a:close/>
                <a:moveTo>
                  <a:pt x="6793" y="0"/>
                </a:moveTo>
                <a:cubicBezTo>
                  <a:pt x="3035" y="0"/>
                  <a:pt x="1" y="3035"/>
                  <a:pt x="1" y="6792"/>
                </a:cubicBezTo>
                <a:cubicBezTo>
                  <a:pt x="1" y="10530"/>
                  <a:pt x="6793" y="19151"/>
                  <a:pt x="6793" y="19151"/>
                </a:cubicBezTo>
                <a:cubicBezTo>
                  <a:pt x="6793" y="19151"/>
                  <a:pt x="13565" y="10530"/>
                  <a:pt x="13565" y="6792"/>
                </a:cubicBezTo>
                <a:cubicBezTo>
                  <a:pt x="13565" y="3035"/>
                  <a:pt x="10530" y="0"/>
                  <a:pt x="6793" y="0"/>
                </a:cubicBezTo>
                <a:close/>
              </a:path>
            </a:pathLst>
          </a:custGeom>
          <a:solidFill>
            <a:srgbClr val="6AA84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54" name="Google Shape;954;p40"/>
          <p:cNvPicPr preferRelativeResize="0"/>
          <p:nvPr/>
        </p:nvPicPr>
        <p:blipFill rotWithShape="1">
          <a:blip r:embed="rId3">
            <a:alphaModFix/>
          </a:blip>
          <a:srcRect b="17616" l="9329" r="9329" t="12251"/>
          <a:stretch/>
        </p:blipFill>
        <p:spPr>
          <a:xfrm>
            <a:off x="5512138" y="1841325"/>
            <a:ext cx="440426" cy="379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5" name="Google Shape;955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9475" y="919809"/>
            <a:ext cx="404550" cy="4522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6" name="Google Shape;956;p40"/>
          <p:cNvGrpSpPr/>
          <p:nvPr/>
        </p:nvGrpSpPr>
        <p:grpSpPr>
          <a:xfrm>
            <a:off x="6293835" y="2339959"/>
            <a:ext cx="317367" cy="396691"/>
            <a:chOff x="2566762" y="1221936"/>
            <a:chExt cx="688730" cy="925983"/>
          </a:xfrm>
        </p:grpSpPr>
        <p:sp>
          <p:nvSpPr>
            <p:cNvPr id="957" name="Google Shape;957;p40"/>
            <p:cNvSpPr/>
            <p:nvPr/>
          </p:nvSpPr>
          <p:spPr>
            <a:xfrm>
              <a:off x="2585881" y="1321878"/>
              <a:ext cx="669611" cy="826042"/>
            </a:xfrm>
            <a:custGeom>
              <a:rect b="b" l="l" r="r" t="t"/>
              <a:pathLst>
                <a:path extrusionOk="0" h="3802" w="3082">
                  <a:moveTo>
                    <a:pt x="1" y="1"/>
                  </a:moveTo>
                  <a:lnTo>
                    <a:pt x="1" y="3801"/>
                  </a:lnTo>
                  <a:lnTo>
                    <a:pt x="3081" y="3801"/>
                  </a:lnTo>
                  <a:lnTo>
                    <a:pt x="3081" y="1"/>
                  </a:lnTo>
                  <a:close/>
                </a:path>
              </a:pathLst>
            </a:custGeom>
            <a:solidFill>
              <a:srgbClr val="9D9D9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40"/>
            <p:cNvSpPr/>
            <p:nvPr/>
          </p:nvSpPr>
          <p:spPr>
            <a:xfrm>
              <a:off x="2566762" y="1440070"/>
              <a:ext cx="658747" cy="676998"/>
            </a:xfrm>
            <a:custGeom>
              <a:rect b="b" l="l" r="r" t="t"/>
              <a:pathLst>
                <a:path extrusionOk="0" h="3116" w="3032">
                  <a:moveTo>
                    <a:pt x="0" y="0"/>
                  </a:moveTo>
                  <a:lnTo>
                    <a:pt x="0" y="3115"/>
                  </a:lnTo>
                  <a:lnTo>
                    <a:pt x="3032" y="3115"/>
                  </a:lnTo>
                  <a:lnTo>
                    <a:pt x="3032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40"/>
            <p:cNvSpPr/>
            <p:nvPr/>
          </p:nvSpPr>
          <p:spPr>
            <a:xfrm>
              <a:off x="2566762" y="1321878"/>
              <a:ext cx="658747" cy="118409"/>
            </a:xfrm>
            <a:custGeom>
              <a:rect b="b" l="l" r="r" t="t"/>
              <a:pathLst>
                <a:path extrusionOk="0" h="545" w="3032">
                  <a:moveTo>
                    <a:pt x="0" y="1"/>
                  </a:moveTo>
                  <a:lnTo>
                    <a:pt x="0" y="544"/>
                  </a:lnTo>
                  <a:lnTo>
                    <a:pt x="3032" y="544"/>
                  </a:lnTo>
                  <a:lnTo>
                    <a:pt x="303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40"/>
            <p:cNvSpPr/>
            <p:nvPr/>
          </p:nvSpPr>
          <p:spPr>
            <a:xfrm>
              <a:off x="2615646" y="1221936"/>
              <a:ext cx="39542" cy="159907"/>
            </a:xfrm>
            <a:custGeom>
              <a:rect b="b" l="l" r="r" t="t"/>
              <a:pathLst>
                <a:path extrusionOk="0" h="736" w="182">
                  <a:moveTo>
                    <a:pt x="1" y="0"/>
                  </a:moveTo>
                  <a:lnTo>
                    <a:pt x="1" y="735"/>
                  </a:lnTo>
                  <a:lnTo>
                    <a:pt x="182" y="73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40"/>
            <p:cNvSpPr/>
            <p:nvPr/>
          </p:nvSpPr>
          <p:spPr>
            <a:xfrm>
              <a:off x="2702986" y="1221936"/>
              <a:ext cx="39542" cy="159907"/>
            </a:xfrm>
            <a:custGeom>
              <a:rect b="b" l="l" r="r" t="t"/>
              <a:pathLst>
                <a:path extrusionOk="0" h="736" w="182">
                  <a:moveTo>
                    <a:pt x="0" y="0"/>
                  </a:moveTo>
                  <a:lnTo>
                    <a:pt x="0" y="735"/>
                  </a:lnTo>
                  <a:lnTo>
                    <a:pt x="181" y="735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40"/>
            <p:cNvSpPr/>
            <p:nvPr/>
          </p:nvSpPr>
          <p:spPr>
            <a:xfrm>
              <a:off x="2789022" y="1221936"/>
              <a:ext cx="39759" cy="159907"/>
            </a:xfrm>
            <a:custGeom>
              <a:rect b="b" l="l" r="r" t="t"/>
              <a:pathLst>
                <a:path extrusionOk="0" h="736" w="183">
                  <a:moveTo>
                    <a:pt x="1" y="0"/>
                  </a:moveTo>
                  <a:lnTo>
                    <a:pt x="1" y="735"/>
                  </a:lnTo>
                  <a:lnTo>
                    <a:pt x="182" y="73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40"/>
            <p:cNvSpPr/>
            <p:nvPr/>
          </p:nvSpPr>
          <p:spPr>
            <a:xfrm>
              <a:off x="2876362" y="1221936"/>
              <a:ext cx="39542" cy="159907"/>
            </a:xfrm>
            <a:custGeom>
              <a:rect b="b" l="l" r="r" t="t"/>
              <a:pathLst>
                <a:path extrusionOk="0" h="736" w="182">
                  <a:moveTo>
                    <a:pt x="1" y="0"/>
                  </a:moveTo>
                  <a:lnTo>
                    <a:pt x="1" y="735"/>
                  </a:lnTo>
                  <a:lnTo>
                    <a:pt x="182" y="73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40"/>
            <p:cNvSpPr/>
            <p:nvPr/>
          </p:nvSpPr>
          <p:spPr>
            <a:xfrm>
              <a:off x="2962616" y="1221936"/>
              <a:ext cx="39542" cy="159907"/>
            </a:xfrm>
            <a:custGeom>
              <a:rect b="b" l="l" r="r" t="t"/>
              <a:pathLst>
                <a:path extrusionOk="0" h="736" w="182">
                  <a:moveTo>
                    <a:pt x="0" y="0"/>
                  </a:moveTo>
                  <a:lnTo>
                    <a:pt x="0" y="735"/>
                  </a:lnTo>
                  <a:lnTo>
                    <a:pt x="181" y="735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40"/>
            <p:cNvSpPr/>
            <p:nvPr/>
          </p:nvSpPr>
          <p:spPr>
            <a:xfrm>
              <a:off x="3049739" y="1221936"/>
              <a:ext cx="39759" cy="159907"/>
            </a:xfrm>
            <a:custGeom>
              <a:rect b="b" l="l" r="r" t="t"/>
              <a:pathLst>
                <a:path extrusionOk="0" h="736" w="183">
                  <a:moveTo>
                    <a:pt x="1" y="0"/>
                  </a:moveTo>
                  <a:lnTo>
                    <a:pt x="1" y="735"/>
                  </a:lnTo>
                  <a:lnTo>
                    <a:pt x="182" y="73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40"/>
            <p:cNvSpPr/>
            <p:nvPr/>
          </p:nvSpPr>
          <p:spPr>
            <a:xfrm>
              <a:off x="3135993" y="1221936"/>
              <a:ext cx="39542" cy="159907"/>
            </a:xfrm>
            <a:custGeom>
              <a:rect b="b" l="l" r="r" t="t"/>
              <a:pathLst>
                <a:path extrusionOk="0" h="736" w="182">
                  <a:moveTo>
                    <a:pt x="1" y="0"/>
                  </a:moveTo>
                  <a:lnTo>
                    <a:pt x="1" y="735"/>
                  </a:lnTo>
                  <a:lnTo>
                    <a:pt x="182" y="73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40"/>
            <p:cNvSpPr/>
            <p:nvPr/>
          </p:nvSpPr>
          <p:spPr>
            <a:xfrm>
              <a:off x="2635851" y="1492213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1" y="0"/>
                  </a:moveTo>
                  <a:lnTo>
                    <a:pt x="1" y="191"/>
                  </a:lnTo>
                  <a:lnTo>
                    <a:pt x="187" y="191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40"/>
            <p:cNvSpPr/>
            <p:nvPr/>
          </p:nvSpPr>
          <p:spPr>
            <a:xfrm>
              <a:off x="2709287" y="1492213"/>
              <a:ext cx="41715" cy="41715"/>
            </a:xfrm>
            <a:custGeom>
              <a:rect b="b" l="l" r="r" t="t"/>
              <a:pathLst>
                <a:path extrusionOk="0" h="192" w="192">
                  <a:moveTo>
                    <a:pt x="1" y="0"/>
                  </a:moveTo>
                  <a:lnTo>
                    <a:pt x="1" y="191"/>
                  </a:lnTo>
                  <a:lnTo>
                    <a:pt x="192" y="191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40"/>
            <p:cNvSpPr/>
            <p:nvPr/>
          </p:nvSpPr>
          <p:spPr>
            <a:xfrm>
              <a:off x="2783808" y="1492213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0" y="0"/>
                  </a:moveTo>
                  <a:lnTo>
                    <a:pt x="0" y="191"/>
                  </a:lnTo>
                  <a:lnTo>
                    <a:pt x="187" y="191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40"/>
            <p:cNvSpPr/>
            <p:nvPr/>
          </p:nvSpPr>
          <p:spPr>
            <a:xfrm>
              <a:off x="2858330" y="1492213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0" y="0"/>
                  </a:moveTo>
                  <a:lnTo>
                    <a:pt x="0" y="191"/>
                  </a:lnTo>
                  <a:lnTo>
                    <a:pt x="186" y="191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40"/>
            <p:cNvSpPr/>
            <p:nvPr/>
          </p:nvSpPr>
          <p:spPr>
            <a:xfrm>
              <a:off x="2931765" y="1492213"/>
              <a:ext cx="41715" cy="41715"/>
            </a:xfrm>
            <a:custGeom>
              <a:rect b="b" l="l" r="r" t="t"/>
              <a:pathLst>
                <a:path extrusionOk="0" h="192" w="192">
                  <a:moveTo>
                    <a:pt x="0" y="0"/>
                  </a:moveTo>
                  <a:lnTo>
                    <a:pt x="0" y="191"/>
                  </a:lnTo>
                  <a:lnTo>
                    <a:pt x="191" y="191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40"/>
            <p:cNvSpPr/>
            <p:nvPr/>
          </p:nvSpPr>
          <p:spPr>
            <a:xfrm>
              <a:off x="3006286" y="1492213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0" y="0"/>
                  </a:moveTo>
                  <a:lnTo>
                    <a:pt x="0" y="191"/>
                  </a:lnTo>
                  <a:lnTo>
                    <a:pt x="186" y="191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40"/>
            <p:cNvSpPr/>
            <p:nvPr/>
          </p:nvSpPr>
          <p:spPr>
            <a:xfrm>
              <a:off x="3080590" y="1492213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1" y="0"/>
                  </a:moveTo>
                  <a:lnTo>
                    <a:pt x="1" y="191"/>
                  </a:lnTo>
                  <a:lnTo>
                    <a:pt x="187" y="191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40"/>
            <p:cNvSpPr/>
            <p:nvPr/>
          </p:nvSpPr>
          <p:spPr>
            <a:xfrm>
              <a:off x="2635851" y="1619965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1" y="0"/>
                  </a:moveTo>
                  <a:lnTo>
                    <a:pt x="1" y="186"/>
                  </a:lnTo>
                  <a:lnTo>
                    <a:pt x="187" y="186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40"/>
            <p:cNvSpPr/>
            <p:nvPr/>
          </p:nvSpPr>
          <p:spPr>
            <a:xfrm>
              <a:off x="2709287" y="1619965"/>
              <a:ext cx="41715" cy="40629"/>
            </a:xfrm>
            <a:custGeom>
              <a:rect b="b" l="l" r="r" t="t"/>
              <a:pathLst>
                <a:path extrusionOk="0" h="187" w="192">
                  <a:moveTo>
                    <a:pt x="1" y="0"/>
                  </a:moveTo>
                  <a:lnTo>
                    <a:pt x="1" y="186"/>
                  </a:lnTo>
                  <a:lnTo>
                    <a:pt x="192" y="186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40"/>
            <p:cNvSpPr/>
            <p:nvPr/>
          </p:nvSpPr>
          <p:spPr>
            <a:xfrm>
              <a:off x="2783808" y="1619965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0" y="0"/>
                  </a:moveTo>
                  <a:lnTo>
                    <a:pt x="0" y="186"/>
                  </a:lnTo>
                  <a:lnTo>
                    <a:pt x="187" y="186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40"/>
            <p:cNvSpPr/>
            <p:nvPr/>
          </p:nvSpPr>
          <p:spPr>
            <a:xfrm>
              <a:off x="2858330" y="1619965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0" y="0"/>
                  </a:moveTo>
                  <a:lnTo>
                    <a:pt x="0" y="186"/>
                  </a:lnTo>
                  <a:lnTo>
                    <a:pt x="186" y="186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40"/>
            <p:cNvSpPr/>
            <p:nvPr/>
          </p:nvSpPr>
          <p:spPr>
            <a:xfrm>
              <a:off x="2931765" y="1619965"/>
              <a:ext cx="41715" cy="40629"/>
            </a:xfrm>
            <a:custGeom>
              <a:rect b="b" l="l" r="r" t="t"/>
              <a:pathLst>
                <a:path extrusionOk="0" h="187" w="192">
                  <a:moveTo>
                    <a:pt x="0" y="0"/>
                  </a:moveTo>
                  <a:lnTo>
                    <a:pt x="0" y="186"/>
                  </a:lnTo>
                  <a:lnTo>
                    <a:pt x="191" y="18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40"/>
            <p:cNvSpPr/>
            <p:nvPr/>
          </p:nvSpPr>
          <p:spPr>
            <a:xfrm>
              <a:off x="3006286" y="1619965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0" y="0"/>
                  </a:moveTo>
                  <a:lnTo>
                    <a:pt x="0" y="186"/>
                  </a:lnTo>
                  <a:lnTo>
                    <a:pt x="186" y="186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40"/>
            <p:cNvSpPr/>
            <p:nvPr/>
          </p:nvSpPr>
          <p:spPr>
            <a:xfrm>
              <a:off x="3080590" y="1619965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1" y="0"/>
                  </a:moveTo>
                  <a:lnTo>
                    <a:pt x="1" y="186"/>
                  </a:lnTo>
                  <a:lnTo>
                    <a:pt x="187" y="186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40"/>
            <p:cNvSpPr/>
            <p:nvPr/>
          </p:nvSpPr>
          <p:spPr>
            <a:xfrm>
              <a:off x="2635851" y="1747499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1" y="1"/>
                  </a:moveTo>
                  <a:lnTo>
                    <a:pt x="1" y="187"/>
                  </a:lnTo>
                  <a:lnTo>
                    <a:pt x="187" y="187"/>
                  </a:lnTo>
                  <a:lnTo>
                    <a:pt x="1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40"/>
            <p:cNvSpPr/>
            <p:nvPr/>
          </p:nvSpPr>
          <p:spPr>
            <a:xfrm>
              <a:off x="2709287" y="1747499"/>
              <a:ext cx="41715" cy="40629"/>
            </a:xfrm>
            <a:custGeom>
              <a:rect b="b" l="l" r="r" t="t"/>
              <a:pathLst>
                <a:path extrusionOk="0" h="187" w="192">
                  <a:moveTo>
                    <a:pt x="1" y="1"/>
                  </a:moveTo>
                  <a:lnTo>
                    <a:pt x="1" y="187"/>
                  </a:lnTo>
                  <a:lnTo>
                    <a:pt x="192" y="187"/>
                  </a:lnTo>
                  <a:lnTo>
                    <a:pt x="192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40"/>
            <p:cNvSpPr/>
            <p:nvPr/>
          </p:nvSpPr>
          <p:spPr>
            <a:xfrm>
              <a:off x="2783808" y="1747499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0" y="1"/>
                  </a:moveTo>
                  <a:lnTo>
                    <a:pt x="0" y="187"/>
                  </a:lnTo>
                  <a:lnTo>
                    <a:pt x="187" y="187"/>
                  </a:lnTo>
                  <a:lnTo>
                    <a:pt x="187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40"/>
            <p:cNvSpPr/>
            <p:nvPr/>
          </p:nvSpPr>
          <p:spPr>
            <a:xfrm>
              <a:off x="2858330" y="1747499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0" y="1"/>
                  </a:moveTo>
                  <a:lnTo>
                    <a:pt x="0" y="187"/>
                  </a:lnTo>
                  <a:lnTo>
                    <a:pt x="186" y="187"/>
                  </a:lnTo>
                  <a:lnTo>
                    <a:pt x="186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40"/>
            <p:cNvSpPr/>
            <p:nvPr/>
          </p:nvSpPr>
          <p:spPr>
            <a:xfrm>
              <a:off x="2931765" y="1747499"/>
              <a:ext cx="41715" cy="40629"/>
            </a:xfrm>
            <a:custGeom>
              <a:rect b="b" l="l" r="r" t="t"/>
              <a:pathLst>
                <a:path extrusionOk="0" h="187" w="192">
                  <a:moveTo>
                    <a:pt x="0" y="1"/>
                  </a:moveTo>
                  <a:lnTo>
                    <a:pt x="0" y="187"/>
                  </a:lnTo>
                  <a:lnTo>
                    <a:pt x="191" y="187"/>
                  </a:lnTo>
                  <a:lnTo>
                    <a:pt x="191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40"/>
            <p:cNvSpPr/>
            <p:nvPr/>
          </p:nvSpPr>
          <p:spPr>
            <a:xfrm>
              <a:off x="3006286" y="1747499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0" y="1"/>
                  </a:moveTo>
                  <a:lnTo>
                    <a:pt x="0" y="187"/>
                  </a:lnTo>
                  <a:lnTo>
                    <a:pt x="186" y="187"/>
                  </a:lnTo>
                  <a:lnTo>
                    <a:pt x="186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40"/>
            <p:cNvSpPr/>
            <p:nvPr/>
          </p:nvSpPr>
          <p:spPr>
            <a:xfrm>
              <a:off x="3080590" y="1747499"/>
              <a:ext cx="40629" cy="40629"/>
            </a:xfrm>
            <a:custGeom>
              <a:rect b="b" l="l" r="r" t="t"/>
              <a:pathLst>
                <a:path extrusionOk="0" h="187" w="187">
                  <a:moveTo>
                    <a:pt x="1" y="1"/>
                  </a:moveTo>
                  <a:lnTo>
                    <a:pt x="1" y="187"/>
                  </a:lnTo>
                  <a:lnTo>
                    <a:pt x="187" y="187"/>
                  </a:lnTo>
                  <a:lnTo>
                    <a:pt x="187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40"/>
            <p:cNvSpPr/>
            <p:nvPr/>
          </p:nvSpPr>
          <p:spPr>
            <a:xfrm>
              <a:off x="2635851" y="1874164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1" y="1"/>
                  </a:moveTo>
                  <a:lnTo>
                    <a:pt x="1" y="192"/>
                  </a:lnTo>
                  <a:lnTo>
                    <a:pt x="187" y="192"/>
                  </a:lnTo>
                  <a:lnTo>
                    <a:pt x="1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40"/>
            <p:cNvSpPr/>
            <p:nvPr/>
          </p:nvSpPr>
          <p:spPr>
            <a:xfrm>
              <a:off x="2709287" y="1874164"/>
              <a:ext cx="41715" cy="41715"/>
            </a:xfrm>
            <a:custGeom>
              <a:rect b="b" l="l" r="r" t="t"/>
              <a:pathLst>
                <a:path extrusionOk="0" h="192" w="192">
                  <a:moveTo>
                    <a:pt x="1" y="1"/>
                  </a:moveTo>
                  <a:lnTo>
                    <a:pt x="1" y="192"/>
                  </a:lnTo>
                  <a:lnTo>
                    <a:pt x="192" y="192"/>
                  </a:lnTo>
                  <a:lnTo>
                    <a:pt x="192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40"/>
            <p:cNvSpPr/>
            <p:nvPr/>
          </p:nvSpPr>
          <p:spPr>
            <a:xfrm>
              <a:off x="2783808" y="1874164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0" y="1"/>
                  </a:moveTo>
                  <a:lnTo>
                    <a:pt x="0" y="192"/>
                  </a:lnTo>
                  <a:lnTo>
                    <a:pt x="187" y="192"/>
                  </a:lnTo>
                  <a:lnTo>
                    <a:pt x="187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40"/>
            <p:cNvSpPr/>
            <p:nvPr/>
          </p:nvSpPr>
          <p:spPr>
            <a:xfrm>
              <a:off x="2858330" y="1874164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0" y="1"/>
                  </a:moveTo>
                  <a:lnTo>
                    <a:pt x="0" y="192"/>
                  </a:lnTo>
                  <a:lnTo>
                    <a:pt x="186" y="192"/>
                  </a:lnTo>
                  <a:lnTo>
                    <a:pt x="186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40"/>
            <p:cNvSpPr/>
            <p:nvPr/>
          </p:nvSpPr>
          <p:spPr>
            <a:xfrm>
              <a:off x="2931765" y="1874164"/>
              <a:ext cx="41715" cy="41715"/>
            </a:xfrm>
            <a:custGeom>
              <a:rect b="b" l="l" r="r" t="t"/>
              <a:pathLst>
                <a:path extrusionOk="0" h="192" w="192">
                  <a:moveTo>
                    <a:pt x="0" y="1"/>
                  </a:moveTo>
                  <a:lnTo>
                    <a:pt x="0" y="192"/>
                  </a:lnTo>
                  <a:lnTo>
                    <a:pt x="191" y="192"/>
                  </a:lnTo>
                  <a:lnTo>
                    <a:pt x="191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40"/>
            <p:cNvSpPr/>
            <p:nvPr/>
          </p:nvSpPr>
          <p:spPr>
            <a:xfrm>
              <a:off x="3006286" y="1874164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0" y="1"/>
                  </a:moveTo>
                  <a:lnTo>
                    <a:pt x="0" y="192"/>
                  </a:lnTo>
                  <a:lnTo>
                    <a:pt x="186" y="192"/>
                  </a:lnTo>
                  <a:lnTo>
                    <a:pt x="186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40"/>
            <p:cNvSpPr/>
            <p:nvPr/>
          </p:nvSpPr>
          <p:spPr>
            <a:xfrm>
              <a:off x="3080590" y="1874164"/>
              <a:ext cx="40629" cy="41715"/>
            </a:xfrm>
            <a:custGeom>
              <a:rect b="b" l="l" r="r" t="t"/>
              <a:pathLst>
                <a:path extrusionOk="0" h="192" w="187">
                  <a:moveTo>
                    <a:pt x="1" y="1"/>
                  </a:moveTo>
                  <a:lnTo>
                    <a:pt x="1" y="192"/>
                  </a:lnTo>
                  <a:lnTo>
                    <a:pt x="187" y="192"/>
                  </a:lnTo>
                  <a:lnTo>
                    <a:pt x="187" y="1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ctrTitle"/>
          </p:nvPr>
        </p:nvSpPr>
        <p:spPr>
          <a:xfrm>
            <a:off x="411875" y="729375"/>
            <a:ext cx="2099700" cy="82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Problem</a:t>
            </a:r>
            <a:endParaRPr sz="3400">
              <a:solidFill>
                <a:srgbClr val="274E13"/>
              </a:solidFill>
              <a:latin typeface="Fira Sans Extra Condensed Black"/>
              <a:ea typeface="Fira Sans Extra Condensed Black"/>
              <a:cs typeface="Fira Sans Extra Condensed Black"/>
              <a:sym typeface="Fira Sans Extra Condensed Black"/>
            </a:endParaRPr>
          </a:p>
        </p:txBody>
      </p:sp>
      <p:pic>
        <p:nvPicPr>
          <p:cNvPr id="291" name="Google Shape;291;p15"/>
          <p:cNvPicPr preferRelativeResize="0"/>
          <p:nvPr/>
        </p:nvPicPr>
        <p:blipFill rotWithShape="1">
          <a:blip r:embed="rId3">
            <a:alphaModFix/>
          </a:blip>
          <a:srcRect b="8966" l="0" r="0" t="0"/>
          <a:stretch/>
        </p:blipFill>
        <p:spPr>
          <a:xfrm>
            <a:off x="5376175" y="729375"/>
            <a:ext cx="3524500" cy="320857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15"/>
          <p:cNvSpPr txBox="1"/>
          <p:nvPr>
            <p:ph idx="1" type="subTitle"/>
          </p:nvPr>
        </p:nvSpPr>
        <p:spPr>
          <a:xfrm>
            <a:off x="532425" y="1714525"/>
            <a:ext cx="5253900" cy="213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en" sz="1600"/>
              <a:t>Farmers must be on-site for the majority of the day. They must keep track of things like planting, seeding, harvesting, and weeding to ensure that their crops grow well.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➔"/>
            </a:pPr>
            <a:r>
              <a:rPr lang="en" sz="1600"/>
              <a:t>F</a:t>
            </a:r>
            <a:r>
              <a:rPr lang="en" sz="1600"/>
              <a:t>armers who lack management skills or knowledge.Also farmers who have more fields to keep track and control on them .</a:t>
            </a:r>
            <a:endParaRPr sz="1600"/>
          </a:p>
        </p:txBody>
      </p:sp>
      <p:pic>
        <p:nvPicPr>
          <p:cNvPr id="293" name="Google Shape;293;p15"/>
          <p:cNvPicPr preferRelativeResize="0"/>
          <p:nvPr/>
        </p:nvPicPr>
        <p:blipFill rotWithShape="1">
          <a:blip r:embed="rId4">
            <a:alphaModFix amt="17000"/>
          </a:blip>
          <a:srcRect b="11643" l="2110" r="-2109" t="16352"/>
          <a:stretch/>
        </p:blipFill>
        <p:spPr>
          <a:xfrm>
            <a:off x="1273850" y="2789550"/>
            <a:ext cx="3940999" cy="189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ample wireframe for desktop application" id="298" name="Google Shape;298;p16"/>
          <p:cNvPicPr preferRelativeResize="0"/>
          <p:nvPr/>
        </p:nvPicPr>
        <p:blipFill rotWithShape="1">
          <a:blip r:embed="rId3">
            <a:alphaModFix/>
          </a:blip>
          <a:srcRect b="24800" l="0" r="0" t="0"/>
          <a:stretch/>
        </p:blipFill>
        <p:spPr>
          <a:xfrm>
            <a:off x="4317293" y="949037"/>
            <a:ext cx="3554314" cy="205278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pen Chromebook laptop computer" id="299" name="Google Shape;29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0600" y="693325"/>
            <a:ext cx="4801148" cy="2915649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16"/>
          <p:cNvSpPr/>
          <p:nvPr/>
        </p:nvSpPr>
        <p:spPr>
          <a:xfrm>
            <a:off x="6926582" y="3714708"/>
            <a:ext cx="1250000" cy="1659845"/>
          </a:xfrm>
          <a:custGeom>
            <a:rect b="b" l="l" r="r" t="t"/>
            <a:pathLst>
              <a:path extrusionOk="0" h="17192" w="12947">
                <a:moveTo>
                  <a:pt x="1" y="0"/>
                </a:moveTo>
                <a:lnTo>
                  <a:pt x="1" y="17191"/>
                </a:lnTo>
                <a:lnTo>
                  <a:pt x="12947" y="17191"/>
                </a:lnTo>
                <a:lnTo>
                  <a:pt x="12947" y="0"/>
                </a:lnTo>
                <a:close/>
              </a:path>
            </a:pathLst>
          </a:custGeom>
          <a:solidFill>
            <a:srgbClr val="EEC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6"/>
          <p:cNvSpPr/>
          <p:nvPr/>
        </p:nvSpPr>
        <p:spPr>
          <a:xfrm>
            <a:off x="7630981" y="3714708"/>
            <a:ext cx="545590" cy="1659845"/>
          </a:xfrm>
          <a:custGeom>
            <a:rect b="b" l="l" r="r" t="t"/>
            <a:pathLst>
              <a:path extrusionOk="0" h="17192" w="5651">
                <a:moveTo>
                  <a:pt x="0" y="0"/>
                </a:moveTo>
                <a:lnTo>
                  <a:pt x="0" y="17191"/>
                </a:lnTo>
                <a:lnTo>
                  <a:pt x="5651" y="17191"/>
                </a:lnTo>
                <a:lnTo>
                  <a:pt x="5651" y="0"/>
                </a:lnTo>
                <a:close/>
              </a:path>
            </a:pathLst>
          </a:custGeom>
          <a:solidFill>
            <a:srgbClr val="E7AB6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6"/>
          <p:cNvSpPr/>
          <p:nvPr/>
        </p:nvSpPr>
        <p:spPr>
          <a:xfrm>
            <a:off x="6926582" y="3714708"/>
            <a:ext cx="1250000" cy="386866"/>
          </a:xfrm>
          <a:custGeom>
            <a:rect b="b" l="l" r="r" t="t"/>
            <a:pathLst>
              <a:path extrusionOk="0" h="4007" w="12947">
                <a:moveTo>
                  <a:pt x="1" y="0"/>
                </a:moveTo>
                <a:lnTo>
                  <a:pt x="1" y="4006"/>
                </a:lnTo>
                <a:lnTo>
                  <a:pt x="12947" y="4006"/>
                </a:lnTo>
                <a:lnTo>
                  <a:pt x="12947" y="0"/>
                </a:lnTo>
                <a:close/>
              </a:path>
            </a:pathLst>
          </a:custGeom>
          <a:solidFill>
            <a:srgbClr val="E7AB6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6"/>
          <p:cNvSpPr/>
          <p:nvPr/>
        </p:nvSpPr>
        <p:spPr>
          <a:xfrm>
            <a:off x="7712949" y="1499925"/>
            <a:ext cx="1114255" cy="628041"/>
          </a:xfrm>
          <a:custGeom>
            <a:rect b="b" l="l" r="r" t="t"/>
            <a:pathLst>
              <a:path extrusionOk="0" h="6505" w="11541">
                <a:moveTo>
                  <a:pt x="8946" y="0"/>
                </a:moveTo>
                <a:cubicBezTo>
                  <a:pt x="8725" y="0"/>
                  <a:pt x="8500" y="32"/>
                  <a:pt x="8277" y="98"/>
                </a:cubicBezTo>
                <a:lnTo>
                  <a:pt x="1963" y="1876"/>
                </a:lnTo>
                <a:cubicBezTo>
                  <a:pt x="716" y="2247"/>
                  <a:pt x="0" y="3547"/>
                  <a:pt x="345" y="4794"/>
                </a:cubicBezTo>
                <a:cubicBezTo>
                  <a:pt x="531" y="5431"/>
                  <a:pt x="929" y="5908"/>
                  <a:pt x="1459" y="6200"/>
                </a:cubicBezTo>
                <a:cubicBezTo>
                  <a:pt x="1810" y="6393"/>
                  <a:pt x="2207" y="6505"/>
                  <a:pt x="2620" y="6505"/>
                </a:cubicBezTo>
                <a:cubicBezTo>
                  <a:pt x="2831" y="6505"/>
                  <a:pt x="3047" y="6475"/>
                  <a:pt x="3263" y="6412"/>
                </a:cubicBezTo>
                <a:lnTo>
                  <a:pt x="9551" y="4608"/>
                </a:lnTo>
                <a:cubicBezTo>
                  <a:pt x="10798" y="4263"/>
                  <a:pt x="11541" y="2963"/>
                  <a:pt x="11169" y="1690"/>
                </a:cubicBezTo>
                <a:cubicBezTo>
                  <a:pt x="10886" y="666"/>
                  <a:pt x="9959" y="0"/>
                  <a:pt x="8946" y="0"/>
                </a:cubicBezTo>
                <a:close/>
              </a:path>
            </a:pathLst>
          </a:custGeom>
          <a:solidFill>
            <a:srgbClr val="E7AB6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6"/>
          <p:cNvSpPr/>
          <p:nvPr/>
        </p:nvSpPr>
        <p:spPr>
          <a:xfrm>
            <a:off x="6375884" y="2062600"/>
            <a:ext cx="742933" cy="1652217"/>
          </a:xfrm>
          <a:custGeom>
            <a:rect b="b" l="l" r="r" t="t"/>
            <a:pathLst>
              <a:path extrusionOk="0" h="17113" w="7695">
                <a:moveTo>
                  <a:pt x="2123" y="1"/>
                </a:moveTo>
                <a:cubicBezTo>
                  <a:pt x="956" y="1"/>
                  <a:pt x="1" y="956"/>
                  <a:pt x="1" y="2123"/>
                </a:cubicBezTo>
                <a:lnTo>
                  <a:pt x="1" y="11753"/>
                </a:lnTo>
                <a:cubicBezTo>
                  <a:pt x="1" y="12310"/>
                  <a:pt x="213" y="12867"/>
                  <a:pt x="611" y="13265"/>
                </a:cubicBezTo>
                <a:lnTo>
                  <a:pt x="3848" y="16502"/>
                </a:lnTo>
                <a:cubicBezTo>
                  <a:pt x="4272" y="16900"/>
                  <a:pt x="4803" y="17112"/>
                  <a:pt x="5360" y="17112"/>
                </a:cubicBezTo>
                <a:cubicBezTo>
                  <a:pt x="5890" y="17112"/>
                  <a:pt x="6447" y="16900"/>
                  <a:pt x="6872" y="16502"/>
                </a:cubicBezTo>
                <a:cubicBezTo>
                  <a:pt x="7694" y="15679"/>
                  <a:pt x="7694" y="14326"/>
                  <a:pt x="6872" y="13504"/>
                </a:cubicBezTo>
                <a:lnTo>
                  <a:pt x="4245" y="10878"/>
                </a:lnTo>
                <a:lnTo>
                  <a:pt x="4245" y="2123"/>
                </a:lnTo>
                <a:cubicBezTo>
                  <a:pt x="4245" y="956"/>
                  <a:pt x="3290" y="1"/>
                  <a:pt x="2123" y="1"/>
                </a:cubicBezTo>
                <a:close/>
              </a:path>
            </a:pathLst>
          </a:custGeom>
          <a:solidFill>
            <a:srgbClr val="EEC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6"/>
          <p:cNvSpPr/>
          <p:nvPr/>
        </p:nvSpPr>
        <p:spPr>
          <a:xfrm>
            <a:off x="6639744" y="2111259"/>
            <a:ext cx="479069" cy="1603557"/>
          </a:xfrm>
          <a:custGeom>
            <a:rect b="b" l="l" r="r" t="t"/>
            <a:pathLst>
              <a:path extrusionOk="0" h="16609" w="4962">
                <a:moveTo>
                  <a:pt x="743" y="1"/>
                </a:moveTo>
                <a:cubicBezTo>
                  <a:pt x="292" y="372"/>
                  <a:pt x="0" y="956"/>
                  <a:pt x="0" y="1619"/>
                </a:cubicBezTo>
                <a:lnTo>
                  <a:pt x="0" y="11249"/>
                </a:lnTo>
                <a:cubicBezTo>
                  <a:pt x="0" y="11806"/>
                  <a:pt x="213" y="12363"/>
                  <a:pt x="610" y="12761"/>
                </a:cubicBezTo>
                <a:lnTo>
                  <a:pt x="1008" y="13133"/>
                </a:lnTo>
                <a:lnTo>
                  <a:pt x="1008" y="15865"/>
                </a:lnTo>
                <a:lnTo>
                  <a:pt x="1115" y="15998"/>
                </a:lnTo>
                <a:cubicBezTo>
                  <a:pt x="1539" y="16396"/>
                  <a:pt x="2070" y="16608"/>
                  <a:pt x="2627" y="16608"/>
                </a:cubicBezTo>
                <a:cubicBezTo>
                  <a:pt x="3157" y="16608"/>
                  <a:pt x="3714" y="16396"/>
                  <a:pt x="4139" y="15998"/>
                </a:cubicBezTo>
                <a:cubicBezTo>
                  <a:pt x="4961" y="15175"/>
                  <a:pt x="4961" y="13822"/>
                  <a:pt x="4139" y="13000"/>
                </a:cubicBezTo>
                <a:lnTo>
                  <a:pt x="1512" y="10374"/>
                </a:lnTo>
                <a:lnTo>
                  <a:pt x="1512" y="1619"/>
                </a:lnTo>
                <a:cubicBezTo>
                  <a:pt x="1512" y="956"/>
                  <a:pt x="1221" y="372"/>
                  <a:pt x="743" y="1"/>
                </a:cubicBezTo>
                <a:close/>
              </a:path>
            </a:pathLst>
          </a:custGeom>
          <a:solidFill>
            <a:srgbClr val="E7AB6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16"/>
          <p:cNvSpPr/>
          <p:nvPr/>
        </p:nvSpPr>
        <p:spPr>
          <a:xfrm>
            <a:off x="6965008" y="1345450"/>
            <a:ext cx="212694" cy="43639"/>
          </a:xfrm>
          <a:custGeom>
            <a:rect b="b" l="l" r="r" t="t"/>
            <a:pathLst>
              <a:path extrusionOk="0" h="452" w="2203">
                <a:moveTo>
                  <a:pt x="239" y="0"/>
                </a:moveTo>
                <a:cubicBezTo>
                  <a:pt x="107" y="0"/>
                  <a:pt x="1" y="106"/>
                  <a:pt x="1" y="239"/>
                </a:cubicBezTo>
                <a:cubicBezTo>
                  <a:pt x="1" y="345"/>
                  <a:pt x="107" y="451"/>
                  <a:pt x="239" y="451"/>
                </a:cubicBezTo>
                <a:lnTo>
                  <a:pt x="1990" y="451"/>
                </a:lnTo>
                <a:cubicBezTo>
                  <a:pt x="2123" y="451"/>
                  <a:pt x="2202" y="345"/>
                  <a:pt x="2202" y="239"/>
                </a:cubicBezTo>
                <a:cubicBezTo>
                  <a:pt x="2202" y="106"/>
                  <a:pt x="2123" y="0"/>
                  <a:pt x="1990" y="0"/>
                </a:cubicBezTo>
                <a:close/>
              </a:path>
            </a:pathLst>
          </a:custGeom>
          <a:solidFill>
            <a:srgbClr val="9591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6"/>
          <p:cNvSpPr/>
          <p:nvPr/>
        </p:nvSpPr>
        <p:spPr>
          <a:xfrm>
            <a:off x="6785722" y="1378759"/>
            <a:ext cx="1544567" cy="2599831"/>
          </a:xfrm>
          <a:custGeom>
            <a:rect b="b" l="l" r="r" t="t"/>
            <a:pathLst>
              <a:path extrusionOk="0" h="26928" w="15998">
                <a:moveTo>
                  <a:pt x="1115" y="0"/>
                </a:moveTo>
                <a:cubicBezTo>
                  <a:pt x="505" y="0"/>
                  <a:pt x="0" y="504"/>
                  <a:pt x="0" y="1114"/>
                </a:cubicBezTo>
                <a:lnTo>
                  <a:pt x="0" y="25813"/>
                </a:lnTo>
                <a:cubicBezTo>
                  <a:pt x="0" y="26424"/>
                  <a:pt x="505" y="26928"/>
                  <a:pt x="1115" y="26928"/>
                </a:cubicBezTo>
                <a:lnTo>
                  <a:pt x="14884" y="26928"/>
                </a:lnTo>
                <a:cubicBezTo>
                  <a:pt x="15494" y="26928"/>
                  <a:pt x="15998" y="26424"/>
                  <a:pt x="15998" y="25813"/>
                </a:cubicBezTo>
                <a:lnTo>
                  <a:pt x="15998" y="1114"/>
                </a:lnTo>
                <a:cubicBezTo>
                  <a:pt x="15998" y="504"/>
                  <a:pt x="15494" y="0"/>
                  <a:pt x="14884" y="0"/>
                </a:cubicBezTo>
                <a:close/>
              </a:path>
            </a:pathLst>
          </a:custGeom>
          <a:solidFill>
            <a:srgbClr val="312E2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6"/>
          <p:cNvSpPr/>
          <p:nvPr/>
        </p:nvSpPr>
        <p:spPr>
          <a:xfrm>
            <a:off x="6775488" y="1429928"/>
            <a:ext cx="1565035" cy="2494884"/>
          </a:xfrm>
          <a:custGeom>
            <a:rect b="b" l="l" r="r" t="t"/>
            <a:pathLst>
              <a:path extrusionOk="0" h="25841" w="16210">
                <a:moveTo>
                  <a:pt x="0" y="1"/>
                </a:moveTo>
                <a:lnTo>
                  <a:pt x="0" y="25840"/>
                </a:lnTo>
                <a:lnTo>
                  <a:pt x="16210" y="25840"/>
                </a:lnTo>
                <a:lnTo>
                  <a:pt x="16210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Farmable</a:t>
            </a:r>
            <a:endParaRPr b="1"/>
          </a:p>
        </p:txBody>
      </p:sp>
      <p:sp>
        <p:nvSpPr>
          <p:cNvPr id="309" name="Google Shape;309;p16"/>
          <p:cNvSpPr/>
          <p:nvPr/>
        </p:nvSpPr>
        <p:spPr>
          <a:xfrm>
            <a:off x="7485004" y="3799187"/>
            <a:ext cx="146076" cy="146076"/>
          </a:xfrm>
          <a:custGeom>
            <a:rect b="b" l="l" r="r" t="t"/>
            <a:pathLst>
              <a:path extrusionOk="0" h="1513" w="1513">
                <a:moveTo>
                  <a:pt x="743" y="1"/>
                </a:moveTo>
                <a:cubicBezTo>
                  <a:pt x="318" y="1"/>
                  <a:pt x="0" y="345"/>
                  <a:pt x="0" y="770"/>
                </a:cubicBezTo>
                <a:cubicBezTo>
                  <a:pt x="0" y="1168"/>
                  <a:pt x="318" y="1513"/>
                  <a:pt x="743" y="1513"/>
                </a:cubicBezTo>
                <a:cubicBezTo>
                  <a:pt x="1167" y="1513"/>
                  <a:pt x="1512" y="1168"/>
                  <a:pt x="1512" y="770"/>
                </a:cubicBezTo>
                <a:cubicBezTo>
                  <a:pt x="1512" y="345"/>
                  <a:pt x="1167" y="1"/>
                  <a:pt x="743" y="1"/>
                </a:cubicBezTo>
                <a:close/>
              </a:path>
            </a:pathLst>
          </a:custGeom>
          <a:solidFill>
            <a:srgbClr val="312E2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16"/>
          <p:cNvSpPr/>
          <p:nvPr/>
        </p:nvSpPr>
        <p:spPr>
          <a:xfrm>
            <a:off x="7507982" y="3824772"/>
            <a:ext cx="97416" cy="97416"/>
          </a:xfrm>
          <a:custGeom>
            <a:rect b="b" l="l" r="r" t="t"/>
            <a:pathLst>
              <a:path extrusionOk="0" fill="none" h="1009" w="1009">
                <a:moveTo>
                  <a:pt x="1009" y="505"/>
                </a:moveTo>
                <a:cubicBezTo>
                  <a:pt x="1009" y="770"/>
                  <a:pt x="797" y="1009"/>
                  <a:pt x="505" y="1009"/>
                </a:cubicBezTo>
                <a:cubicBezTo>
                  <a:pt x="240" y="1009"/>
                  <a:pt x="1" y="770"/>
                  <a:pt x="1" y="505"/>
                </a:cubicBezTo>
                <a:cubicBezTo>
                  <a:pt x="1" y="213"/>
                  <a:pt x="240" y="1"/>
                  <a:pt x="505" y="1"/>
                </a:cubicBezTo>
                <a:cubicBezTo>
                  <a:pt x="797" y="1"/>
                  <a:pt x="1009" y="213"/>
                  <a:pt x="1009" y="505"/>
                </a:cubicBezTo>
                <a:close/>
              </a:path>
            </a:pathLst>
          </a:custGeom>
          <a:noFill/>
          <a:ln cap="flat" cmpd="sng" w="2650">
            <a:solidFill>
              <a:srgbClr val="000000"/>
            </a:solidFill>
            <a:prstDash val="solid"/>
            <a:miter lim="2652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6"/>
          <p:cNvSpPr/>
          <p:nvPr/>
        </p:nvSpPr>
        <p:spPr>
          <a:xfrm>
            <a:off x="7438855" y="1414577"/>
            <a:ext cx="212694" cy="43639"/>
          </a:xfrm>
          <a:custGeom>
            <a:rect b="b" l="l" r="r" t="t"/>
            <a:pathLst>
              <a:path extrusionOk="0" h="452" w="2203">
                <a:moveTo>
                  <a:pt x="239" y="1"/>
                </a:moveTo>
                <a:cubicBezTo>
                  <a:pt x="107" y="1"/>
                  <a:pt x="0" y="107"/>
                  <a:pt x="0" y="213"/>
                </a:cubicBezTo>
                <a:cubicBezTo>
                  <a:pt x="0" y="345"/>
                  <a:pt x="107" y="452"/>
                  <a:pt x="239" y="452"/>
                </a:cubicBezTo>
                <a:lnTo>
                  <a:pt x="1990" y="452"/>
                </a:lnTo>
                <a:cubicBezTo>
                  <a:pt x="2123" y="452"/>
                  <a:pt x="2202" y="345"/>
                  <a:pt x="2202" y="213"/>
                </a:cubicBezTo>
                <a:cubicBezTo>
                  <a:pt x="2202" y="107"/>
                  <a:pt x="2123" y="1"/>
                  <a:pt x="1990" y="1"/>
                </a:cubicBezTo>
                <a:close/>
              </a:path>
            </a:pathLst>
          </a:custGeom>
          <a:solidFill>
            <a:srgbClr val="9591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6"/>
          <p:cNvSpPr/>
          <p:nvPr/>
        </p:nvSpPr>
        <p:spPr>
          <a:xfrm>
            <a:off x="7684757" y="1414577"/>
            <a:ext cx="43639" cy="43639"/>
          </a:xfrm>
          <a:custGeom>
            <a:rect b="b" l="l" r="r" t="t"/>
            <a:pathLst>
              <a:path extrusionOk="0" h="452" w="452">
                <a:moveTo>
                  <a:pt x="213" y="1"/>
                </a:moveTo>
                <a:cubicBezTo>
                  <a:pt x="80" y="1"/>
                  <a:pt x="0" y="107"/>
                  <a:pt x="0" y="213"/>
                </a:cubicBezTo>
                <a:cubicBezTo>
                  <a:pt x="0" y="345"/>
                  <a:pt x="80" y="452"/>
                  <a:pt x="213" y="452"/>
                </a:cubicBezTo>
                <a:cubicBezTo>
                  <a:pt x="345" y="452"/>
                  <a:pt x="451" y="345"/>
                  <a:pt x="451" y="213"/>
                </a:cubicBezTo>
                <a:cubicBezTo>
                  <a:pt x="451" y="107"/>
                  <a:pt x="345" y="1"/>
                  <a:pt x="213" y="1"/>
                </a:cubicBezTo>
                <a:close/>
              </a:path>
            </a:pathLst>
          </a:custGeom>
          <a:solidFill>
            <a:srgbClr val="9591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6"/>
          <p:cNvSpPr/>
          <p:nvPr/>
        </p:nvSpPr>
        <p:spPr>
          <a:xfrm>
            <a:off x="7876884" y="1498477"/>
            <a:ext cx="945200" cy="902333"/>
          </a:xfrm>
          <a:custGeom>
            <a:rect b="b" l="l" r="r" t="t"/>
            <a:pathLst>
              <a:path extrusionOk="0" h="9346" w="9790">
                <a:moveTo>
                  <a:pt x="7216" y="0"/>
                </a:moveTo>
                <a:cubicBezTo>
                  <a:pt x="6613" y="0"/>
                  <a:pt x="6009" y="233"/>
                  <a:pt x="5545" y="697"/>
                </a:cubicBezTo>
                <a:lnTo>
                  <a:pt x="929" y="5340"/>
                </a:lnTo>
                <a:cubicBezTo>
                  <a:pt x="0" y="6242"/>
                  <a:pt x="0" y="7754"/>
                  <a:pt x="929" y="8656"/>
                </a:cubicBezTo>
                <a:cubicBezTo>
                  <a:pt x="1380" y="9133"/>
                  <a:pt x="1990" y="9345"/>
                  <a:pt x="2573" y="9345"/>
                </a:cubicBezTo>
                <a:cubicBezTo>
                  <a:pt x="3184" y="9345"/>
                  <a:pt x="3794" y="9133"/>
                  <a:pt x="4245" y="8656"/>
                </a:cubicBezTo>
                <a:lnTo>
                  <a:pt x="8887" y="4040"/>
                </a:lnTo>
                <a:cubicBezTo>
                  <a:pt x="9789" y="3111"/>
                  <a:pt x="9789" y="1625"/>
                  <a:pt x="8887" y="697"/>
                </a:cubicBezTo>
                <a:cubicBezTo>
                  <a:pt x="8423" y="233"/>
                  <a:pt x="7820" y="0"/>
                  <a:pt x="7216" y="0"/>
                </a:cubicBezTo>
                <a:close/>
              </a:path>
            </a:pathLst>
          </a:custGeom>
          <a:solidFill>
            <a:srgbClr val="EEC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16"/>
          <p:cNvSpPr/>
          <p:nvPr/>
        </p:nvSpPr>
        <p:spPr>
          <a:xfrm>
            <a:off x="7876884" y="1498477"/>
            <a:ext cx="945200" cy="902333"/>
          </a:xfrm>
          <a:custGeom>
            <a:rect b="b" l="l" r="r" t="t"/>
            <a:pathLst>
              <a:path extrusionOk="0" h="9346" w="9790">
                <a:moveTo>
                  <a:pt x="7216" y="0"/>
                </a:moveTo>
                <a:cubicBezTo>
                  <a:pt x="6613" y="0"/>
                  <a:pt x="6009" y="233"/>
                  <a:pt x="5545" y="697"/>
                </a:cubicBezTo>
                <a:lnTo>
                  <a:pt x="929" y="5340"/>
                </a:lnTo>
                <a:cubicBezTo>
                  <a:pt x="0" y="6242"/>
                  <a:pt x="0" y="7754"/>
                  <a:pt x="929" y="8656"/>
                </a:cubicBezTo>
                <a:cubicBezTo>
                  <a:pt x="1380" y="9133"/>
                  <a:pt x="1990" y="9345"/>
                  <a:pt x="2573" y="9345"/>
                </a:cubicBezTo>
                <a:cubicBezTo>
                  <a:pt x="3184" y="9345"/>
                  <a:pt x="3794" y="9133"/>
                  <a:pt x="4245" y="8656"/>
                </a:cubicBezTo>
                <a:lnTo>
                  <a:pt x="8887" y="4040"/>
                </a:lnTo>
                <a:cubicBezTo>
                  <a:pt x="9789" y="3111"/>
                  <a:pt x="9789" y="1625"/>
                  <a:pt x="8887" y="697"/>
                </a:cubicBezTo>
                <a:cubicBezTo>
                  <a:pt x="8423" y="233"/>
                  <a:pt x="7820" y="0"/>
                  <a:pt x="7216" y="0"/>
                </a:cubicBezTo>
                <a:close/>
              </a:path>
            </a:pathLst>
          </a:custGeom>
          <a:solidFill>
            <a:srgbClr val="EEC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6"/>
          <p:cNvSpPr/>
          <p:nvPr/>
        </p:nvSpPr>
        <p:spPr>
          <a:xfrm>
            <a:off x="7940894" y="1540088"/>
            <a:ext cx="881189" cy="860721"/>
          </a:xfrm>
          <a:custGeom>
            <a:rect b="b" l="l" r="r" t="t"/>
            <a:pathLst>
              <a:path extrusionOk="0" h="8915" w="9127">
                <a:moveTo>
                  <a:pt x="7906" y="1"/>
                </a:moveTo>
                <a:lnTo>
                  <a:pt x="7906" y="1"/>
                </a:lnTo>
                <a:cubicBezTo>
                  <a:pt x="8543" y="929"/>
                  <a:pt x="8463" y="2203"/>
                  <a:pt x="7641" y="3025"/>
                </a:cubicBezTo>
                <a:lnTo>
                  <a:pt x="2998" y="7668"/>
                </a:lnTo>
                <a:cubicBezTo>
                  <a:pt x="2547" y="8119"/>
                  <a:pt x="1937" y="8357"/>
                  <a:pt x="1353" y="8357"/>
                </a:cubicBezTo>
                <a:cubicBezTo>
                  <a:pt x="876" y="8357"/>
                  <a:pt x="398" y="8198"/>
                  <a:pt x="0" y="7906"/>
                </a:cubicBezTo>
                <a:lnTo>
                  <a:pt x="0" y="7906"/>
                </a:lnTo>
                <a:cubicBezTo>
                  <a:pt x="80" y="8039"/>
                  <a:pt x="159" y="8145"/>
                  <a:pt x="266" y="8225"/>
                </a:cubicBezTo>
                <a:cubicBezTo>
                  <a:pt x="717" y="8702"/>
                  <a:pt x="1327" y="8914"/>
                  <a:pt x="1910" y="8914"/>
                </a:cubicBezTo>
                <a:cubicBezTo>
                  <a:pt x="2521" y="8914"/>
                  <a:pt x="3131" y="8702"/>
                  <a:pt x="3582" y="8225"/>
                </a:cubicBezTo>
                <a:lnTo>
                  <a:pt x="8224" y="3609"/>
                </a:lnTo>
                <a:cubicBezTo>
                  <a:pt x="9126" y="2680"/>
                  <a:pt x="9126" y="1194"/>
                  <a:pt x="8224" y="266"/>
                </a:cubicBezTo>
                <a:cubicBezTo>
                  <a:pt x="8118" y="160"/>
                  <a:pt x="8012" y="80"/>
                  <a:pt x="7906" y="1"/>
                </a:cubicBezTo>
                <a:close/>
              </a:path>
            </a:pathLst>
          </a:custGeom>
          <a:solidFill>
            <a:srgbClr val="E7AB6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16"/>
          <p:cNvSpPr/>
          <p:nvPr/>
        </p:nvSpPr>
        <p:spPr>
          <a:xfrm>
            <a:off x="7948521" y="2069647"/>
            <a:ext cx="945297" cy="902333"/>
          </a:xfrm>
          <a:custGeom>
            <a:rect b="b" l="l" r="r" t="t"/>
            <a:pathLst>
              <a:path extrusionOk="0" h="9346" w="9791">
                <a:moveTo>
                  <a:pt x="7214" y="1"/>
                </a:moveTo>
                <a:cubicBezTo>
                  <a:pt x="6613" y="1"/>
                  <a:pt x="6010" y="233"/>
                  <a:pt x="5546" y="697"/>
                </a:cubicBezTo>
                <a:lnTo>
                  <a:pt x="903" y="5340"/>
                </a:lnTo>
                <a:cubicBezTo>
                  <a:pt x="1" y="6242"/>
                  <a:pt x="1" y="7727"/>
                  <a:pt x="903" y="8656"/>
                </a:cubicBezTo>
                <a:cubicBezTo>
                  <a:pt x="1380" y="9107"/>
                  <a:pt x="1964" y="9346"/>
                  <a:pt x="2574" y="9346"/>
                </a:cubicBezTo>
                <a:cubicBezTo>
                  <a:pt x="3184" y="9346"/>
                  <a:pt x="3768" y="9107"/>
                  <a:pt x="4246" y="8656"/>
                </a:cubicBezTo>
                <a:lnTo>
                  <a:pt x="8862" y="4013"/>
                </a:lnTo>
                <a:cubicBezTo>
                  <a:pt x="9790" y="3111"/>
                  <a:pt x="9790" y="1625"/>
                  <a:pt x="8862" y="697"/>
                </a:cubicBezTo>
                <a:cubicBezTo>
                  <a:pt x="8411" y="233"/>
                  <a:pt x="7814" y="1"/>
                  <a:pt x="7214" y="1"/>
                </a:cubicBezTo>
                <a:close/>
              </a:path>
            </a:pathLst>
          </a:custGeom>
          <a:solidFill>
            <a:srgbClr val="EEC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6"/>
          <p:cNvSpPr/>
          <p:nvPr/>
        </p:nvSpPr>
        <p:spPr>
          <a:xfrm>
            <a:off x="8010021" y="2111259"/>
            <a:ext cx="883796" cy="860721"/>
          </a:xfrm>
          <a:custGeom>
            <a:rect b="b" l="l" r="r" t="t"/>
            <a:pathLst>
              <a:path extrusionOk="0" h="8915" w="9154">
                <a:moveTo>
                  <a:pt x="7933" y="1"/>
                </a:moveTo>
                <a:lnTo>
                  <a:pt x="7933" y="1"/>
                </a:lnTo>
                <a:cubicBezTo>
                  <a:pt x="8570" y="929"/>
                  <a:pt x="8490" y="2203"/>
                  <a:pt x="7668" y="3025"/>
                </a:cubicBezTo>
                <a:lnTo>
                  <a:pt x="3025" y="7641"/>
                </a:lnTo>
                <a:cubicBezTo>
                  <a:pt x="2574" y="8119"/>
                  <a:pt x="1964" y="8331"/>
                  <a:pt x="1354" y="8331"/>
                </a:cubicBezTo>
                <a:cubicBezTo>
                  <a:pt x="876" y="8331"/>
                  <a:pt x="425" y="8198"/>
                  <a:pt x="1" y="7906"/>
                </a:cubicBezTo>
                <a:lnTo>
                  <a:pt x="1" y="7906"/>
                </a:lnTo>
                <a:cubicBezTo>
                  <a:pt x="80" y="8013"/>
                  <a:pt x="160" y="8119"/>
                  <a:pt x="266" y="8225"/>
                </a:cubicBezTo>
                <a:cubicBezTo>
                  <a:pt x="743" y="8676"/>
                  <a:pt x="1327" y="8915"/>
                  <a:pt x="1937" y="8915"/>
                </a:cubicBezTo>
                <a:cubicBezTo>
                  <a:pt x="2547" y="8915"/>
                  <a:pt x="3131" y="8676"/>
                  <a:pt x="3609" y="8225"/>
                </a:cubicBezTo>
                <a:lnTo>
                  <a:pt x="8225" y="3582"/>
                </a:lnTo>
                <a:cubicBezTo>
                  <a:pt x="9153" y="2680"/>
                  <a:pt x="9153" y="1194"/>
                  <a:pt x="8225" y="266"/>
                </a:cubicBezTo>
                <a:cubicBezTo>
                  <a:pt x="8145" y="160"/>
                  <a:pt x="8039" y="80"/>
                  <a:pt x="7933" y="1"/>
                </a:cubicBezTo>
                <a:close/>
              </a:path>
            </a:pathLst>
          </a:custGeom>
          <a:solidFill>
            <a:srgbClr val="E7AB6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6"/>
          <p:cNvSpPr/>
          <p:nvPr/>
        </p:nvSpPr>
        <p:spPr>
          <a:xfrm>
            <a:off x="8020255" y="2727904"/>
            <a:ext cx="858211" cy="812737"/>
          </a:xfrm>
          <a:custGeom>
            <a:rect b="b" l="l" r="r" t="t"/>
            <a:pathLst>
              <a:path extrusionOk="0" h="8418" w="8889">
                <a:moveTo>
                  <a:pt x="6292" y="1"/>
                </a:moveTo>
                <a:cubicBezTo>
                  <a:pt x="5691" y="1"/>
                  <a:pt x="5094" y="233"/>
                  <a:pt x="4643" y="697"/>
                </a:cubicBezTo>
                <a:lnTo>
                  <a:pt x="929" y="4385"/>
                </a:lnTo>
                <a:cubicBezTo>
                  <a:pt x="1" y="5313"/>
                  <a:pt x="1" y="6799"/>
                  <a:pt x="929" y="7727"/>
                </a:cubicBezTo>
                <a:cubicBezTo>
                  <a:pt x="1380" y="8178"/>
                  <a:pt x="1990" y="8417"/>
                  <a:pt x="2601" y="8417"/>
                </a:cubicBezTo>
                <a:cubicBezTo>
                  <a:pt x="3184" y="8417"/>
                  <a:pt x="3794" y="8178"/>
                  <a:pt x="4245" y="7727"/>
                </a:cubicBezTo>
                <a:lnTo>
                  <a:pt x="7960" y="4013"/>
                </a:lnTo>
                <a:cubicBezTo>
                  <a:pt x="8888" y="3085"/>
                  <a:pt x="8888" y="1599"/>
                  <a:pt x="7960" y="697"/>
                </a:cubicBezTo>
                <a:cubicBezTo>
                  <a:pt x="7495" y="233"/>
                  <a:pt x="6892" y="1"/>
                  <a:pt x="6292" y="1"/>
                </a:cubicBezTo>
                <a:close/>
              </a:path>
            </a:pathLst>
          </a:custGeom>
          <a:solidFill>
            <a:srgbClr val="EEC58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6"/>
          <p:cNvSpPr/>
          <p:nvPr/>
        </p:nvSpPr>
        <p:spPr>
          <a:xfrm>
            <a:off x="8084264" y="2769515"/>
            <a:ext cx="794200" cy="771125"/>
          </a:xfrm>
          <a:custGeom>
            <a:rect b="b" l="l" r="r" t="t"/>
            <a:pathLst>
              <a:path extrusionOk="0" h="7987" w="8226">
                <a:moveTo>
                  <a:pt x="6978" y="1"/>
                </a:moveTo>
                <a:lnTo>
                  <a:pt x="6978" y="1"/>
                </a:lnTo>
                <a:cubicBezTo>
                  <a:pt x="7641" y="903"/>
                  <a:pt x="7535" y="2176"/>
                  <a:pt x="6713" y="2999"/>
                </a:cubicBezTo>
                <a:lnTo>
                  <a:pt x="3025" y="6713"/>
                </a:lnTo>
                <a:cubicBezTo>
                  <a:pt x="2548" y="7164"/>
                  <a:pt x="1964" y="7402"/>
                  <a:pt x="1354" y="7402"/>
                </a:cubicBezTo>
                <a:cubicBezTo>
                  <a:pt x="876" y="7402"/>
                  <a:pt x="399" y="7270"/>
                  <a:pt x="1" y="6978"/>
                </a:cubicBezTo>
                <a:lnTo>
                  <a:pt x="1" y="6978"/>
                </a:lnTo>
                <a:cubicBezTo>
                  <a:pt x="81" y="7084"/>
                  <a:pt x="160" y="7190"/>
                  <a:pt x="266" y="7296"/>
                </a:cubicBezTo>
                <a:cubicBezTo>
                  <a:pt x="717" y="7747"/>
                  <a:pt x="1327" y="7986"/>
                  <a:pt x="1938" y="7986"/>
                </a:cubicBezTo>
                <a:cubicBezTo>
                  <a:pt x="2521" y="7986"/>
                  <a:pt x="3131" y="7747"/>
                  <a:pt x="3582" y="7296"/>
                </a:cubicBezTo>
                <a:lnTo>
                  <a:pt x="7297" y="3582"/>
                </a:lnTo>
                <a:cubicBezTo>
                  <a:pt x="8225" y="2654"/>
                  <a:pt x="8225" y="1168"/>
                  <a:pt x="7297" y="266"/>
                </a:cubicBezTo>
                <a:cubicBezTo>
                  <a:pt x="7190" y="160"/>
                  <a:pt x="7084" y="80"/>
                  <a:pt x="6978" y="1"/>
                </a:cubicBezTo>
                <a:close/>
              </a:path>
            </a:pathLst>
          </a:custGeom>
          <a:solidFill>
            <a:srgbClr val="E7AB6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6"/>
          <p:cNvSpPr/>
          <p:nvPr/>
        </p:nvSpPr>
        <p:spPr>
          <a:xfrm>
            <a:off x="6867689" y="4234613"/>
            <a:ext cx="1380629" cy="532846"/>
          </a:xfrm>
          <a:custGeom>
            <a:rect b="b" l="l" r="r" t="t"/>
            <a:pathLst>
              <a:path extrusionOk="0" h="5519" w="14300">
                <a:moveTo>
                  <a:pt x="0" y="1"/>
                </a:moveTo>
                <a:lnTo>
                  <a:pt x="0" y="5519"/>
                </a:lnTo>
                <a:lnTo>
                  <a:pt x="14300" y="5519"/>
                </a:lnTo>
                <a:lnTo>
                  <a:pt x="14300" y="1"/>
                </a:lnTo>
                <a:close/>
              </a:path>
            </a:pathLst>
          </a:custGeom>
          <a:solidFill>
            <a:srgbClr val="CDCD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16"/>
          <p:cNvSpPr/>
          <p:nvPr/>
        </p:nvSpPr>
        <p:spPr>
          <a:xfrm>
            <a:off x="7636098" y="4234613"/>
            <a:ext cx="612208" cy="532846"/>
          </a:xfrm>
          <a:custGeom>
            <a:rect b="b" l="l" r="r" t="t"/>
            <a:pathLst>
              <a:path extrusionOk="0" h="5519" w="6341">
                <a:moveTo>
                  <a:pt x="0" y="1"/>
                </a:moveTo>
                <a:lnTo>
                  <a:pt x="0" y="5519"/>
                </a:lnTo>
                <a:lnTo>
                  <a:pt x="6341" y="5519"/>
                </a:lnTo>
                <a:lnTo>
                  <a:pt x="6341" y="1"/>
                </a:lnTo>
                <a:close/>
              </a:path>
            </a:pathLst>
          </a:custGeom>
          <a:solidFill>
            <a:srgbClr val="B7B3B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6"/>
          <p:cNvSpPr/>
          <p:nvPr/>
        </p:nvSpPr>
        <p:spPr>
          <a:xfrm>
            <a:off x="6867689" y="4646964"/>
            <a:ext cx="1380629" cy="120491"/>
          </a:xfrm>
          <a:custGeom>
            <a:rect b="b" l="l" r="r" t="t"/>
            <a:pathLst>
              <a:path extrusionOk="0" h="1248" w="14300">
                <a:moveTo>
                  <a:pt x="0" y="1"/>
                </a:moveTo>
                <a:lnTo>
                  <a:pt x="0" y="1248"/>
                </a:lnTo>
                <a:lnTo>
                  <a:pt x="14300" y="1248"/>
                </a:lnTo>
                <a:lnTo>
                  <a:pt x="14300" y="1"/>
                </a:lnTo>
                <a:close/>
              </a:path>
            </a:pathLst>
          </a:custGeom>
          <a:solidFill>
            <a:srgbClr val="9591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6"/>
          <p:cNvSpPr/>
          <p:nvPr/>
        </p:nvSpPr>
        <p:spPr>
          <a:xfrm>
            <a:off x="6795956" y="4703348"/>
            <a:ext cx="1524099" cy="671198"/>
          </a:xfrm>
          <a:custGeom>
            <a:rect b="b" l="l" r="r" t="t"/>
            <a:pathLst>
              <a:path extrusionOk="0" h="6952" w="15786">
                <a:moveTo>
                  <a:pt x="1" y="0"/>
                </a:moveTo>
                <a:lnTo>
                  <a:pt x="1" y="6951"/>
                </a:lnTo>
                <a:lnTo>
                  <a:pt x="15786" y="6951"/>
                </a:lnTo>
                <a:lnTo>
                  <a:pt x="15786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6"/>
          <p:cNvSpPr/>
          <p:nvPr/>
        </p:nvSpPr>
        <p:spPr>
          <a:xfrm>
            <a:off x="7651449" y="4703348"/>
            <a:ext cx="668591" cy="671198"/>
          </a:xfrm>
          <a:custGeom>
            <a:rect b="b" l="l" r="r" t="t"/>
            <a:pathLst>
              <a:path extrusionOk="0" h="6952" w="6925">
                <a:moveTo>
                  <a:pt x="0" y="0"/>
                </a:moveTo>
                <a:lnTo>
                  <a:pt x="0" y="6951"/>
                </a:lnTo>
                <a:lnTo>
                  <a:pt x="6925" y="6951"/>
                </a:lnTo>
                <a:lnTo>
                  <a:pt x="6925" y="0"/>
                </a:lnTo>
                <a:close/>
              </a:path>
            </a:pathLst>
          </a:custGeom>
          <a:solidFill>
            <a:srgbClr val="3B3B3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6"/>
          <p:cNvSpPr/>
          <p:nvPr/>
        </p:nvSpPr>
        <p:spPr>
          <a:xfrm>
            <a:off x="7013667" y="4339656"/>
            <a:ext cx="212694" cy="215204"/>
          </a:xfrm>
          <a:custGeom>
            <a:rect b="b" l="l" r="r" t="t"/>
            <a:pathLst>
              <a:path extrusionOk="0" h="2229" w="2203">
                <a:moveTo>
                  <a:pt x="1115" y="0"/>
                </a:moveTo>
                <a:cubicBezTo>
                  <a:pt x="505" y="0"/>
                  <a:pt x="1" y="504"/>
                  <a:pt x="1" y="1114"/>
                </a:cubicBezTo>
                <a:cubicBezTo>
                  <a:pt x="1" y="1725"/>
                  <a:pt x="505" y="2229"/>
                  <a:pt x="1115" y="2229"/>
                </a:cubicBezTo>
                <a:cubicBezTo>
                  <a:pt x="1725" y="2229"/>
                  <a:pt x="2203" y="1725"/>
                  <a:pt x="2203" y="1114"/>
                </a:cubicBezTo>
                <a:cubicBezTo>
                  <a:pt x="2203" y="504"/>
                  <a:pt x="1725" y="0"/>
                  <a:pt x="1115" y="0"/>
                </a:cubicBezTo>
                <a:close/>
              </a:path>
            </a:pathLst>
          </a:custGeom>
          <a:solidFill>
            <a:srgbClr val="9591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6"/>
          <p:cNvSpPr/>
          <p:nvPr/>
        </p:nvSpPr>
        <p:spPr>
          <a:xfrm>
            <a:off x="7003433" y="4334539"/>
            <a:ext cx="233162" cy="227369"/>
          </a:xfrm>
          <a:custGeom>
            <a:rect b="b" l="l" r="r" t="t"/>
            <a:pathLst>
              <a:path extrusionOk="0" h="2355" w="2415">
                <a:moveTo>
                  <a:pt x="2110" y="0"/>
                </a:moveTo>
                <a:cubicBezTo>
                  <a:pt x="2037" y="0"/>
                  <a:pt x="1964" y="27"/>
                  <a:pt x="1911" y="80"/>
                </a:cubicBezTo>
                <a:lnTo>
                  <a:pt x="107" y="1857"/>
                </a:lnTo>
                <a:cubicBezTo>
                  <a:pt x="0" y="1963"/>
                  <a:pt x="0" y="2149"/>
                  <a:pt x="107" y="2255"/>
                </a:cubicBezTo>
                <a:cubicBezTo>
                  <a:pt x="173" y="2322"/>
                  <a:pt x="246" y="2355"/>
                  <a:pt x="319" y="2355"/>
                </a:cubicBezTo>
                <a:cubicBezTo>
                  <a:pt x="392" y="2355"/>
                  <a:pt x="465" y="2322"/>
                  <a:pt x="531" y="2255"/>
                </a:cubicBezTo>
                <a:lnTo>
                  <a:pt x="2309" y="478"/>
                </a:lnTo>
                <a:cubicBezTo>
                  <a:pt x="2415" y="372"/>
                  <a:pt x="2415" y="186"/>
                  <a:pt x="2309" y="80"/>
                </a:cubicBezTo>
                <a:cubicBezTo>
                  <a:pt x="2255" y="27"/>
                  <a:pt x="2183" y="0"/>
                  <a:pt x="2110" y="0"/>
                </a:cubicBezTo>
                <a:close/>
              </a:path>
            </a:pathLst>
          </a:custGeom>
          <a:solidFill>
            <a:srgbClr val="95919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16"/>
          <p:cNvSpPr/>
          <p:nvPr/>
        </p:nvSpPr>
        <p:spPr>
          <a:xfrm>
            <a:off x="7039251" y="4367848"/>
            <a:ext cx="161524" cy="161427"/>
          </a:xfrm>
          <a:custGeom>
            <a:rect b="b" l="l" r="r" t="t"/>
            <a:pathLst>
              <a:path extrusionOk="0" h="1672" w="1673">
                <a:moveTo>
                  <a:pt x="850" y="0"/>
                </a:moveTo>
                <a:cubicBezTo>
                  <a:pt x="372" y="0"/>
                  <a:pt x="1" y="371"/>
                  <a:pt x="1" y="822"/>
                </a:cubicBezTo>
                <a:cubicBezTo>
                  <a:pt x="1" y="1273"/>
                  <a:pt x="372" y="1671"/>
                  <a:pt x="850" y="1671"/>
                </a:cubicBezTo>
                <a:cubicBezTo>
                  <a:pt x="1301" y="1671"/>
                  <a:pt x="1672" y="1273"/>
                  <a:pt x="1672" y="822"/>
                </a:cubicBezTo>
                <a:cubicBezTo>
                  <a:pt x="1672" y="371"/>
                  <a:pt x="1301" y="0"/>
                  <a:pt x="85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6"/>
          <p:cNvSpPr/>
          <p:nvPr/>
        </p:nvSpPr>
        <p:spPr>
          <a:xfrm>
            <a:off x="7008600" y="1623812"/>
            <a:ext cx="1114248" cy="2035385"/>
          </a:xfrm>
          <a:custGeom>
            <a:rect b="b" l="l" r="r" t="t"/>
            <a:pathLst>
              <a:path extrusionOk="0" h="23506" w="13743">
                <a:moveTo>
                  <a:pt x="1" y="1"/>
                </a:moveTo>
                <a:lnTo>
                  <a:pt x="1" y="23506"/>
                </a:lnTo>
                <a:lnTo>
                  <a:pt x="13743" y="1"/>
                </a:lnTo>
                <a:close/>
              </a:path>
            </a:pathLst>
          </a:custGeom>
          <a:solidFill>
            <a:srgbClr val="FFFFFF">
              <a:alpha val="31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9" name="Google Shape;329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2900" y="2074427"/>
            <a:ext cx="612200" cy="668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05838" y="1358177"/>
            <a:ext cx="359248" cy="401604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16"/>
          <p:cNvSpPr txBox="1"/>
          <p:nvPr/>
        </p:nvSpPr>
        <p:spPr>
          <a:xfrm>
            <a:off x="332275" y="431975"/>
            <a:ext cx="3084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Solution</a:t>
            </a:r>
            <a:endParaRPr sz="3400">
              <a:solidFill>
                <a:srgbClr val="274E13"/>
              </a:solidFill>
              <a:latin typeface="Fira Sans Extra Condensed Black"/>
              <a:ea typeface="Fira Sans Extra Condensed Black"/>
              <a:cs typeface="Fira Sans Extra Condensed Black"/>
              <a:sym typeface="Fira Sans Extra Condensed Black"/>
            </a:endParaRPr>
          </a:p>
        </p:txBody>
      </p:sp>
      <p:sp>
        <p:nvSpPr>
          <p:cNvPr id="332" name="Google Shape;332;p16"/>
          <p:cNvSpPr txBox="1"/>
          <p:nvPr/>
        </p:nvSpPr>
        <p:spPr>
          <a:xfrm>
            <a:off x="501750" y="1594575"/>
            <a:ext cx="3379500" cy="18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helper application and website are required to log and organize all tasks for each worker on the farm, allowing the manager-farmer- to have a complete overview of what happened in his fields. Furthermore, all sales and expenses for all seasons are archived in one location.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3" name="Google Shape;333;p16"/>
          <p:cNvSpPr txBox="1"/>
          <p:nvPr/>
        </p:nvSpPr>
        <p:spPr>
          <a:xfrm>
            <a:off x="691488" y="11209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8761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Farmable</a:t>
            </a:r>
            <a:endParaRPr sz="2000">
              <a:solidFill>
                <a:srgbClr val="38761D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pic>
        <p:nvPicPr>
          <p:cNvPr id="334" name="Google Shape;33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6588" y="1166477"/>
            <a:ext cx="359248" cy="401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7"/>
          <p:cNvSpPr/>
          <p:nvPr/>
        </p:nvSpPr>
        <p:spPr>
          <a:xfrm>
            <a:off x="7945325" y="1179875"/>
            <a:ext cx="845922" cy="1528709"/>
          </a:xfrm>
          <a:custGeom>
            <a:rect b="b" l="l" r="r" t="t"/>
            <a:pathLst>
              <a:path extrusionOk="0" h="8328" w="4631">
                <a:moveTo>
                  <a:pt x="12" y="0"/>
                </a:moveTo>
                <a:cubicBezTo>
                  <a:pt x="12" y="0"/>
                  <a:pt x="12" y="40"/>
                  <a:pt x="12" y="103"/>
                </a:cubicBezTo>
                <a:lnTo>
                  <a:pt x="12" y="8282"/>
                </a:lnTo>
                <a:cubicBezTo>
                  <a:pt x="12" y="8295"/>
                  <a:pt x="1" y="8328"/>
                  <a:pt x="9" y="8328"/>
                </a:cubicBezTo>
                <a:cubicBezTo>
                  <a:pt x="9" y="8328"/>
                  <a:pt x="11" y="8327"/>
                  <a:pt x="12" y="8326"/>
                </a:cubicBezTo>
                <a:cubicBezTo>
                  <a:pt x="52" y="8282"/>
                  <a:pt x="1046" y="7102"/>
                  <a:pt x="2314" y="7102"/>
                </a:cubicBezTo>
                <a:cubicBezTo>
                  <a:pt x="3570" y="7102"/>
                  <a:pt x="4555" y="8327"/>
                  <a:pt x="4619" y="8327"/>
                </a:cubicBezTo>
                <a:cubicBezTo>
                  <a:pt x="4620" y="8327"/>
                  <a:pt x="4620" y="8326"/>
                  <a:pt x="4621" y="8326"/>
                </a:cubicBezTo>
                <a:cubicBezTo>
                  <a:pt x="4631" y="8316"/>
                  <a:pt x="4616" y="8297"/>
                  <a:pt x="4616" y="8282"/>
                </a:cubicBezTo>
                <a:lnTo>
                  <a:pt x="4621" y="8282"/>
                </a:lnTo>
                <a:lnTo>
                  <a:pt x="4621" y="103"/>
                </a:lnTo>
                <a:cubicBezTo>
                  <a:pt x="4616" y="44"/>
                  <a:pt x="4572" y="0"/>
                  <a:pt x="4572" y="0"/>
                </a:cubicBezTo>
                <a:close/>
              </a:path>
            </a:pathLst>
          </a:custGeom>
          <a:solidFill>
            <a:srgbClr val="DDB9A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solidFill>
                  <a:schemeClr val="lt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05</a:t>
            </a:r>
            <a:endParaRPr/>
          </a:p>
        </p:txBody>
      </p:sp>
      <p:sp>
        <p:nvSpPr>
          <p:cNvPr id="340" name="Google Shape;340;p17"/>
          <p:cNvSpPr txBox="1"/>
          <p:nvPr>
            <p:ph type="title"/>
          </p:nvPr>
        </p:nvSpPr>
        <p:spPr>
          <a:xfrm>
            <a:off x="528475" y="364875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Mobile Application </a:t>
            </a: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Features</a:t>
            </a: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 </a:t>
            </a:r>
            <a:endParaRPr sz="3400">
              <a:solidFill>
                <a:srgbClr val="274E13"/>
              </a:solidFill>
              <a:latin typeface="Fira Sans Extra Condensed Black"/>
              <a:ea typeface="Fira Sans Extra Condensed Black"/>
              <a:cs typeface="Fira Sans Extra Condensed Black"/>
              <a:sym typeface="Fira Sans Extra Condensed Black"/>
            </a:endParaRPr>
          </a:p>
        </p:txBody>
      </p:sp>
      <p:grpSp>
        <p:nvGrpSpPr>
          <p:cNvPr id="341" name="Google Shape;341;p17"/>
          <p:cNvGrpSpPr/>
          <p:nvPr/>
        </p:nvGrpSpPr>
        <p:grpSpPr>
          <a:xfrm>
            <a:off x="249806" y="1179875"/>
            <a:ext cx="8622779" cy="3166570"/>
            <a:chOff x="993206" y="1239162"/>
            <a:chExt cx="8622779" cy="3166570"/>
          </a:xfrm>
        </p:grpSpPr>
        <p:grpSp>
          <p:nvGrpSpPr>
            <p:cNvPr id="342" name="Google Shape;342;p17"/>
            <p:cNvGrpSpPr/>
            <p:nvPr/>
          </p:nvGrpSpPr>
          <p:grpSpPr>
            <a:xfrm>
              <a:off x="7015281" y="1256914"/>
              <a:ext cx="1135500" cy="2346014"/>
              <a:chOff x="7015281" y="1256914"/>
              <a:chExt cx="1135500" cy="2346014"/>
            </a:xfrm>
          </p:grpSpPr>
          <p:sp>
            <p:nvSpPr>
              <p:cNvPr id="343" name="Google Shape;343;p17"/>
              <p:cNvSpPr/>
              <p:nvPr/>
            </p:nvSpPr>
            <p:spPr>
              <a:xfrm>
                <a:off x="7160083" y="1256914"/>
                <a:ext cx="845922" cy="1521234"/>
              </a:xfrm>
              <a:custGeom>
                <a:rect b="b" l="l" r="r" t="t"/>
                <a:pathLst>
                  <a:path extrusionOk="0" h="8328" w="4631">
                    <a:moveTo>
                      <a:pt x="12" y="0"/>
                    </a:moveTo>
                    <a:cubicBezTo>
                      <a:pt x="12" y="0"/>
                      <a:pt x="12" y="40"/>
                      <a:pt x="12" y="103"/>
                    </a:cubicBezTo>
                    <a:lnTo>
                      <a:pt x="12" y="8282"/>
                    </a:lnTo>
                    <a:cubicBezTo>
                      <a:pt x="12" y="8295"/>
                      <a:pt x="1" y="8328"/>
                      <a:pt x="9" y="8328"/>
                    </a:cubicBezTo>
                    <a:cubicBezTo>
                      <a:pt x="9" y="8328"/>
                      <a:pt x="11" y="8327"/>
                      <a:pt x="12" y="8326"/>
                    </a:cubicBezTo>
                    <a:cubicBezTo>
                      <a:pt x="52" y="8282"/>
                      <a:pt x="1046" y="7102"/>
                      <a:pt x="2314" y="7102"/>
                    </a:cubicBezTo>
                    <a:cubicBezTo>
                      <a:pt x="3570" y="7102"/>
                      <a:pt x="4555" y="8327"/>
                      <a:pt x="4619" y="8327"/>
                    </a:cubicBezTo>
                    <a:cubicBezTo>
                      <a:pt x="4620" y="8327"/>
                      <a:pt x="4620" y="8326"/>
                      <a:pt x="4621" y="8326"/>
                    </a:cubicBezTo>
                    <a:cubicBezTo>
                      <a:pt x="4631" y="8316"/>
                      <a:pt x="4616" y="8297"/>
                      <a:pt x="4616" y="8282"/>
                    </a:cubicBezTo>
                    <a:lnTo>
                      <a:pt x="4621" y="8282"/>
                    </a:lnTo>
                    <a:lnTo>
                      <a:pt x="4621" y="103"/>
                    </a:lnTo>
                    <a:cubicBezTo>
                      <a:pt x="4616" y="44"/>
                      <a:pt x="4572" y="0"/>
                      <a:pt x="4572" y="0"/>
                    </a:cubicBezTo>
                    <a:close/>
                  </a:path>
                </a:pathLst>
              </a:custGeom>
              <a:solidFill>
                <a:srgbClr val="2E77C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500">
                    <a:solidFill>
                      <a:schemeClr val="l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04</a:t>
                </a:r>
                <a:endParaRPr/>
              </a:p>
            </p:txBody>
          </p:sp>
          <p:sp>
            <p:nvSpPr>
              <p:cNvPr id="344" name="Google Shape;344;p17"/>
              <p:cNvSpPr txBox="1"/>
              <p:nvPr/>
            </p:nvSpPr>
            <p:spPr>
              <a:xfrm>
                <a:off x="7015281" y="3378828"/>
                <a:ext cx="1135500" cy="224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solidFill>
                      <a:schemeClr val="accen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Notification</a:t>
                </a:r>
                <a:endParaRPr sz="18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345" name="Google Shape;345;p17"/>
            <p:cNvGrpSpPr/>
            <p:nvPr/>
          </p:nvGrpSpPr>
          <p:grpSpPr>
            <a:xfrm>
              <a:off x="3868050" y="1256914"/>
              <a:ext cx="1733400" cy="2365061"/>
              <a:chOff x="3868050" y="1256914"/>
              <a:chExt cx="1733400" cy="2365061"/>
            </a:xfrm>
          </p:grpSpPr>
          <p:sp>
            <p:nvSpPr>
              <p:cNvPr id="346" name="Google Shape;346;p17"/>
              <p:cNvSpPr/>
              <p:nvPr/>
            </p:nvSpPr>
            <p:spPr>
              <a:xfrm>
                <a:off x="4160766" y="1256914"/>
                <a:ext cx="845922" cy="1521234"/>
              </a:xfrm>
              <a:custGeom>
                <a:rect b="b" l="l" r="r" t="t"/>
                <a:pathLst>
                  <a:path extrusionOk="0" h="8328" w="4631">
                    <a:moveTo>
                      <a:pt x="12" y="0"/>
                    </a:moveTo>
                    <a:cubicBezTo>
                      <a:pt x="12" y="0"/>
                      <a:pt x="12" y="40"/>
                      <a:pt x="12" y="103"/>
                    </a:cubicBezTo>
                    <a:lnTo>
                      <a:pt x="12" y="8282"/>
                    </a:lnTo>
                    <a:cubicBezTo>
                      <a:pt x="12" y="8295"/>
                      <a:pt x="1" y="8328"/>
                      <a:pt x="9" y="8328"/>
                    </a:cubicBezTo>
                    <a:cubicBezTo>
                      <a:pt x="9" y="8328"/>
                      <a:pt x="11" y="8327"/>
                      <a:pt x="12" y="8326"/>
                    </a:cubicBezTo>
                    <a:cubicBezTo>
                      <a:pt x="52" y="8282"/>
                      <a:pt x="1046" y="7102"/>
                      <a:pt x="2314" y="7102"/>
                    </a:cubicBezTo>
                    <a:cubicBezTo>
                      <a:pt x="3570" y="7102"/>
                      <a:pt x="4555" y="8327"/>
                      <a:pt x="4619" y="8327"/>
                    </a:cubicBezTo>
                    <a:cubicBezTo>
                      <a:pt x="4620" y="8327"/>
                      <a:pt x="4620" y="8326"/>
                      <a:pt x="4621" y="8326"/>
                    </a:cubicBezTo>
                    <a:cubicBezTo>
                      <a:pt x="4631" y="8316"/>
                      <a:pt x="4616" y="8297"/>
                      <a:pt x="4616" y="8282"/>
                    </a:cubicBezTo>
                    <a:lnTo>
                      <a:pt x="4621" y="8282"/>
                    </a:lnTo>
                    <a:lnTo>
                      <a:pt x="4621" y="103"/>
                    </a:lnTo>
                    <a:cubicBezTo>
                      <a:pt x="4616" y="44"/>
                      <a:pt x="4572" y="0"/>
                      <a:pt x="45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500">
                    <a:solidFill>
                      <a:schemeClr val="l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02</a:t>
                </a:r>
                <a:endParaRPr/>
              </a:p>
            </p:txBody>
          </p:sp>
          <p:sp>
            <p:nvSpPr>
              <p:cNvPr id="347" name="Google Shape;347;p17"/>
              <p:cNvSpPr txBox="1"/>
              <p:nvPr/>
            </p:nvSpPr>
            <p:spPr>
              <a:xfrm>
                <a:off x="3868050" y="3359775"/>
                <a:ext cx="1733400" cy="262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solidFill>
                      <a:schemeClr val="accent3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Visualization</a:t>
                </a:r>
                <a:endParaRPr sz="18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348" name="Google Shape;348;p17"/>
            <p:cNvGrpSpPr/>
            <p:nvPr/>
          </p:nvGrpSpPr>
          <p:grpSpPr>
            <a:xfrm>
              <a:off x="2350100" y="1256914"/>
              <a:ext cx="1538700" cy="2515123"/>
              <a:chOff x="2350100" y="1256914"/>
              <a:chExt cx="1538700" cy="2515123"/>
            </a:xfrm>
          </p:grpSpPr>
          <p:sp>
            <p:nvSpPr>
              <p:cNvPr id="349" name="Google Shape;349;p17"/>
              <p:cNvSpPr/>
              <p:nvPr/>
            </p:nvSpPr>
            <p:spPr>
              <a:xfrm>
                <a:off x="2661108" y="1256914"/>
                <a:ext cx="845922" cy="1521234"/>
              </a:xfrm>
              <a:custGeom>
                <a:rect b="b" l="l" r="r" t="t"/>
                <a:pathLst>
                  <a:path extrusionOk="0" h="8328" w="4631">
                    <a:moveTo>
                      <a:pt x="12" y="0"/>
                    </a:moveTo>
                    <a:cubicBezTo>
                      <a:pt x="12" y="0"/>
                      <a:pt x="12" y="40"/>
                      <a:pt x="12" y="103"/>
                    </a:cubicBezTo>
                    <a:lnTo>
                      <a:pt x="12" y="8282"/>
                    </a:lnTo>
                    <a:cubicBezTo>
                      <a:pt x="12" y="8295"/>
                      <a:pt x="1" y="8328"/>
                      <a:pt x="9" y="8328"/>
                    </a:cubicBezTo>
                    <a:cubicBezTo>
                      <a:pt x="9" y="8328"/>
                      <a:pt x="11" y="8327"/>
                      <a:pt x="12" y="8326"/>
                    </a:cubicBezTo>
                    <a:cubicBezTo>
                      <a:pt x="52" y="8282"/>
                      <a:pt x="1046" y="7102"/>
                      <a:pt x="2314" y="7102"/>
                    </a:cubicBezTo>
                    <a:cubicBezTo>
                      <a:pt x="3570" y="7102"/>
                      <a:pt x="4555" y="8327"/>
                      <a:pt x="4619" y="8327"/>
                    </a:cubicBezTo>
                    <a:cubicBezTo>
                      <a:pt x="4620" y="8327"/>
                      <a:pt x="4620" y="8326"/>
                      <a:pt x="4621" y="8326"/>
                    </a:cubicBezTo>
                    <a:cubicBezTo>
                      <a:pt x="4631" y="8316"/>
                      <a:pt x="4616" y="8297"/>
                      <a:pt x="4616" y="8282"/>
                    </a:cubicBezTo>
                    <a:lnTo>
                      <a:pt x="4621" y="8282"/>
                    </a:lnTo>
                    <a:lnTo>
                      <a:pt x="4621" y="103"/>
                    </a:lnTo>
                    <a:cubicBezTo>
                      <a:pt x="4616" y="44"/>
                      <a:pt x="4572" y="0"/>
                      <a:pt x="4572" y="0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500">
                    <a:solidFill>
                      <a:schemeClr val="l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01</a:t>
                </a:r>
                <a:endParaRPr sz="2500">
                  <a:solidFill>
                    <a:schemeClr val="l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sp>
            <p:nvSpPr>
              <p:cNvPr id="350" name="Google Shape;350;p17"/>
              <p:cNvSpPr txBox="1"/>
              <p:nvPr/>
            </p:nvSpPr>
            <p:spPr>
              <a:xfrm>
                <a:off x="2350100" y="3384138"/>
                <a:ext cx="1538700" cy="38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solidFill>
                      <a:srgbClr val="38761D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Authorization &amp; </a:t>
                </a:r>
                <a:br>
                  <a:rPr lang="en" sz="1800">
                    <a:solidFill>
                      <a:srgbClr val="38761D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</a:br>
                <a:r>
                  <a:rPr lang="en" sz="1800">
                    <a:solidFill>
                      <a:srgbClr val="38761D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Authentication</a:t>
                </a:r>
                <a:r>
                  <a:rPr lang="en" sz="1800">
                    <a:solidFill>
                      <a:srgbClr val="38761D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 </a:t>
                </a:r>
                <a:endParaRPr sz="1800">
                  <a:solidFill>
                    <a:srgbClr val="38761D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351" name="Google Shape;351;p17"/>
            <p:cNvGrpSpPr/>
            <p:nvPr/>
          </p:nvGrpSpPr>
          <p:grpSpPr>
            <a:xfrm>
              <a:off x="5598548" y="1256914"/>
              <a:ext cx="1135500" cy="2346014"/>
              <a:chOff x="5598548" y="1256914"/>
              <a:chExt cx="1135500" cy="2346014"/>
            </a:xfrm>
          </p:grpSpPr>
          <p:sp>
            <p:nvSpPr>
              <p:cNvPr id="352" name="Google Shape;352;p17"/>
              <p:cNvSpPr/>
              <p:nvPr/>
            </p:nvSpPr>
            <p:spPr>
              <a:xfrm>
                <a:off x="5660425" y="1256914"/>
                <a:ext cx="845922" cy="1521234"/>
              </a:xfrm>
              <a:custGeom>
                <a:rect b="b" l="l" r="r" t="t"/>
                <a:pathLst>
                  <a:path extrusionOk="0" h="8328" w="4631">
                    <a:moveTo>
                      <a:pt x="12" y="0"/>
                    </a:moveTo>
                    <a:cubicBezTo>
                      <a:pt x="12" y="0"/>
                      <a:pt x="12" y="40"/>
                      <a:pt x="12" y="103"/>
                    </a:cubicBezTo>
                    <a:lnTo>
                      <a:pt x="12" y="8282"/>
                    </a:lnTo>
                    <a:cubicBezTo>
                      <a:pt x="12" y="8295"/>
                      <a:pt x="1" y="8328"/>
                      <a:pt x="9" y="8328"/>
                    </a:cubicBezTo>
                    <a:cubicBezTo>
                      <a:pt x="9" y="8328"/>
                      <a:pt x="11" y="8327"/>
                      <a:pt x="12" y="8326"/>
                    </a:cubicBezTo>
                    <a:cubicBezTo>
                      <a:pt x="52" y="8282"/>
                      <a:pt x="1046" y="7102"/>
                      <a:pt x="2314" y="7102"/>
                    </a:cubicBezTo>
                    <a:cubicBezTo>
                      <a:pt x="3570" y="7102"/>
                      <a:pt x="4555" y="8327"/>
                      <a:pt x="4619" y="8327"/>
                    </a:cubicBezTo>
                    <a:cubicBezTo>
                      <a:pt x="4620" y="8327"/>
                      <a:pt x="4620" y="8326"/>
                      <a:pt x="4621" y="8326"/>
                    </a:cubicBezTo>
                    <a:cubicBezTo>
                      <a:pt x="4631" y="8316"/>
                      <a:pt x="4616" y="8297"/>
                      <a:pt x="4616" y="8282"/>
                    </a:cubicBezTo>
                    <a:lnTo>
                      <a:pt x="4621" y="8282"/>
                    </a:lnTo>
                    <a:lnTo>
                      <a:pt x="4621" y="103"/>
                    </a:lnTo>
                    <a:cubicBezTo>
                      <a:pt x="4616" y="44"/>
                      <a:pt x="4572" y="0"/>
                      <a:pt x="457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" sz="2500">
                    <a:solidFill>
                      <a:schemeClr val="lt1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03</a:t>
                </a:r>
                <a:endParaRPr/>
              </a:p>
            </p:txBody>
          </p:sp>
          <p:sp>
            <p:nvSpPr>
              <p:cNvPr id="353" name="Google Shape;353;p17"/>
              <p:cNvSpPr txBox="1"/>
              <p:nvPr/>
            </p:nvSpPr>
            <p:spPr>
              <a:xfrm>
                <a:off x="5598548" y="3378828"/>
                <a:ext cx="1135500" cy="224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>
                    <a:solidFill>
                      <a:schemeClr val="accent2"/>
                    </a:solidFill>
                    <a:latin typeface="Fira Sans Extra Condensed Medium"/>
                    <a:ea typeface="Fira Sans Extra Condensed Medium"/>
                    <a:cs typeface="Fira Sans Extra Condensed Medium"/>
                    <a:sym typeface="Fira Sans Extra Condensed Medium"/>
                  </a:rPr>
                  <a:t>Chat </a:t>
                </a:r>
                <a:endParaRPr sz="1800">
                  <a:solidFill>
                    <a:schemeClr val="accent2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</p:grpSp>
        <p:grpSp>
          <p:nvGrpSpPr>
            <p:cNvPr id="354" name="Google Shape;354;p17"/>
            <p:cNvGrpSpPr/>
            <p:nvPr/>
          </p:nvGrpSpPr>
          <p:grpSpPr>
            <a:xfrm>
              <a:off x="993206" y="1239162"/>
              <a:ext cx="8622779" cy="3166570"/>
              <a:chOff x="993206" y="1239162"/>
              <a:chExt cx="8622779" cy="3166570"/>
            </a:xfrm>
          </p:grpSpPr>
          <p:grpSp>
            <p:nvGrpSpPr>
              <p:cNvPr id="355" name="Google Shape;355;p17"/>
              <p:cNvGrpSpPr/>
              <p:nvPr/>
            </p:nvGrpSpPr>
            <p:grpSpPr>
              <a:xfrm>
                <a:off x="1154714" y="1239162"/>
                <a:ext cx="8461271" cy="488577"/>
                <a:chOff x="445950" y="2662819"/>
                <a:chExt cx="7964299" cy="459881"/>
              </a:xfrm>
            </p:grpSpPr>
            <p:sp>
              <p:nvSpPr>
                <p:cNvPr id="356" name="Google Shape;356;p17"/>
                <p:cNvSpPr/>
                <p:nvPr/>
              </p:nvSpPr>
              <p:spPr>
                <a:xfrm>
                  <a:off x="445950" y="2928825"/>
                  <a:ext cx="67475" cy="193875"/>
                </a:xfrm>
                <a:custGeom>
                  <a:rect b="b" l="l" r="r" t="t"/>
                  <a:pathLst>
                    <a:path extrusionOk="0" h="7755" w="2699">
                      <a:moveTo>
                        <a:pt x="1303" y="0"/>
                      </a:moveTo>
                      <a:cubicBezTo>
                        <a:pt x="590" y="0"/>
                        <a:pt x="0" y="590"/>
                        <a:pt x="0" y="1303"/>
                      </a:cubicBezTo>
                      <a:lnTo>
                        <a:pt x="0" y="6452"/>
                      </a:lnTo>
                      <a:cubicBezTo>
                        <a:pt x="0" y="7166"/>
                        <a:pt x="590" y="7755"/>
                        <a:pt x="1303" y="7755"/>
                      </a:cubicBezTo>
                      <a:lnTo>
                        <a:pt x="1396" y="7755"/>
                      </a:lnTo>
                      <a:cubicBezTo>
                        <a:pt x="2141" y="7755"/>
                        <a:pt x="2699" y="7166"/>
                        <a:pt x="2699" y="6452"/>
                      </a:cubicBezTo>
                      <a:lnTo>
                        <a:pt x="2699" y="1303"/>
                      </a:lnTo>
                      <a:cubicBezTo>
                        <a:pt x="2699" y="590"/>
                        <a:pt x="2141" y="0"/>
                        <a:pt x="1396" y="0"/>
                      </a:cubicBez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57" name="Google Shape;357;p17"/>
                <p:cNvSpPr/>
                <p:nvPr/>
              </p:nvSpPr>
              <p:spPr>
                <a:xfrm>
                  <a:off x="464550" y="2662819"/>
                  <a:ext cx="7945699" cy="300925"/>
                </a:xfrm>
                <a:custGeom>
                  <a:rect b="b" l="l" r="r" t="t"/>
                  <a:pathLst>
                    <a:path extrusionOk="0" h="12037" w="260408">
                      <a:moveTo>
                        <a:pt x="20225" y="1"/>
                      </a:moveTo>
                      <a:cubicBezTo>
                        <a:pt x="11881" y="1"/>
                        <a:pt x="5770" y="1924"/>
                        <a:pt x="2544" y="5522"/>
                      </a:cubicBezTo>
                      <a:cubicBezTo>
                        <a:pt x="497" y="7818"/>
                        <a:pt x="94" y="10206"/>
                        <a:pt x="32" y="11416"/>
                      </a:cubicBezTo>
                      <a:cubicBezTo>
                        <a:pt x="1" y="11757"/>
                        <a:pt x="249" y="12036"/>
                        <a:pt x="590" y="12036"/>
                      </a:cubicBezTo>
                      <a:lnTo>
                        <a:pt x="621" y="12036"/>
                      </a:lnTo>
                      <a:cubicBezTo>
                        <a:pt x="900" y="12036"/>
                        <a:pt x="1179" y="11819"/>
                        <a:pt x="1179" y="11509"/>
                      </a:cubicBezTo>
                      <a:cubicBezTo>
                        <a:pt x="1241" y="10423"/>
                        <a:pt x="1614" y="8314"/>
                        <a:pt x="3413" y="6298"/>
                      </a:cubicBezTo>
                      <a:cubicBezTo>
                        <a:pt x="6391" y="2948"/>
                        <a:pt x="12222" y="1179"/>
                        <a:pt x="20225" y="1179"/>
                      </a:cubicBezTo>
                      <a:lnTo>
                        <a:pt x="259819" y="1179"/>
                      </a:lnTo>
                      <a:cubicBezTo>
                        <a:pt x="260129" y="1179"/>
                        <a:pt x="260408" y="931"/>
                        <a:pt x="260408" y="590"/>
                      </a:cubicBezTo>
                      <a:cubicBezTo>
                        <a:pt x="260408" y="280"/>
                        <a:pt x="260129" y="1"/>
                        <a:pt x="259819" y="1"/>
                      </a:cubicBez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358" name="Google Shape;358;p17"/>
              <p:cNvSpPr/>
              <p:nvPr/>
            </p:nvSpPr>
            <p:spPr>
              <a:xfrm>
                <a:off x="993206" y="1713615"/>
                <a:ext cx="1285779" cy="2692117"/>
              </a:xfrm>
              <a:custGeom>
                <a:rect b="b" l="l" r="r" t="t"/>
                <a:pathLst>
                  <a:path extrusionOk="0" h="14738" w="7039">
                    <a:moveTo>
                      <a:pt x="716" y="1"/>
                    </a:moveTo>
                    <a:cubicBezTo>
                      <a:pt x="324" y="1"/>
                      <a:pt x="1" y="324"/>
                      <a:pt x="1" y="716"/>
                    </a:cubicBezTo>
                    <a:lnTo>
                      <a:pt x="1" y="14022"/>
                    </a:lnTo>
                    <a:cubicBezTo>
                      <a:pt x="1" y="14419"/>
                      <a:pt x="324" y="14737"/>
                      <a:pt x="716" y="14737"/>
                    </a:cubicBezTo>
                    <a:lnTo>
                      <a:pt x="6323" y="14737"/>
                    </a:lnTo>
                    <a:cubicBezTo>
                      <a:pt x="6720" y="14737"/>
                      <a:pt x="7038" y="14419"/>
                      <a:pt x="7038" y="14022"/>
                    </a:cubicBezTo>
                    <a:lnTo>
                      <a:pt x="7038" y="716"/>
                    </a:lnTo>
                    <a:cubicBezTo>
                      <a:pt x="7038" y="324"/>
                      <a:pt x="6720" y="1"/>
                      <a:pt x="6323" y="1"/>
                    </a:cubicBez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9" name="Google Shape;359;p17"/>
              <p:cNvSpPr/>
              <p:nvPr/>
            </p:nvSpPr>
            <p:spPr>
              <a:xfrm>
                <a:off x="1132762" y="1731516"/>
                <a:ext cx="1135446" cy="2531006"/>
              </a:xfrm>
              <a:custGeom>
                <a:rect b="b" l="l" r="r" t="t"/>
                <a:pathLst>
                  <a:path extrusionOk="0" h="13856" w="6216">
                    <a:moveTo>
                      <a:pt x="1" y="1"/>
                    </a:moveTo>
                    <a:lnTo>
                      <a:pt x="6216" y="13856"/>
                    </a:lnTo>
                    <a:lnTo>
                      <a:pt x="6216" y="711"/>
                    </a:lnTo>
                    <a:cubicBezTo>
                      <a:pt x="6216" y="319"/>
                      <a:pt x="5902" y="1"/>
                      <a:pt x="5510" y="1"/>
                    </a:cubicBezTo>
                    <a:close/>
                  </a:path>
                </a:pathLst>
              </a:custGeom>
              <a:solidFill>
                <a:srgbClr val="FFFFFF">
                  <a:alpha val="31370"/>
                </a:srgb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0" name="Google Shape;360;p17"/>
              <p:cNvSpPr/>
              <p:nvPr/>
            </p:nvSpPr>
            <p:spPr>
              <a:xfrm>
                <a:off x="999600" y="1736083"/>
                <a:ext cx="1262398" cy="2657045"/>
              </a:xfrm>
              <a:custGeom>
                <a:rect b="b" l="l" r="r" t="t"/>
                <a:pathLst>
                  <a:path extrusionOk="0" h="14546" w="6911">
                    <a:moveTo>
                      <a:pt x="6680" y="1817"/>
                    </a:moveTo>
                    <a:lnTo>
                      <a:pt x="6680" y="12597"/>
                    </a:lnTo>
                    <a:lnTo>
                      <a:pt x="201" y="12597"/>
                    </a:lnTo>
                    <a:lnTo>
                      <a:pt x="201" y="1817"/>
                    </a:lnTo>
                    <a:close/>
                    <a:moveTo>
                      <a:pt x="745" y="0"/>
                    </a:moveTo>
                    <a:cubicBezTo>
                      <a:pt x="358" y="0"/>
                      <a:pt x="0" y="284"/>
                      <a:pt x="0" y="676"/>
                    </a:cubicBezTo>
                    <a:lnTo>
                      <a:pt x="0" y="13821"/>
                    </a:lnTo>
                    <a:cubicBezTo>
                      <a:pt x="0" y="14213"/>
                      <a:pt x="358" y="14546"/>
                      <a:pt x="745" y="14546"/>
                    </a:cubicBezTo>
                    <a:lnTo>
                      <a:pt x="6254" y="14546"/>
                    </a:lnTo>
                    <a:cubicBezTo>
                      <a:pt x="6646" y="14546"/>
                      <a:pt x="6910" y="14213"/>
                      <a:pt x="6910" y="13821"/>
                    </a:cubicBezTo>
                    <a:lnTo>
                      <a:pt x="6910" y="676"/>
                    </a:lnTo>
                    <a:cubicBezTo>
                      <a:pt x="6910" y="284"/>
                      <a:pt x="6646" y="0"/>
                      <a:pt x="6254" y="0"/>
                    </a:cubicBez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1" name="Google Shape;361;p17"/>
              <p:cNvSpPr/>
              <p:nvPr/>
            </p:nvSpPr>
            <p:spPr>
              <a:xfrm>
                <a:off x="1501380" y="1916739"/>
                <a:ext cx="271258" cy="48589"/>
              </a:xfrm>
              <a:custGeom>
                <a:rect b="b" l="l" r="r" t="t"/>
                <a:pathLst>
                  <a:path extrusionOk="0" h="266" w="1485">
                    <a:moveTo>
                      <a:pt x="123" y="1"/>
                    </a:moveTo>
                    <a:cubicBezTo>
                      <a:pt x="59" y="1"/>
                      <a:pt x="1" y="69"/>
                      <a:pt x="1" y="133"/>
                    </a:cubicBezTo>
                    <a:lnTo>
                      <a:pt x="1" y="148"/>
                    </a:lnTo>
                    <a:cubicBezTo>
                      <a:pt x="1" y="216"/>
                      <a:pt x="59" y="265"/>
                      <a:pt x="123" y="265"/>
                    </a:cubicBezTo>
                    <a:lnTo>
                      <a:pt x="1357" y="265"/>
                    </a:lnTo>
                    <a:cubicBezTo>
                      <a:pt x="1421" y="265"/>
                      <a:pt x="1485" y="216"/>
                      <a:pt x="1485" y="148"/>
                    </a:cubicBezTo>
                    <a:lnTo>
                      <a:pt x="1485" y="133"/>
                    </a:lnTo>
                    <a:cubicBezTo>
                      <a:pt x="1485" y="69"/>
                      <a:pt x="1421" y="1"/>
                      <a:pt x="1357" y="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2" name="Google Shape;362;p17"/>
              <p:cNvSpPr/>
              <p:nvPr/>
            </p:nvSpPr>
            <p:spPr>
              <a:xfrm>
                <a:off x="1609700" y="1820109"/>
                <a:ext cx="42196" cy="48589"/>
              </a:xfrm>
              <a:custGeom>
                <a:rect b="b" l="l" r="r" t="t"/>
                <a:pathLst>
                  <a:path extrusionOk="0" h="266" w="231">
                    <a:moveTo>
                      <a:pt x="103" y="1"/>
                    </a:moveTo>
                    <a:cubicBezTo>
                      <a:pt x="39" y="1"/>
                      <a:pt x="0" y="60"/>
                      <a:pt x="0" y="128"/>
                    </a:cubicBezTo>
                    <a:lnTo>
                      <a:pt x="0" y="143"/>
                    </a:lnTo>
                    <a:cubicBezTo>
                      <a:pt x="0" y="206"/>
                      <a:pt x="39" y="265"/>
                      <a:pt x="103" y="265"/>
                    </a:cubicBezTo>
                    <a:lnTo>
                      <a:pt x="118" y="265"/>
                    </a:lnTo>
                    <a:cubicBezTo>
                      <a:pt x="186" y="265"/>
                      <a:pt x="230" y="206"/>
                      <a:pt x="230" y="143"/>
                    </a:cubicBezTo>
                    <a:lnTo>
                      <a:pt x="230" y="128"/>
                    </a:lnTo>
                    <a:cubicBezTo>
                      <a:pt x="230" y="60"/>
                      <a:pt x="186" y="1"/>
                      <a:pt x="118" y="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3" name="Google Shape;363;p17"/>
              <p:cNvSpPr/>
              <p:nvPr/>
            </p:nvSpPr>
            <p:spPr>
              <a:xfrm>
                <a:off x="1505033" y="4074561"/>
                <a:ext cx="261394" cy="262307"/>
              </a:xfrm>
              <a:custGeom>
                <a:rect b="b" l="l" r="r" t="t"/>
                <a:pathLst>
                  <a:path extrusionOk="0" h="1436" w="1431">
                    <a:moveTo>
                      <a:pt x="715" y="0"/>
                    </a:moveTo>
                    <a:cubicBezTo>
                      <a:pt x="319" y="0"/>
                      <a:pt x="0" y="323"/>
                      <a:pt x="0" y="720"/>
                    </a:cubicBezTo>
                    <a:cubicBezTo>
                      <a:pt x="0" y="1112"/>
                      <a:pt x="319" y="1435"/>
                      <a:pt x="715" y="1435"/>
                    </a:cubicBezTo>
                    <a:cubicBezTo>
                      <a:pt x="1112" y="1435"/>
                      <a:pt x="1430" y="1112"/>
                      <a:pt x="1430" y="720"/>
                    </a:cubicBezTo>
                    <a:cubicBezTo>
                      <a:pt x="1430" y="323"/>
                      <a:pt x="1112" y="0"/>
                      <a:pt x="715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364" name="Google Shape;36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1675" y="2750263"/>
            <a:ext cx="601950" cy="501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5" name="Google Shape;365;p17"/>
          <p:cNvGrpSpPr/>
          <p:nvPr/>
        </p:nvGrpSpPr>
        <p:grpSpPr>
          <a:xfrm>
            <a:off x="5182994" y="2870050"/>
            <a:ext cx="227473" cy="387884"/>
            <a:chOff x="6294339" y="3106794"/>
            <a:chExt cx="202270" cy="352430"/>
          </a:xfrm>
        </p:grpSpPr>
        <p:sp>
          <p:nvSpPr>
            <p:cNvPr id="366" name="Google Shape;366;p17"/>
            <p:cNvSpPr/>
            <p:nvPr/>
          </p:nvSpPr>
          <p:spPr>
            <a:xfrm>
              <a:off x="6326612" y="3113673"/>
              <a:ext cx="137662" cy="58989"/>
            </a:xfrm>
            <a:custGeom>
              <a:rect b="b" l="l" r="r" t="t"/>
              <a:pathLst>
                <a:path extrusionOk="0" h="1921" w="4483">
                  <a:moveTo>
                    <a:pt x="1920" y="0"/>
                  </a:moveTo>
                  <a:cubicBezTo>
                    <a:pt x="860" y="0"/>
                    <a:pt x="1" y="860"/>
                    <a:pt x="1" y="1920"/>
                  </a:cubicBezTo>
                  <a:lnTo>
                    <a:pt x="4483" y="1920"/>
                  </a:lnTo>
                  <a:cubicBezTo>
                    <a:pt x="4483" y="860"/>
                    <a:pt x="3623" y="0"/>
                    <a:pt x="2564" y="0"/>
                  </a:cubicBezTo>
                  <a:close/>
                </a:path>
              </a:pathLst>
            </a:custGeom>
            <a:solidFill>
              <a:srgbClr val="FFCD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7"/>
            <p:cNvSpPr/>
            <p:nvPr/>
          </p:nvSpPr>
          <p:spPr>
            <a:xfrm>
              <a:off x="6301186" y="3326230"/>
              <a:ext cx="188544" cy="126177"/>
            </a:xfrm>
            <a:custGeom>
              <a:rect b="b" l="l" r="r" t="t"/>
              <a:pathLst>
                <a:path extrusionOk="0" h="4109" w="6140">
                  <a:moveTo>
                    <a:pt x="1043" y="1"/>
                  </a:moveTo>
                  <a:cubicBezTo>
                    <a:pt x="468" y="1"/>
                    <a:pt x="0" y="469"/>
                    <a:pt x="0" y="1044"/>
                  </a:cubicBezTo>
                  <a:lnTo>
                    <a:pt x="0" y="4109"/>
                  </a:lnTo>
                  <a:lnTo>
                    <a:pt x="6139" y="4109"/>
                  </a:lnTo>
                  <a:lnTo>
                    <a:pt x="6139" y="1044"/>
                  </a:lnTo>
                  <a:cubicBezTo>
                    <a:pt x="6139" y="469"/>
                    <a:pt x="5673" y="1"/>
                    <a:pt x="5096" y="1"/>
                  </a:cubicBezTo>
                  <a:close/>
                </a:path>
              </a:pathLst>
            </a:custGeom>
            <a:solidFill>
              <a:srgbClr val="FFDA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7"/>
            <p:cNvSpPr/>
            <p:nvPr/>
          </p:nvSpPr>
          <p:spPr>
            <a:xfrm>
              <a:off x="6329314" y="3202356"/>
              <a:ext cx="132349" cy="145615"/>
            </a:xfrm>
            <a:custGeom>
              <a:rect b="b" l="l" r="r" t="t"/>
              <a:pathLst>
                <a:path extrusionOk="0" h="4742" w="4310">
                  <a:moveTo>
                    <a:pt x="1" y="0"/>
                  </a:moveTo>
                  <a:lnTo>
                    <a:pt x="1" y="1880"/>
                  </a:lnTo>
                  <a:cubicBezTo>
                    <a:pt x="1" y="2913"/>
                    <a:pt x="727" y="3824"/>
                    <a:pt x="1696" y="4035"/>
                  </a:cubicBezTo>
                  <a:lnTo>
                    <a:pt x="1678" y="4089"/>
                  </a:lnTo>
                  <a:cubicBezTo>
                    <a:pt x="1576" y="4412"/>
                    <a:pt x="1816" y="4742"/>
                    <a:pt x="2155" y="4742"/>
                  </a:cubicBezTo>
                  <a:cubicBezTo>
                    <a:pt x="2440" y="4742"/>
                    <a:pt x="2655" y="4510"/>
                    <a:pt x="2655" y="4243"/>
                  </a:cubicBezTo>
                  <a:cubicBezTo>
                    <a:pt x="2655" y="4192"/>
                    <a:pt x="2648" y="4140"/>
                    <a:pt x="2632" y="4089"/>
                  </a:cubicBezTo>
                  <a:lnTo>
                    <a:pt x="2613" y="4035"/>
                  </a:lnTo>
                  <a:cubicBezTo>
                    <a:pt x="3584" y="3824"/>
                    <a:pt x="4310" y="2913"/>
                    <a:pt x="4310" y="1880"/>
                  </a:cubicBezTo>
                  <a:lnTo>
                    <a:pt x="4310" y="0"/>
                  </a:lnTo>
                  <a:close/>
                </a:path>
              </a:pathLst>
            </a:custGeom>
            <a:solidFill>
              <a:srgbClr val="FFDC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7"/>
            <p:cNvSpPr/>
            <p:nvPr/>
          </p:nvSpPr>
          <p:spPr>
            <a:xfrm>
              <a:off x="6335210" y="3378249"/>
              <a:ext cx="120466" cy="74128"/>
            </a:xfrm>
            <a:custGeom>
              <a:rect b="b" l="l" r="r" t="t"/>
              <a:pathLst>
                <a:path extrusionOk="0" h="2414" w="3923">
                  <a:moveTo>
                    <a:pt x="1" y="1"/>
                  </a:moveTo>
                  <a:lnTo>
                    <a:pt x="1" y="2413"/>
                  </a:lnTo>
                  <a:lnTo>
                    <a:pt x="3922" y="2413"/>
                  </a:lnTo>
                  <a:lnTo>
                    <a:pt x="3922" y="1"/>
                  </a:lnTo>
                  <a:close/>
                </a:path>
              </a:pathLst>
            </a:custGeom>
            <a:solidFill>
              <a:srgbClr val="D0F2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7"/>
            <p:cNvSpPr/>
            <p:nvPr/>
          </p:nvSpPr>
          <p:spPr>
            <a:xfrm>
              <a:off x="6302077" y="3172631"/>
              <a:ext cx="186824" cy="29756"/>
            </a:xfrm>
            <a:custGeom>
              <a:rect b="b" l="l" r="r" t="t"/>
              <a:pathLst>
                <a:path extrusionOk="0" h="969" w="6084">
                  <a:moveTo>
                    <a:pt x="0" y="0"/>
                  </a:moveTo>
                  <a:lnTo>
                    <a:pt x="0" y="472"/>
                  </a:lnTo>
                  <a:cubicBezTo>
                    <a:pt x="0" y="745"/>
                    <a:pt x="222" y="968"/>
                    <a:pt x="496" y="968"/>
                  </a:cubicBezTo>
                  <a:lnTo>
                    <a:pt x="5588" y="968"/>
                  </a:lnTo>
                  <a:cubicBezTo>
                    <a:pt x="5861" y="968"/>
                    <a:pt x="6084" y="745"/>
                    <a:pt x="6084" y="472"/>
                  </a:cubicBezTo>
                  <a:lnTo>
                    <a:pt x="6084" y="0"/>
                  </a:lnTo>
                  <a:close/>
                </a:path>
              </a:pathLst>
            </a:custGeom>
            <a:solidFill>
              <a:srgbClr val="FFE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7"/>
            <p:cNvSpPr/>
            <p:nvPr/>
          </p:nvSpPr>
          <p:spPr>
            <a:xfrm>
              <a:off x="6329284" y="3202387"/>
              <a:ext cx="34485" cy="28865"/>
            </a:xfrm>
            <a:custGeom>
              <a:rect b="b" l="l" r="r" t="t"/>
              <a:pathLst>
                <a:path extrusionOk="0" h="940" w="1123">
                  <a:moveTo>
                    <a:pt x="0" y="1"/>
                  </a:moveTo>
                  <a:lnTo>
                    <a:pt x="0" y="740"/>
                  </a:lnTo>
                  <a:cubicBezTo>
                    <a:pt x="119" y="862"/>
                    <a:pt x="285" y="939"/>
                    <a:pt x="469" y="939"/>
                  </a:cubicBezTo>
                  <a:cubicBezTo>
                    <a:pt x="830" y="939"/>
                    <a:pt x="1122" y="647"/>
                    <a:pt x="1122" y="287"/>
                  </a:cubicBezTo>
                  <a:cubicBezTo>
                    <a:pt x="1122" y="184"/>
                    <a:pt x="1099" y="87"/>
                    <a:pt x="1056" y="1"/>
                  </a:cubicBezTo>
                  <a:close/>
                </a:path>
              </a:pathLst>
            </a:custGeom>
            <a:solidFill>
              <a:srgbClr val="D1A1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7"/>
            <p:cNvSpPr/>
            <p:nvPr/>
          </p:nvSpPr>
          <p:spPr>
            <a:xfrm>
              <a:off x="6395643" y="3202356"/>
              <a:ext cx="66021" cy="28834"/>
            </a:xfrm>
            <a:custGeom>
              <a:rect b="b" l="l" r="r" t="t"/>
              <a:pathLst>
                <a:path extrusionOk="0" h="939" w="2150">
                  <a:moveTo>
                    <a:pt x="1" y="0"/>
                  </a:moveTo>
                  <a:cubicBezTo>
                    <a:pt x="63" y="528"/>
                    <a:pt x="511" y="939"/>
                    <a:pt x="1057" y="939"/>
                  </a:cubicBezTo>
                  <a:lnTo>
                    <a:pt x="2150" y="939"/>
                  </a:lnTo>
                  <a:lnTo>
                    <a:pt x="2150" y="0"/>
                  </a:lnTo>
                  <a:close/>
                </a:path>
              </a:pathLst>
            </a:custGeom>
            <a:solidFill>
              <a:srgbClr val="D1A1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17"/>
            <p:cNvSpPr/>
            <p:nvPr/>
          </p:nvSpPr>
          <p:spPr>
            <a:xfrm>
              <a:off x="6294339" y="3106794"/>
              <a:ext cx="202270" cy="352430"/>
            </a:xfrm>
            <a:custGeom>
              <a:rect b="b" l="l" r="r" t="t"/>
              <a:pathLst>
                <a:path extrusionOk="0" h="11477" w="6587">
                  <a:moveTo>
                    <a:pt x="3615" y="452"/>
                  </a:moveTo>
                  <a:cubicBezTo>
                    <a:pt x="4473" y="452"/>
                    <a:pt x="5185" y="1093"/>
                    <a:pt x="5295" y="1921"/>
                  </a:cubicBezTo>
                  <a:lnTo>
                    <a:pt x="4306" y="1921"/>
                  </a:lnTo>
                  <a:cubicBezTo>
                    <a:pt x="4181" y="1921"/>
                    <a:pt x="4082" y="2022"/>
                    <a:pt x="4082" y="2146"/>
                  </a:cubicBezTo>
                  <a:cubicBezTo>
                    <a:pt x="4082" y="2269"/>
                    <a:pt x="4183" y="2369"/>
                    <a:pt x="4306" y="2369"/>
                  </a:cubicBezTo>
                  <a:lnTo>
                    <a:pt x="6110" y="2369"/>
                  </a:lnTo>
                  <a:lnTo>
                    <a:pt x="6110" y="2616"/>
                  </a:lnTo>
                  <a:cubicBezTo>
                    <a:pt x="6110" y="2765"/>
                    <a:pt x="5988" y="2888"/>
                    <a:pt x="5839" y="2888"/>
                  </a:cubicBezTo>
                  <a:lnTo>
                    <a:pt x="745" y="2888"/>
                  </a:lnTo>
                  <a:cubicBezTo>
                    <a:pt x="597" y="2888"/>
                    <a:pt x="477" y="2765"/>
                    <a:pt x="477" y="2616"/>
                  </a:cubicBezTo>
                  <a:lnTo>
                    <a:pt x="477" y="2369"/>
                  </a:lnTo>
                  <a:lnTo>
                    <a:pt x="2281" y="2369"/>
                  </a:lnTo>
                  <a:cubicBezTo>
                    <a:pt x="2404" y="2369"/>
                    <a:pt x="2504" y="2269"/>
                    <a:pt x="2504" y="2146"/>
                  </a:cubicBezTo>
                  <a:cubicBezTo>
                    <a:pt x="2504" y="2022"/>
                    <a:pt x="2402" y="1921"/>
                    <a:pt x="2281" y="1921"/>
                  </a:cubicBezTo>
                  <a:lnTo>
                    <a:pt x="1292" y="1921"/>
                  </a:lnTo>
                  <a:cubicBezTo>
                    <a:pt x="1402" y="1093"/>
                    <a:pt x="2113" y="452"/>
                    <a:pt x="2971" y="452"/>
                  </a:cubicBezTo>
                  <a:close/>
                  <a:moveTo>
                    <a:pt x="2031" y="3335"/>
                  </a:moveTo>
                  <a:cubicBezTo>
                    <a:pt x="2034" y="3356"/>
                    <a:pt x="2034" y="3376"/>
                    <a:pt x="2034" y="3398"/>
                  </a:cubicBezTo>
                  <a:cubicBezTo>
                    <a:pt x="2034" y="3634"/>
                    <a:pt x="1842" y="3826"/>
                    <a:pt x="1606" y="3826"/>
                  </a:cubicBezTo>
                  <a:cubicBezTo>
                    <a:pt x="1515" y="3826"/>
                    <a:pt x="1432" y="3799"/>
                    <a:pt x="1360" y="3750"/>
                  </a:cubicBezTo>
                  <a:lnTo>
                    <a:pt x="1360" y="3335"/>
                  </a:lnTo>
                  <a:close/>
                  <a:moveTo>
                    <a:pt x="5224" y="3335"/>
                  </a:moveTo>
                  <a:lnTo>
                    <a:pt x="5224" y="3826"/>
                  </a:lnTo>
                  <a:lnTo>
                    <a:pt x="4357" y="3826"/>
                  </a:lnTo>
                  <a:cubicBezTo>
                    <a:pt x="4020" y="3826"/>
                    <a:pt x="3727" y="3627"/>
                    <a:pt x="3593" y="3335"/>
                  </a:cubicBezTo>
                  <a:close/>
                  <a:moveTo>
                    <a:pt x="3117" y="3335"/>
                  </a:moveTo>
                  <a:cubicBezTo>
                    <a:pt x="3268" y="3884"/>
                    <a:pt x="3771" y="4274"/>
                    <a:pt x="4356" y="4274"/>
                  </a:cubicBezTo>
                  <a:lnTo>
                    <a:pt x="5223" y="4274"/>
                  </a:lnTo>
                  <a:lnTo>
                    <a:pt x="5223" y="4991"/>
                  </a:lnTo>
                  <a:cubicBezTo>
                    <a:pt x="5223" y="5906"/>
                    <a:pt x="4570" y="6738"/>
                    <a:pt x="3703" y="6927"/>
                  </a:cubicBezTo>
                  <a:cubicBezTo>
                    <a:pt x="3640" y="6940"/>
                    <a:pt x="3587" y="6978"/>
                    <a:pt x="3557" y="7032"/>
                  </a:cubicBezTo>
                  <a:cubicBezTo>
                    <a:pt x="3524" y="7088"/>
                    <a:pt x="3517" y="7154"/>
                    <a:pt x="3536" y="7213"/>
                  </a:cubicBezTo>
                  <a:lnTo>
                    <a:pt x="3554" y="7267"/>
                  </a:lnTo>
                  <a:cubicBezTo>
                    <a:pt x="3564" y="7295"/>
                    <a:pt x="3567" y="7324"/>
                    <a:pt x="3567" y="7352"/>
                  </a:cubicBezTo>
                  <a:cubicBezTo>
                    <a:pt x="3567" y="7505"/>
                    <a:pt x="3442" y="7626"/>
                    <a:pt x="3290" y="7626"/>
                  </a:cubicBezTo>
                  <a:cubicBezTo>
                    <a:pt x="3200" y="7626"/>
                    <a:pt x="3120" y="7585"/>
                    <a:pt x="3067" y="7513"/>
                  </a:cubicBezTo>
                  <a:cubicBezTo>
                    <a:pt x="3014" y="7442"/>
                    <a:pt x="2998" y="7352"/>
                    <a:pt x="3026" y="7266"/>
                  </a:cubicBezTo>
                  <a:lnTo>
                    <a:pt x="3045" y="7211"/>
                  </a:lnTo>
                  <a:cubicBezTo>
                    <a:pt x="3062" y="7150"/>
                    <a:pt x="3056" y="7084"/>
                    <a:pt x="3024" y="7031"/>
                  </a:cubicBezTo>
                  <a:cubicBezTo>
                    <a:pt x="2990" y="6978"/>
                    <a:pt x="2939" y="6937"/>
                    <a:pt x="2878" y="6925"/>
                  </a:cubicBezTo>
                  <a:cubicBezTo>
                    <a:pt x="2014" y="6739"/>
                    <a:pt x="1361" y="5908"/>
                    <a:pt x="1361" y="4991"/>
                  </a:cubicBezTo>
                  <a:lnTo>
                    <a:pt x="1361" y="4239"/>
                  </a:lnTo>
                  <a:cubicBezTo>
                    <a:pt x="1440" y="4261"/>
                    <a:pt x="1522" y="4274"/>
                    <a:pt x="1607" y="4274"/>
                  </a:cubicBezTo>
                  <a:cubicBezTo>
                    <a:pt x="2091" y="4274"/>
                    <a:pt x="2483" y="3879"/>
                    <a:pt x="2483" y="3398"/>
                  </a:cubicBezTo>
                  <a:cubicBezTo>
                    <a:pt x="2483" y="3378"/>
                    <a:pt x="2483" y="3356"/>
                    <a:pt x="2482" y="3335"/>
                  </a:cubicBezTo>
                  <a:close/>
                  <a:moveTo>
                    <a:pt x="5028" y="7370"/>
                  </a:moveTo>
                  <a:lnTo>
                    <a:pt x="5028" y="8616"/>
                  </a:lnTo>
                  <a:lnTo>
                    <a:pt x="1556" y="8616"/>
                  </a:lnTo>
                  <a:lnTo>
                    <a:pt x="1556" y="7370"/>
                  </a:lnTo>
                  <a:lnTo>
                    <a:pt x="2568" y="7370"/>
                  </a:lnTo>
                  <a:cubicBezTo>
                    <a:pt x="2571" y="7516"/>
                    <a:pt x="2619" y="7659"/>
                    <a:pt x="2707" y="7780"/>
                  </a:cubicBezTo>
                  <a:cubicBezTo>
                    <a:pt x="2845" y="7970"/>
                    <a:pt x="3059" y="8078"/>
                    <a:pt x="3293" y="8078"/>
                  </a:cubicBezTo>
                  <a:cubicBezTo>
                    <a:pt x="3686" y="8078"/>
                    <a:pt x="4008" y="7760"/>
                    <a:pt x="4016" y="7370"/>
                  </a:cubicBezTo>
                  <a:close/>
                  <a:moveTo>
                    <a:pt x="1109" y="7384"/>
                  </a:moveTo>
                  <a:lnTo>
                    <a:pt x="1109" y="11029"/>
                  </a:lnTo>
                  <a:lnTo>
                    <a:pt x="447" y="11029"/>
                  </a:lnTo>
                  <a:lnTo>
                    <a:pt x="447" y="8188"/>
                  </a:lnTo>
                  <a:cubicBezTo>
                    <a:pt x="447" y="7791"/>
                    <a:pt x="730" y="7458"/>
                    <a:pt x="1109" y="7384"/>
                  </a:cubicBezTo>
                  <a:close/>
                  <a:moveTo>
                    <a:pt x="5028" y="9067"/>
                  </a:moveTo>
                  <a:lnTo>
                    <a:pt x="5028" y="9391"/>
                  </a:lnTo>
                  <a:lnTo>
                    <a:pt x="4739" y="9391"/>
                  </a:lnTo>
                  <a:cubicBezTo>
                    <a:pt x="4614" y="9391"/>
                    <a:pt x="4514" y="9492"/>
                    <a:pt x="4514" y="9614"/>
                  </a:cubicBezTo>
                  <a:cubicBezTo>
                    <a:pt x="4514" y="9738"/>
                    <a:pt x="4615" y="9838"/>
                    <a:pt x="4739" y="9838"/>
                  </a:cubicBezTo>
                  <a:lnTo>
                    <a:pt x="5028" y="9838"/>
                  </a:lnTo>
                  <a:lnTo>
                    <a:pt x="5028" y="11029"/>
                  </a:lnTo>
                  <a:lnTo>
                    <a:pt x="1556" y="11029"/>
                  </a:lnTo>
                  <a:lnTo>
                    <a:pt x="1556" y="9838"/>
                  </a:lnTo>
                  <a:lnTo>
                    <a:pt x="1845" y="9838"/>
                  </a:lnTo>
                  <a:cubicBezTo>
                    <a:pt x="1970" y="9838"/>
                    <a:pt x="2069" y="9737"/>
                    <a:pt x="2069" y="9614"/>
                  </a:cubicBezTo>
                  <a:cubicBezTo>
                    <a:pt x="2069" y="9489"/>
                    <a:pt x="1968" y="9391"/>
                    <a:pt x="1845" y="9391"/>
                  </a:cubicBezTo>
                  <a:lnTo>
                    <a:pt x="1556" y="9391"/>
                  </a:lnTo>
                  <a:lnTo>
                    <a:pt x="1556" y="9067"/>
                  </a:lnTo>
                  <a:close/>
                  <a:moveTo>
                    <a:pt x="5478" y="7384"/>
                  </a:moveTo>
                  <a:cubicBezTo>
                    <a:pt x="5853" y="7458"/>
                    <a:pt x="6139" y="7791"/>
                    <a:pt x="6139" y="8188"/>
                  </a:cubicBezTo>
                  <a:lnTo>
                    <a:pt x="6139" y="11029"/>
                  </a:lnTo>
                  <a:lnTo>
                    <a:pt x="5478" y="11029"/>
                  </a:lnTo>
                  <a:lnTo>
                    <a:pt x="5478" y="7384"/>
                  </a:lnTo>
                  <a:close/>
                  <a:moveTo>
                    <a:pt x="2971" y="0"/>
                  </a:moveTo>
                  <a:cubicBezTo>
                    <a:pt x="1866" y="0"/>
                    <a:pt x="953" y="842"/>
                    <a:pt x="839" y="1920"/>
                  </a:cubicBezTo>
                  <a:lnTo>
                    <a:pt x="251" y="1920"/>
                  </a:lnTo>
                  <a:cubicBezTo>
                    <a:pt x="126" y="1920"/>
                    <a:pt x="27" y="2021"/>
                    <a:pt x="27" y="2143"/>
                  </a:cubicBezTo>
                  <a:lnTo>
                    <a:pt x="27" y="2616"/>
                  </a:lnTo>
                  <a:cubicBezTo>
                    <a:pt x="27" y="3012"/>
                    <a:pt x="349" y="3335"/>
                    <a:pt x="745" y="3335"/>
                  </a:cubicBezTo>
                  <a:lnTo>
                    <a:pt x="912" y="3335"/>
                  </a:lnTo>
                  <a:lnTo>
                    <a:pt x="912" y="4991"/>
                  </a:lnTo>
                  <a:cubicBezTo>
                    <a:pt x="912" y="5538"/>
                    <a:pt x="1102" y="6079"/>
                    <a:pt x="1446" y="6516"/>
                  </a:cubicBezTo>
                  <a:cubicBezTo>
                    <a:pt x="1566" y="6669"/>
                    <a:pt x="1703" y="6804"/>
                    <a:pt x="1852" y="6921"/>
                  </a:cubicBezTo>
                  <a:lnTo>
                    <a:pt x="1266" y="6921"/>
                  </a:lnTo>
                  <a:cubicBezTo>
                    <a:pt x="568" y="6921"/>
                    <a:pt x="0" y="7490"/>
                    <a:pt x="0" y="8188"/>
                  </a:cubicBezTo>
                  <a:lnTo>
                    <a:pt x="0" y="11253"/>
                  </a:lnTo>
                  <a:cubicBezTo>
                    <a:pt x="0" y="11378"/>
                    <a:pt x="100" y="11476"/>
                    <a:pt x="223" y="11476"/>
                  </a:cubicBezTo>
                  <a:lnTo>
                    <a:pt x="6362" y="11476"/>
                  </a:lnTo>
                  <a:cubicBezTo>
                    <a:pt x="6485" y="11476"/>
                    <a:pt x="6587" y="11376"/>
                    <a:pt x="6587" y="11253"/>
                  </a:cubicBezTo>
                  <a:lnTo>
                    <a:pt x="6587" y="8188"/>
                  </a:lnTo>
                  <a:cubicBezTo>
                    <a:pt x="6587" y="7490"/>
                    <a:pt x="6018" y="6921"/>
                    <a:pt x="5319" y="6921"/>
                  </a:cubicBezTo>
                  <a:lnTo>
                    <a:pt x="4733" y="6921"/>
                  </a:lnTo>
                  <a:cubicBezTo>
                    <a:pt x="4881" y="6804"/>
                    <a:pt x="5019" y="6669"/>
                    <a:pt x="5141" y="6516"/>
                  </a:cubicBezTo>
                  <a:cubicBezTo>
                    <a:pt x="5482" y="6082"/>
                    <a:pt x="5673" y="5538"/>
                    <a:pt x="5673" y="4991"/>
                  </a:cubicBezTo>
                  <a:lnTo>
                    <a:pt x="5673" y="3335"/>
                  </a:lnTo>
                  <a:lnTo>
                    <a:pt x="5840" y="3335"/>
                  </a:lnTo>
                  <a:cubicBezTo>
                    <a:pt x="6236" y="3335"/>
                    <a:pt x="6559" y="3012"/>
                    <a:pt x="6559" y="2616"/>
                  </a:cubicBezTo>
                  <a:lnTo>
                    <a:pt x="6559" y="2143"/>
                  </a:lnTo>
                  <a:cubicBezTo>
                    <a:pt x="6559" y="2018"/>
                    <a:pt x="6458" y="1920"/>
                    <a:pt x="6336" y="1920"/>
                  </a:cubicBezTo>
                  <a:lnTo>
                    <a:pt x="5746" y="1920"/>
                  </a:lnTo>
                  <a:cubicBezTo>
                    <a:pt x="5635" y="843"/>
                    <a:pt x="4723" y="0"/>
                    <a:pt x="361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7"/>
            <p:cNvSpPr/>
            <p:nvPr/>
          </p:nvSpPr>
          <p:spPr>
            <a:xfrm>
              <a:off x="6361250" y="3243381"/>
              <a:ext cx="13757" cy="18701"/>
            </a:xfrm>
            <a:custGeom>
              <a:rect b="b" l="l" r="r" t="t"/>
              <a:pathLst>
                <a:path extrusionOk="0" h="609" w="448">
                  <a:moveTo>
                    <a:pt x="223" y="0"/>
                  </a:moveTo>
                  <a:cubicBezTo>
                    <a:pt x="99" y="0"/>
                    <a:pt x="0" y="101"/>
                    <a:pt x="0" y="223"/>
                  </a:cubicBezTo>
                  <a:lnTo>
                    <a:pt x="0" y="384"/>
                  </a:lnTo>
                  <a:cubicBezTo>
                    <a:pt x="0" y="508"/>
                    <a:pt x="102" y="609"/>
                    <a:pt x="223" y="609"/>
                  </a:cubicBezTo>
                  <a:cubicBezTo>
                    <a:pt x="348" y="609"/>
                    <a:pt x="448" y="508"/>
                    <a:pt x="448" y="384"/>
                  </a:cubicBezTo>
                  <a:lnTo>
                    <a:pt x="448" y="223"/>
                  </a:lnTo>
                  <a:cubicBezTo>
                    <a:pt x="448" y="99"/>
                    <a:pt x="347" y="0"/>
                    <a:pt x="22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7"/>
            <p:cNvSpPr/>
            <p:nvPr/>
          </p:nvSpPr>
          <p:spPr>
            <a:xfrm>
              <a:off x="6415817" y="3243381"/>
              <a:ext cx="13788" cy="18701"/>
            </a:xfrm>
            <a:custGeom>
              <a:rect b="b" l="l" r="r" t="t"/>
              <a:pathLst>
                <a:path extrusionOk="0" h="609" w="449">
                  <a:moveTo>
                    <a:pt x="225" y="0"/>
                  </a:moveTo>
                  <a:cubicBezTo>
                    <a:pt x="101" y="0"/>
                    <a:pt x="1" y="101"/>
                    <a:pt x="1" y="223"/>
                  </a:cubicBezTo>
                  <a:lnTo>
                    <a:pt x="1" y="384"/>
                  </a:lnTo>
                  <a:cubicBezTo>
                    <a:pt x="1" y="508"/>
                    <a:pt x="102" y="609"/>
                    <a:pt x="225" y="609"/>
                  </a:cubicBezTo>
                  <a:cubicBezTo>
                    <a:pt x="350" y="609"/>
                    <a:pt x="448" y="508"/>
                    <a:pt x="448" y="384"/>
                  </a:cubicBezTo>
                  <a:lnTo>
                    <a:pt x="448" y="223"/>
                  </a:lnTo>
                  <a:cubicBezTo>
                    <a:pt x="448" y="99"/>
                    <a:pt x="349" y="0"/>
                    <a:pt x="2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7"/>
            <p:cNvSpPr/>
            <p:nvPr/>
          </p:nvSpPr>
          <p:spPr>
            <a:xfrm>
              <a:off x="6376573" y="3278910"/>
              <a:ext cx="37709" cy="18486"/>
            </a:xfrm>
            <a:custGeom>
              <a:rect b="b" l="l" r="r" t="t"/>
              <a:pathLst>
                <a:path extrusionOk="0" h="602" w="1228">
                  <a:moveTo>
                    <a:pt x="247" y="0"/>
                  </a:moveTo>
                  <a:cubicBezTo>
                    <a:pt x="189" y="0"/>
                    <a:pt x="132" y="22"/>
                    <a:pt x="88" y="66"/>
                  </a:cubicBezTo>
                  <a:cubicBezTo>
                    <a:pt x="0" y="154"/>
                    <a:pt x="0" y="295"/>
                    <a:pt x="88" y="383"/>
                  </a:cubicBezTo>
                  <a:cubicBezTo>
                    <a:pt x="235" y="530"/>
                    <a:pt x="425" y="602"/>
                    <a:pt x="615" y="602"/>
                  </a:cubicBezTo>
                  <a:cubicBezTo>
                    <a:pt x="805" y="602"/>
                    <a:pt x="996" y="528"/>
                    <a:pt x="1140" y="383"/>
                  </a:cubicBezTo>
                  <a:cubicBezTo>
                    <a:pt x="1228" y="295"/>
                    <a:pt x="1228" y="154"/>
                    <a:pt x="1140" y="66"/>
                  </a:cubicBezTo>
                  <a:cubicBezTo>
                    <a:pt x="1096" y="22"/>
                    <a:pt x="1038" y="0"/>
                    <a:pt x="981" y="0"/>
                  </a:cubicBezTo>
                  <a:cubicBezTo>
                    <a:pt x="924" y="0"/>
                    <a:pt x="867" y="22"/>
                    <a:pt x="823" y="66"/>
                  </a:cubicBezTo>
                  <a:cubicBezTo>
                    <a:pt x="765" y="124"/>
                    <a:pt x="689" y="152"/>
                    <a:pt x="614" y="152"/>
                  </a:cubicBezTo>
                  <a:cubicBezTo>
                    <a:pt x="538" y="152"/>
                    <a:pt x="463" y="124"/>
                    <a:pt x="405" y="66"/>
                  </a:cubicBezTo>
                  <a:cubicBezTo>
                    <a:pt x="361" y="22"/>
                    <a:pt x="304" y="0"/>
                    <a:pt x="2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17"/>
            <p:cNvSpPr/>
            <p:nvPr/>
          </p:nvSpPr>
          <p:spPr>
            <a:xfrm>
              <a:off x="6387996" y="3165753"/>
              <a:ext cx="15016" cy="13757"/>
            </a:xfrm>
            <a:custGeom>
              <a:rect b="b" l="l" r="r" t="t"/>
              <a:pathLst>
                <a:path extrusionOk="0" h="448" w="489">
                  <a:moveTo>
                    <a:pt x="246" y="1"/>
                  </a:moveTo>
                  <a:cubicBezTo>
                    <a:pt x="202" y="1"/>
                    <a:pt x="160" y="12"/>
                    <a:pt x="122" y="36"/>
                  </a:cubicBezTo>
                  <a:cubicBezTo>
                    <a:pt x="34" y="95"/>
                    <a:pt x="1" y="212"/>
                    <a:pt x="40" y="309"/>
                  </a:cubicBezTo>
                  <a:cubicBezTo>
                    <a:pt x="74" y="392"/>
                    <a:pt x="157" y="448"/>
                    <a:pt x="246" y="448"/>
                  </a:cubicBezTo>
                  <a:cubicBezTo>
                    <a:pt x="250" y="448"/>
                    <a:pt x="254" y="447"/>
                    <a:pt x="259" y="447"/>
                  </a:cubicBezTo>
                  <a:cubicBezTo>
                    <a:pt x="350" y="441"/>
                    <a:pt x="433" y="380"/>
                    <a:pt x="460" y="292"/>
                  </a:cubicBezTo>
                  <a:cubicBezTo>
                    <a:pt x="489" y="204"/>
                    <a:pt x="458" y="102"/>
                    <a:pt x="383" y="45"/>
                  </a:cubicBezTo>
                  <a:cubicBezTo>
                    <a:pt x="343" y="16"/>
                    <a:pt x="294" y="1"/>
                    <a:pt x="24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8" name="Google Shape;378;p17"/>
          <p:cNvGrpSpPr/>
          <p:nvPr/>
        </p:nvGrpSpPr>
        <p:grpSpPr>
          <a:xfrm>
            <a:off x="5410775" y="2870114"/>
            <a:ext cx="227481" cy="387886"/>
            <a:chOff x="5571151" y="3106850"/>
            <a:chExt cx="227458" cy="352399"/>
          </a:xfrm>
        </p:grpSpPr>
        <p:sp>
          <p:nvSpPr>
            <p:cNvPr id="379" name="Google Shape;379;p17"/>
            <p:cNvSpPr/>
            <p:nvPr/>
          </p:nvSpPr>
          <p:spPr>
            <a:xfrm>
              <a:off x="5582324" y="3187033"/>
              <a:ext cx="191830" cy="139228"/>
            </a:xfrm>
            <a:custGeom>
              <a:rect b="b" l="l" r="r" t="t"/>
              <a:pathLst>
                <a:path extrusionOk="0" h="4534" w="6247">
                  <a:moveTo>
                    <a:pt x="0" y="1"/>
                  </a:moveTo>
                  <a:lnTo>
                    <a:pt x="0" y="3311"/>
                  </a:lnTo>
                  <a:cubicBezTo>
                    <a:pt x="0" y="3987"/>
                    <a:pt x="546" y="4534"/>
                    <a:pt x="1220" y="4534"/>
                  </a:cubicBezTo>
                  <a:lnTo>
                    <a:pt x="5026" y="4534"/>
                  </a:lnTo>
                  <a:cubicBezTo>
                    <a:pt x="5701" y="4534"/>
                    <a:pt x="6246" y="3985"/>
                    <a:pt x="6246" y="3311"/>
                  </a:cubicBezTo>
                  <a:lnTo>
                    <a:pt x="6246" y="1"/>
                  </a:lnTo>
                  <a:close/>
                </a:path>
              </a:pathLst>
            </a:custGeom>
            <a:solidFill>
              <a:srgbClr val="D1A1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7"/>
            <p:cNvSpPr/>
            <p:nvPr/>
          </p:nvSpPr>
          <p:spPr>
            <a:xfrm>
              <a:off x="5583951" y="3326230"/>
              <a:ext cx="188544" cy="126177"/>
            </a:xfrm>
            <a:custGeom>
              <a:rect b="b" l="l" r="r" t="t"/>
              <a:pathLst>
                <a:path extrusionOk="0" h="4109" w="6140">
                  <a:moveTo>
                    <a:pt x="1043" y="1"/>
                  </a:moveTo>
                  <a:cubicBezTo>
                    <a:pt x="468" y="1"/>
                    <a:pt x="0" y="469"/>
                    <a:pt x="0" y="1044"/>
                  </a:cubicBezTo>
                  <a:lnTo>
                    <a:pt x="0" y="4109"/>
                  </a:lnTo>
                  <a:lnTo>
                    <a:pt x="6139" y="4109"/>
                  </a:lnTo>
                  <a:lnTo>
                    <a:pt x="6139" y="1044"/>
                  </a:lnTo>
                  <a:cubicBezTo>
                    <a:pt x="6139" y="469"/>
                    <a:pt x="5671" y="1"/>
                    <a:pt x="5096" y="1"/>
                  </a:cubicBezTo>
                  <a:close/>
                </a:path>
              </a:pathLst>
            </a:custGeom>
            <a:solidFill>
              <a:srgbClr val="FF9C9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7"/>
            <p:cNvSpPr/>
            <p:nvPr/>
          </p:nvSpPr>
          <p:spPr>
            <a:xfrm>
              <a:off x="5611987" y="3195447"/>
              <a:ext cx="132349" cy="152524"/>
            </a:xfrm>
            <a:custGeom>
              <a:rect b="b" l="l" r="r" t="t"/>
              <a:pathLst>
                <a:path extrusionOk="0" h="4967" w="4310">
                  <a:moveTo>
                    <a:pt x="1" y="1"/>
                  </a:moveTo>
                  <a:lnTo>
                    <a:pt x="1" y="2105"/>
                  </a:lnTo>
                  <a:cubicBezTo>
                    <a:pt x="1" y="3138"/>
                    <a:pt x="728" y="4049"/>
                    <a:pt x="1698" y="4260"/>
                  </a:cubicBezTo>
                  <a:lnTo>
                    <a:pt x="1679" y="4314"/>
                  </a:lnTo>
                  <a:cubicBezTo>
                    <a:pt x="1576" y="4637"/>
                    <a:pt x="1816" y="4967"/>
                    <a:pt x="2155" y="4967"/>
                  </a:cubicBezTo>
                  <a:cubicBezTo>
                    <a:pt x="2494" y="4967"/>
                    <a:pt x="2734" y="4637"/>
                    <a:pt x="2632" y="4314"/>
                  </a:cubicBezTo>
                  <a:lnTo>
                    <a:pt x="2614" y="4260"/>
                  </a:lnTo>
                  <a:cubicBezTo>
                    <a:pt x="3584" y="4049"/>
                    <a:pt x="4310" y="3138"/>
                    <a:pt x="4310" y="2105"/>
                  </a:cubicBezTo>
                  <a:lnTo>
                    <a:pt x="4310" y="1"/>
                  </a:lnTo>
                  <a:close/>
                </a:path>
              </a:pathLst>
            </a:custGeom>
            <a:solidFill>
              <a:srgbClr val="FFDCD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7"/>
            <p:cNvSpPr/>
            <p:nvPr/>
          </p:nvSpPr>
          <p:spPr>
            <a:xfrm>
              <a:off x="5678254" y="3195447"/>
              <a:ext cx="66205" cy="35744"/>
            </a:xfrm>
            <a:custGeom>
              <a:rect b="b" l="l" r="r" t="t"/>
              <a:pathLst>
                <a:path extrusionOk="0" h="1164" w="2156">
                  <a:moveTo>
                    <a:pt x="0" y="1"/>
                  </a:moveTo>
                  <a:lnTo>
                    <a:pt x="0" y="101"/>
                  </a:lnTo>
                  <a:cubicBezTo>
                    <a:pt x="0" y="687"/>
                    <a:pt x="477" y="1164"/>
                    <a:pt x="1063" y="1164"/>
                  </a:cubicBezTo>
                  <a:lnTo>
                    <a:pt x="2156" y="116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rgbClr val="D1A1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7"/>
            <p:cNvSpPr/>
            <p:nvPr/>
          </p:nvSpPr>
          <p:spPr>
            <a:xfrm>
              <a:off x="5611956" y="3195447"/>
              <a:ext cx="66236" cy="35744"/>
            </a:xfrm>
            <a:custGeom>
              <a:rect b="b" l="l" r="r" t="t"/>
              <a:pathLst>
                <a:path extrusionOk="0" h="1164" w="2157">
                  <a:moveTo>
                    <a:pt x="0" y="1"/>
                  </a:moveTo>
                  <a:lnTo>
                    <a:pt x="0" y="1164"/>
                  </a:lnTo>
                  <a:lnTo>
                    <a:pt x="1093" y="1164"/>
                  </a:lnTo>
                  <a:cubicBezTo>
                    <a:pt x="1682" y="1164"/>
                    <a:pt x="2156" y="687"/>
                    <a:pt x="2156" y="101"/>
                  </a:cubicBezTo>
                  <a:lnTo>
                    <a:pt x="2156" y="1"/>
                  </a:lnTo>
                  <a:close/>
                </a:path>
              </a:pathLst>
            </a:custGeom>
            <a:solidFill>
              <a:srgbClr val="D1A18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7"/>
            <p:cNvSpPr/>
            <p:nvPr/>
          </p:nvSpPr>
          <p:spPr>
            <a:xfrm>
              <a:off x="5606982" y="3113703"/>
              <a:ext cx="142391" cy="52049"/>
            </a:xfrm>
            <a:custGeom>
              <a:rect b="b" l="l" r="r" t="t"/>
              <a:pathLst>
                <a:path extrusionOk="0" h="1695" w="4637">
                  <a:moveTo>
                    <a:pt x="2318" y="1"/>
                  </a:moveTo>
                  <a:cubicBezTo>
                    <a:pt x="1233" y="1"/>
                    <a:pt x="313" y="712"/>
                    <a:pt x="1" y="1695"/>
                  </a:cubicBezTo>
                  <a:lnTo>
                    <a:pt x="4637" y="1695"/>
                  </a:lnTo>
                  <a:cubicBezTo>
                    <a:pt x="4326" y="712"/>
                    <a:pt x="3405" y="1"/>
                    <a:pt x="2321" y="1"/>
                  </a:cubicBezTo>
                  <a:close/>
                </a:path>
              </a:pathLst>
            </a:custGeom>
            <a:solidFill>
              <a:srgbClr val="FFCD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7"/>
            <p:cNvSpPr/>
            <p:nvPr/>
          </p:nvSpPr>
          <p:spPr>
            <a:xfrm>
              <a:off x="5617975" y="3378249"/>
              <a:ext cx="120466" cy="74128"/>
            </a:xfrm>
            <a:custGeom>
              <a:rect b="b" l="l" r="r" t="t"/>
              <a:pathLst>
                <a:path extrusionOk="0" h="2414" w="3923">
                  <a:moveTo>
                    <a:pt x="1" y="1"/>
                  </a:moveTo>
                  <a:lnTo>
                    <a:pt x="1" y="2413"/>
                  </a:lnTo>
                  <a:lnTo>
                    <a:pt x="3922" y="2413"/>
                  </a:lnTo>
                  <a:lnTo>
                    <a:pt x="3922" y="1"/>
                  </a:lnTo>
                  <a:close/>
                </a:path>
              </a:pathLst>
            </a:custGeom>
            <a:solidFill>
              <a:srgbClr val="D0F2D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7"/>
            <p:cNvSpPr/>
            <p:nvPr/>
          </p:nvSpPr>
          <p:spPr>
            <a:xfrm>
              <a:off x="5577933" y="3165722"/>
              <a:ext cx="200581" cy="29756"/>
            </a:xfrm>
            <a:custGeom>
              <a:rect b="b" l="l" r="r" t="t"/>
              <a:pathLst>
                <a:path extrusionOk="0" h="969" w="6532">
                  <a:moveTo>
                    <a:pt x="1" y="1"/>
                  </a:moveTo>
                  <a:lnTo>
                    <a:pt x="1" y="475"/>
                  </a:lnTo>
                  <a:cubicBezTo>
                    <a:pt x="1" y="747"/>
                    <a:pt x="224" y="969"/>
                    <a:pt x="497" y="969"/>
                  </a:cubicBezTo>
                  <a:lnTo>
                    <a:pt x="6036" y="969"/>
                  </a:lnTo>
                  <a:cubicBezTo>
                    <a:pt x="6310" y="969"/>
                    <a:pt x="6532" y="747"/>
                    <a:pt x="6532" y="475"/>
                  </a:cubicBezTo>
                  <a:lnTo>
                    <a:pt x="6532" y="1"/>
                  </a:lnTo>
                  <a:close/>
                </a:path>
              </a:pathLst>
            </a:custGeom>
            <a:solidFill>
              <a:srgbClr val="FFE6B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7"/>
            <p:cNvSpPr/>
            <p:nvPr/>
          </p:nvSpPr>
          <p:spPr>
            <a:xfrm>
              <a:off x="5644046" y="3243320"/>
              <a:ext cx="13788" cy="18732"/>
            </a:xfrm>
            <a:custGeom>
              <a:rect b="b" l="l" r="r" t="t"/>
              <a:pathLst>
                <a:path extrusionOk="0" h="610" w="449">
                  <a:moveTo>
                    <a:pt x="224" y="1"/>
                  </a:moveTo>
                  <a:cubicBezTo>
                    <a:pt x="99" y="1"/>
                    <a:pt x="1" y="101"/>
                    <a:pt x="1" y="224"/>
                  </a:cubicBezTo>
                  <a:lnTo>
                    <a:pt x="1" y="385"/>
                  </a:lnTo>
                  <a:cubicBezTo>
                    <a:pt x="1" y="508"/>
                    <a:pt x="101" y="609"/>
                    <a:pt x="224" y="609"/>
                  </a:cubicBezTo>
                  <a:cubicBezTo>
                    <a:pt x="349" y="609"/>
                    <a:pt x="448" y="508"/>
                    <a:pt x="448" y="385"/>
                  </a:cubicBezTo>
                  <a:lnTo>
                    <a:pt x="448" y="224"/>
                  </a:lnTo>
                  <a:cubicBezTo>
                    <a:pt x="448" y="101"/>
                    <a:pt x="347" y="1"/>
                    <a:pt x="2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7"/>
            <p:cNvSpPr/>
            <p:nvPr/>
          </p:nvSpPr>
          <p:spPr>
            <a:xfrm>
              <a:off x="5698644" y="3243320"/>
              <a:ext cx="13757" cy="18732"/>
            </a:xfrm>
            <a:custGeom>
              <a:rect b="b" l="l" r="r" t="t"/>
              <a:pathLst>
                <a:path extrusionOk="0" h="610" w="448">
                  <a:moveTo>
                    <a:pt x="225" y="1"/>
                  </a:moveTo>
                  <a:cubicBezTo>
                    <a:pt x="100" y="1"/>
                    <a:pt x="0" y="101"/>
                    <a:pt x="0" y="224"/>
                  </a:cubicBezTo>
                  <a:lnTo>
                    <a:pt x="0" y="385"/>
                  </a:lnTo>
                  <a:cubicBezTo>
                    <a:pt x="0" y="508"/>
                    <a:pt x="102" y="609"/>
                    <a:pt x="225" y="609"/>
                  </a:cubicBezTo>
                  <a:cubicBezTo>
                    <a:pt x="350" y="609"/>
                    <a:pt x="448" y="508"/>
                    <a:pt x="448" y="385"/>
                  </a:cubicBezTo>
                  <a:lnTo>
                    <a:pt x="448" y="224"/>
                  </a:lnTo>
                  <a:cubicBezTo>
                    <a:pt x="448" y="101"/>
                    <a:pt x="348" y="1"/>
                    <a:pt x="2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7"/>
            <p:cNvSpPr/>
            <p:nvPr/>
          </p:nvSpPr>
          <p:spPr>
            <a:xfrm>
              <a:off x="5659369" y="3278941"/>
              <a:ext cx="37740" cy="18517"/>
            </a:xfrm>
            <a:custGeom>
              <a:rect b="b" l="l" r="r" t="t"/>
              <a:pathLst>
                <a:path extrusionOk="0" h="603" w="1229">
                  <a:moveTo>
                    <a:pt x="247" y="1"/>
                  </a:moveTo>
                  <a:cubicBezTo>
                    <a:pt x="190" y="1"/>
                    <a:pt x="133" y="23"/>
                    <a:pt x="89" y="67"/>
                  </a:cubicBezTo>
                  <a:cubicBezTo>
                    <a:pt x="1" y="155"/>
                    <a:pt x="1" y="296"/>
                    <a:pt x="89" y="384"/>
                  </a:cubicBezTo>
                  <a:cubicBezTo>
                    <a:pt x="234" y="529"/>
                    <a:pt x="424" y="602"/>
                    <a:pt x="615" y="602"/>
                  </a:cubicBezTo>
                  <a:cubicBezTo>
                    <a:pt x="806" y="602"/>
                    <a:pt x="996" y="529"/>
                    <a:pt x="1140" y="384"/>
                  </a:cubicBezTo>
                  <a:cubicBezTo>
                    <a:pt x="1228" y="296"/>
                    <a:pt x="1228" y="155"/>
                    <a:pt x="1140" y="67"/>
                  </a:cubicBezTo>
                  <a:cubicBezTo>
                    <a:pt x="1096" y="23"/>
                    <a:pt x="1039" y="1"/>
                    <a:pt x="981" y="1"/>
                  </a:cubicBezTo>
                  <a:cubicBezTo>
                    <a:pt x="924" y="1"/>
                    <a:pt x="867" y="23"/>
                    <a:pt x="823" y="67"/>
                  </a:cubicBezTo>
                  <a:cubicBezTo>
                    <a:pt x="765" y="125"/>
                    <a:pt x="690" y="154"/>
                    <a:pt x="614" y="154"/>
                  </a:cubicBezTo>
                  <a:cubicBezTo>
                    <a:pt x="539" y="154"/>
                    <a:pt x="463" y="125"/>
                    <a:pt x="405" y="67"/>
                  </a:cubicBezTo>
                  <a:cubicBezTo>
                    <a:pt x="361" y="23"/>
                    <a:pt x="304" y="1"/>
                    <a:pt x="24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7"/>
            <p:cNvSpPr/>
            <p:nvPr/>
          </p:nvSpPr>
          <p:spPr>
            <a:xfrm>
              <a:off x="5571151" y="3106850"/>
              <a:ext cx="227458" cy="352399"/>
            </a:xfrm>
            <a:custGeom>
              <a:rect b="b" l="l" r="r" t="t"/>
              <a:pathLst>
                <a:path extrusionOk="0" h="11476" w="6981">
                  <a:moveTo>
                    <a:pt x="3488" y="448"/>
                  </a:moveTo>
                  <a:cubicBezTo>
                    <a:pt x="4348" y="448"/>
                    <a:pt x="5112" y="937"/>
                    <a:pt x="5474" y="1695"/>
                  </a:cubicBezTo>
                  <a:lnTo>
                    <a:pt x="4499" y="1695"/>
                  </a:lnTo>
                  <a:cubicBezTo>
                    <a:pt x="4374" y="1695"/>
                    <a:pt x="4276" y="1795"/>
                    <a:pt x="4276" y="1918"/>
                  </a:cubicBezTo>
                  <a:cubicBezTo>
                    <a:pt x="4276" y="2041"/>
                    <a:pt x="4377" y="2142"/>
                    <a:pt x="4499" y="2142"/>
                  </a:cubicBezTo>
                  <a:lnTo>
                    <a:pt x="6527" y="2142"/>
                  </a:lnTo>
                  <a:lnTo>
                    <a:pt x="6527" y="2389"/>
                  </a:lnTo>
                  <a:cubicBezTo>
                    <a:pt x="6527" y="2538"/>
                    <a:pt x="6405" y="2660"/>
                    <a:pt x="6256" y="2660"/>
                  </a:cubicBezTo>
                  <a:lnTo>
                    <a:pt x="715" y="2660"/>
                  </a:lnTo>
                  <a:cubicBezTo>
                    <a:pt x="567" y="2660"/>
                    <a:pt x="445" y="2540"/>
                    <a:pt x="445" y="2389"/>
                  </a:cubicBezTo>
                  <a:lnTo>
                    <a:pt x="445" y="2142"/>
                  </a:lnTo>
                  <a:lnTo>
                    <a:pt x="2473" y="2142"/>
                  </a:lnTo>
                  <a:cubicBezTo>
                    <a:pt x="2598" y="2142"/>
                    <a:pt x="2698" y="2041"/>
                    <a:pt x="2698" y="1918"/>
                  </a:cubicBezTo>
                  <a:cubicBezTo>
                    <a:pt x="2698" y="1795"/>
                    <a:pt x="2596" y="1695"/>
                    <a:pt x="2473" y="1695"/>
                  </a:cubicBezTo>
                  <a:lnTo>
                    <a:pt x="1498" y="1695"/>
                  </a:lnTo>
                  <a:cubicBezTo>
                    <a:pt x="1862" y="937"/>
                    <a:pt x="2626" y="448"/>
                    <a:pt x="3488" y="448"/>
                  </a:cubicBezTo>
                  <a:close/>
                  <a:moveTo>
                    <a:pt x="3253" y="3110"/>
                  </a:moveTo>
                  <a:cubicBezTo>
                    <a:pt x="3192" y="3513"/>
                    <a:pt x="2843" y="3824"/>
                    <a:pt x="2422" y="3824"/>
                  </a:cubicBezTo>
                  <a:lnTo>
                    <a:pt x="1555" y="3824"/>
                  </a:lnTo>
                  <a:lnTo>
                    <a:pt x="1555" y="3110"/>
                  </a:lnTo>
                  <a:close/>
                  <a:moveTo>
                    <a:pt x="5418" y="3110"/>
                  </a:moveTo>
                  <a:lnTo>
                    <a:pt x="5418" y="3824"/>
                  </a:lnTo>
                  <a:lnTo>
                    <a:pt x="4551" y="3824"/>
                  </a:lnTo>
                  <a:cubicBezTo>
                    <a:pt x="4129" y="3824"/>
                    <a:pt x="3781" y="3513"/>
                    <a:pt x="3720" y="3110"/>
                  </a:cubicBezTo>
                  <a:close/>
                  <a:moveTo>
                    <a:pt x="587" y="3097"/>
                  </a:moveTo>
                  <a:cubicBezTo>
                    <a:pt x="630" y="3104"/>
                    <a:pt x="672" y="3107"/>
                    <a:pt x="716" y="3107"/>
                  </a:cubicBezTo>
                  <a:lnTo>
                    <a:pt x="1106" y="3107"/>
                  </a:lnTo>
                  <a:lnTo>
                    <a:pt x="1106" y="4989"/>
                  </a:lnTo>
                  <a:cubicBezTo>
                    <a:pt x="1106" y="5537"/>
                    <a:pt x="1294" y="6077"/>
                    <a:pt x="1640" y="6514"/>
                  </a:cubicBezTo>
                  <a:cubicBezTo>
                    <a:pt x="1760" y="6667"/>
                    <a:pt x="1897" y="6802"/>
                    <a:pt x="2046" y="6919"/>
                  </a:cubicBezTo>
                  <a:lnTo>
                    <a:pt x="1584" y="6919"/>
                  </a:lnTo>
                  <a:cubicBezTo>
                    <a:pt x="1034" y="6919"/>
                    <a:pt x="587" y="6472"/>
                    <a:pt x="587" y="5922"/>
                  </a:cubicBezTo>
                  <a:lnTo>
                    <a:pt x="587" y="3097"/>
                  </a:lnTo>
                  <a:close/>
                  <a:moveTo>
                    <a:pt x="6386" y="3098"/>
                  </a:moveTo>
                  <a:lnTo>
                    <a:pt x="6386" y="5922"/>
                  </a:lnTo>
                  <a:cubicBezTo>
                    <a:pt x="6386" y="6472"/>
                    <a:pt x="5939" y="6919"/>
                    <a:pt x="5389" y="6919"/>
                  </a:cubicBezTo>
                  <a:lnTo>
                    <a:pt x="4927" y="6919"/>
                  </a:lnTo>
                  <a:cubicBezTo>
                    <a:pt x="5075" y="6802"/>
                    <a:pt x="5213" y="6667"/>
                    <a:pt x="5333" y="6514"/>
                  </a:cubicBezTo>
                  <a:cubicBezTo>
                    <a:pt x="5676" y="6080"/>
                    <a:pt x="5867" y="5539"/>
                    <a:pt x="5867" y="4990"/>
                  </a:cubicBezTo>
                  <a:lnTo>
                    <a:pt x="5867" y="3109"/>
                  </a:lnTo>
                  <a:lnTo>
                    <a:pt x="6257" y="3109"/>
                  </a:lnTo>
                  <a:cubicBezTo>
                    <a:pt x="6301" y="3109"/>
                    <a:pt x="6345" y="3106"/>
                    <a:pt x="6386" y="3098"/>
                  </a:cubicBezTo>
                  <a:close/>
                  <a:moveTo>
                    <a:pt x="3484" y="3709"/>
                  </a:moveTo>
                  <a:cubicBezTo>
                    <a:pt x="3717" y="4049"/>
                    <a:pt x="4106" y="4272"/>
                    <a:pt x="4547" y="4272"/>
                  </a:cubicBezTo>
                  <a:lnTo>
                    <a:pt x="5414" y="4272"/>
                  </a:lnTo>
                  <a:lnTo>
                    <a:pt x="5414" y="4989"/>
                  </a:lnTo>
                  <a:cubicBezTo>
                    <a:pt x="5418" y="5906"/>
                    <a:pt x="4765" y="6737"/>
                    <a:pt x="3897" y="6925"/>
                  </a:cubicBezTo>
                  <a:cubicBezTo>
                    <a:pt x="3836" y="6938"/>
                    <a:pt x="3783" y="6976"/>
                    <a:pt x="3751" y="7030"/>
                  </a:cubicBezTo>
                  <a:cubicBezTo>
                    <a:pt x="3720" y="7086"/>
                    <a:pt x="3712" y="7152"/>
                    <a:pt x="3732" y="7211"/>
                  </a:cubicBezTo>
                  <a:lnTo>
                    <a:pt x="3749" y="7265"/>
                  </a:lnTo>
                  <a:cubicBezTo>
                    <a:pt x="3777" y="7350"/>
                    <a:pt x="3762" y="7440"/>
                    <a:pt x="3710" y="7513"/>
                  </a:cubicBezTo>
                  <a:cubicBezTo>
                    <a:pt x="3655" y="7585"/>
                    <a:pt x="3575" y="7627"/>
                    <a:pt x="3485" y="7627"/>
                  </a:cubicBezTo>
                  <a:cubicBezTo>
                    <a:pt x="3396" y="7627"/>
                    <a:pt x="3315" y="7585"/>
                    <a:pt x="3262" y="7513"/>
                  </a:cubicBezTo>
                  <a:cubicBezTo>
                    <a:pt x="3208" y="7441"/>
                    <a:pt x="3193" y="7352"/>
                    <a:pt x="3221" y="7265"/>
                  </a:cubicBezTo>
                  <a:lnTo>
                    <a:pt x="3240" y="7211"/>
                  </a:lnTo>
                  <a:cubicBezTo>
                    <a:pt x="3259" y="7151"/>
                    <a:pt x="3252" y="7085"/>
                    <a:pt x="3220" y="7030"/>
                  </a:cubicBezTo>
                  <a:cubicBezTo>
                    <a:pt x="3189" y="6976"/>
                    <a:pt x="3135" y="6938"/>
                    <a:pt x="3073" y="6925"/>
                  </a:cubicBezTo>
                  <a:cubicBezTo>
                    <a:pt x="2206" y="6737"/>
                    <a:pt x="1554" y="5906"/>
                    <a:pt x="1554" y="4989"/>
                  </a:cubicBezTo>
                  <a:lnTo>
                    <a:pt x="1554" y="4272"/>
                  </a:lnTo>
                  <a:lnTo>
                    <a:pt x="2420" y="4272"/>
                  </a:lnTo>
                  <a:cubicBezTo>
                    <a:pt x="2862" y="4272"/>
                    <a:pt x="3252" y="4049"/>
                    <a:pt x="3484" y="3709"/>
                  </a:cubicBezTo>
                  <a:close/>
                  <a:moveTo>
                    <a:pt x="5223" y="7368"/>
                  </a:moveTo>
                  <a:lnTo>
                    <a:pt x="5223" y="8614"/>
                  </a:lnTo>
                  <a:lnTo>
                    <a:pt x="1752" y="8614"/>
                  </a:lnTo>
                  <a:lnTo>
                    <a:pt x="1752" y="7368"/>
                  </a:lnTo>
                  <a:lnTo>
                    <a:pt x="2764" y="7368"/>
                  </a:lnTo>
                  <a:cubicBezTo>
                    <a:pt x="2767" y="7514"/>
                    <a:pt x="2815" y="7657"/>
                    <a:pt x="2903" y="7778"/>
                  </a:cubicBezTo>
                  <a:cubicBezTo>
                    <a:pt x="3041" y="7968"/>
                    <a:pt x="3255" y="8076"/>
                    <a:pt x="3488" y="8076"/>
                  </a:cubicBezTo>
                  <a:cubicBezTo>
                    <a:pt x="3720" y="8076"/>
                    <a:pt x="3935" y="7968"/>
                    <a:pt x="4072" y="7778"/>
                  </a:cubicBezTo>
                  <a:cubicBezTo>
                    <a:pt x="4163" y="7657"/>
                    <a:pt x="4210" y="7513"/>
                    <a:pt x="4211" y="7368"/>
                  </a:cubicBezTo>
                  <a:close/>
                  <a:moveTo>
                    <a:pt x="1303" y="7382"/>
                  </a:moveTo>
                  <a:lnTo>
                    <a:pt x="1303" y="11027"/>
                  </a:lnTo>
                  <a:lnTo>
                    <a:pt x="640" y="11027"/>
                  </a:lnTo>
                  <a:lnTo>
                    <a:pt x="640" y="8186"/>
                  </a:lnTo>
                  <a:cubicBezTo>
                    <a:pt x="640" y="7789"/>
                    <a:pt x="924" y="7456"/>
                    <a:pt x="1303" y="7382"/>
                  </a:cubicBezTo>
                  <a:close/>
                  <a:moveTo>
                    <a:pt x="5223" y="9065"/>
                  </a:moveTo>
                  <a:lnTo>
                    <a:pt x="5223" y="9389"/>
                  </a:lnTo>
                  <a:lnTo>
                    <a:pt x="4934" y="9389"/>
                  </a:lnTo>
                  <a:cubicBezTo>
                    <a:pt x="4809" y="9389"/>
                    <a:pt x="4710" y="9490"/>
                    <a:pt x="4710" y="9612"/>
                  </a:cubicBezTo>
                  <a:cubicBezTo>
                    <a:pt x="4710" y="9736"/>
                    <a:pt x="4811" y="9836"/>
                    <a:pt x="4934" y="9836"/>
                  </a:cubicBezTo>
                  <a:lnTo>
                    <a:pt x="5223" y="9836"/>
                  </a:lnTo>
                  <a:lnTo>
                    <a:pt x="5223" y="11027"/>
                  </a:lnTo>
                  <a:lnTo>
                    <a:pt x="1752" y="11027"/>
                  </a:lnTo>
                  <a:lnTo>
                    <a:pt x="1752" y="9836"/>
                  </a:lnTo>
                  <a:lnTo>
                    <a:pt x="2041" y="9836"/>
                  </a:lnTo>
                  <a:cubicBezTo>
                    <a:pt x="2165" y="9836"/>
                    <a:pt x="2265" y="9735"/>
                    <a:pt x="2265" y="9612"/>
                  </a:cubicBezTo>
                  <a:cubicBezTo>
                    <a:pt x="2265" y="9487"/>
                    <a:pt x="2164" y="9389"/>
                    <a:pt x="2041" y="9389"/>
                  </a:cubicBezTo>
                  <a:lnTo>
                    <a:pt x="1752" y="9389"/>
                  </a:lnTo>
                  <a:lnTo>
                    <a:pt x="1752" y="9065"/>
                  </a:lnTo>
                  <a:close/>
                  <a:moveTo>
                    <a:pt x="5670" y="7382"/>
                  </a:moveTo>
                  <a:cubicBezTo>
                    <a:pt x="6047" y="7456"/>
                    <a:pt x="6333" y="7789"/>
                    <a:pt x="6333" y="8186"/>
                  </a:cubicBezTo>
                  <a:lnTo>
                    <a:pt x="6333" y="11027"/>
                  </a:lnTo>
                  <a:lnTo>
                    <a:pt x="5670" y="11027"/>
                  </a:lnTo>
                  <a:lnTo>
                    <a:pt x="5670" y="7382"/>
                  </a:lnTo>
                  <a:close/>
                  <a:moveTo>
                    <a:pt x="3488" y="1"/>
                  </a:moveTo>
                  <a:cubicBezTo>
                    <a:pt x="2912" y="1"/>
                    <a:pt x="2365" y="181"/>
                    <a:pt x="1906" y="523"/>
                  </a:cubicBezTo>
                  <a:cubicBezTo>
                    <a:pt x="1498" y="825"/>
                    <a:pt x="1193" y="1229"/>
                    <a:pt x="1012" y="1695"/>
                  </a:cubicBezTo>
                  <a:lnTo>
                    <a:pt x="225" y="1695"/>
                  </a:lnTo>
                  <a:cubicBezTo>
                    <a:pt x="100" y="1695"/>
                    <a:pt x="1" y="1795"/>
                    <a:pt x="1" y="1918"/>
                  </a:cubicBezTo>
                  <a:lnTo>
                    <a:pt x="1" y="2392"/>
                  </a:lnTo>
                  <a:cubicBezTo>
                    <a:pt x="1" y="2550"/>
                    <a:pt x="53" y="2700"/>
                    <a:pt x="141" y="2818"/>
                  </a:cubicBezTo>
                  <a:lnTo>
                    <a:pt x="141" y="5922"/>
                  </a:lnTo>
                  <a:cubicBezTo>
                    <a:pt x="141" y="6420"/>
                    <a:pt x="395" y="6860"/>
                    <a:pt x="779" y="7121"/>
                  </a:cubicBezTo>
                  <a:cubicBezTo>
                    <a:pt x="429" y="7346"/>
                    <a:pt x="197" y="7740"/>
                    <a:pt x="197" y="8188"/>
                  </a:cubicBezTo>
                  <a:lnTo>
                    <a:pt x="197" y="11253"/>
                  </a:lnTo>
                  <a:cubicBezTo>
                    <a:pt x="197" y="11377"/>
                    <a:pt x="298" y="11476"/>
                    <a:pt x="420" y="11476"/>
                  </a:cubicBezTo>
                  <a:lnTo>
                    <a:pt x="6561" y="11476"/>
                  </a:lnTo>
                  <a:cubicBezTo>
                    <a:pt x="6684" y="11476"/>
                    <a:pt x="6784" y="11376"/>
                    <a:pt x="6784" y="11253"/>
                  </a:cubicBezTo>
                  <a:lnTo>
                    <a:pt x="6784" y="8188"/>
                  </a:lnTo>
                  <a:cubicBezTo>
                    <a:pt x="6784" y="7740"/>
                    <a:pt x="6550" y="7346"/>
                    <a:pt x="6201" y="7121"/>
                  </a:cubicBezTo>
                  <a:cubicBezTo>
                    <a:pt x="6586" y="6860"/>
                    <a:pt x="6839" y="6420"/>
                    <a:pt x="6839" y="5922"/>
                  </a:cubicBezTo>
                  <a:lnTo>
                    <a:pt x="6839" y="2818"/>
                  </a:lnTo>
                  <a:cubicBezTo>
                    <a:pt x="6927" y="2700"/>
                    <a:pt x="6980" y="2550"/>
                    <a:pt x="6980" y="2392"/>
                  </a:cubicBezTo>
                  <a:lnTo>
                    <a:pt x="6980" y="1918"/>
                  </a:lnTo>
                  <a:lnTo>
                    <a:pt x="6976" y="1918"/>
                  </a:lnTo>
                  <a:cubicBezTo>
                    <a:pt x="6976" y="1793"/>
                    <a:pt x="6876" y="1695"/>
                    <a:pt x="6753" y="1695"/>
                  </a:cubicBezTo>
                  <a:lnTo>
                    <a:pt x="5964" y="1695"/>
                  </a:lnTo>
                  <a:cubicBezTo>
                    <a:pt x="5785" y="1227"/>
                    <a:pt x="5478" y="825"/>
                    <a:pt x="5071" y="523"/>
                  </a:cubicBezTo>
                  <a:cubicBezTo>
                    <a:pt x="4611" y="180"/>
                    <a:pt x="4063" y="1"/>
                    <a:pt x="348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7"/>
            <p:cNvSpPr/>
            <p:nvPr/>
          </p:nvSpPr>
          <p:spPr>
            <a:xfrm>
              <a:off x="5670731" y="3158874"/>
              <a:ext cx="15047" cy="13788"/>
            </a:xfrm>
            <a:custGeom>
              <a:rect b="b" l="l" r="r" t="t"/>
              <a:pathLst>
                <a:path extrusionOk="0" h="449" w="490">
                  <a:moveTo>
                    <a:pt x="248" y="1"/>
                  </a:moveTo>
                  <a:cubicBezTo>
                    <a:pt x="205" y="1"/>
                    <a:pt x="161" y="13"/>
                    <a:pt x="123" y="38"/>
                  </a:cubicBezTo>
                  <a:cubicBezTo>
                    <a:pt x="35" y="96"/>
                    <a:pt x="0" y="214"/>
                    <a:pt x="41" y="310"/>
                  </a:cubicBezTo>
                  <a:cubicBezTo>
                    <a:pt x="74" y="394"/>
                    <a:pt x="159" y="448"/>
                    <a:pt x="248" y="448"/>
                  </a:cubicBezTo>
                  <a:cubicBezTo>
                    <a:pt x="251" y="448"/>
                    <a:pt x="255" y="448"/>
                    <a:pt x="258" y="448"/>
                  </a:cubicBezTo>
                  <a:cubicBezTo>
                    <a:pt x="351" y="442"/>
                    <a:pt x="433" y="379"/>
                    <a:pt x="461" y="291"/>
                  </a:cubicBezTo>
                  <a:cubicBezTo>
                    <a:pt x="490" y="202"/>
                    <a:pt x="459" y="104"/>
                    <a:pt x="383" y="46"/>
                  </a:cubicBezTo>
                  <a:cubicBezTo>
                    <a:pt x="344" y="16"/>
                    <a:pt x="296" y="1"/>
                    <a:pt x="2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392" name="Google Shape;39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2750" y="2700110"/>
            <a:ext cx="601950" cy="60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84075" y="2700099"/>
            <a:ext cx="551799" cy="551799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17"/>
          <p:cNvSpPr txBox="1"/>
          <p:nvPr/>
        </p:nvSpPr>
        <p:spPr>
          <a:xfrm>
            <a:off x="7735437" y="3200425"/>
            <a:ext cx="1265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D1A184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Google Map</a:t>
            </a:r>
            <a:endParaRPr sz="1800">
              <a:solidFill>
                <a:srgbClr val="D1A184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pic>
        <p:nvPicPr>
          <p:cNvPr id="395" name="Google Shape;395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69211" y="2675025"/>
            <a:ext cx="661490" cy="60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8"/>
          <p:cNvSpPr txBox="1"/>
          <p:nvPr>
            <p:ph type="title"/>
          </p:nvPr>
        </p:nvSpPr>
        <p:spPr>
          <a:xfrm>
            <a:off x="528475" y="364875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Web A</a:t>
            </a: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pplication Features </a:t>
            </a:r>
            <a:endParaRPr sz="3400">
              <a:solidFill>
                <a:srgbClr val="274E13"/>
              </a:solidFill>
              <a:latin typeface="Fira Sans Extra Condensed Black"/>
              <a:ea typeface="Fira Sans Extra Condensed Black"/>
              <a:cs typeface="Fira Sans Extra Condensed Black"/>
              <a:sym typeface="Fira Sans Extra Condensed Black"/>
            </a:endParaRPr>
          </a:p>
        </p:txBody>
      </p:sp>
      <p:grpSp>
        <p:nvGrpSpPr>
          <p:cNvPr id="401" name="Google Shape;401;p18"/>
          <p:cNvGrpSpPr/>
          <p:nvPr/>
        </p:nvGrpSpPr>
        <p:grpSpPr>
          <a:xfrm>
            <a:off x="789912" y="1497163"/>
            <a:ext cx="3409193" cy="2690844"/>
            <a:chOff x="4810768" y="1598975"/>
            <a:chExt cx="3159000" cy="2493369"/>
          </a:xfrm>
        </p:grpSpPr>
        <p:grpSp>
          <p:nvGrpSpPr>
            <p:cNvPr id="402" name="Google Shape;402;p18"/>
            <p:cNvGrpSpPr/>
            <p:nvPr/>
          </p:nvGrpSpPr>
          <p:grpSpPr>
            <a:xfrm>
              <a:off x="5759425" y="3653521"/>
              <a:ext cx="1248300" cy="438823"/>
              <a:chOff x="5759425" y="3653521"/>
              <a:chExt cx="1248300" cy="438823"/>
            </a:xfrm>
          </p:grpSpPr>
          <p:sp>
            <p:nvSpPr>
              <p:cNvPr id="403" name="Google Shape;403;p18"/>
              <p:cNvSpPr/>
              <p:nvPr/>
            </p:nvSpPr>
            <p:spPr>
              <a:xfrm>
                <a:off x="6202475" y="3653521"/>
                <a:ext cx="363401" cy="397529"/>
              </a:xfrm>
              <a:custGeom>
                <a:rect b="b" l="l" r="r" t="t"/>
                <a:pathLst>
                  <a:path extrusionOk="0" h="20062" w="24604">
                    <a:moveTo>
                      <a:pt x="1335" y="0"/>
                    </a:moveTo>
                    <a:lnTo>
                      <a:pt x="0" y="20061"/>
                    </a:lnTo>
                    <a:lnTo>
                      <a:pt x="24603" y="20061"/>
                    </a:lnTo>
                    <a:lnTo>
                      <a:pt x="23269" y="0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4" name="Google Shape;404;p18"/>
              <p:cNvSpPr/>
              <p:nvPr/>
            </p:nvSpPr>
            <p:spPr>
              <a:xfrm>
                <a:off x="5759425" y="3999944"/>
                <a:ext cx="1248300" cy="92400"/>
              </a:xfrm>
              <a:prstGeom prst="roundRect">
                <a:avLst>
                  <a:gd fmla="val 50000" name="adj"/>
                </a:avLst>
              </a:prstGeom>
              <a:solidFill>
                <a:srgbClr val="B8252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5" name="Google Shape;405;p18"/>
            <p:cNvSpPr/>
            <p:nvPr/>
          </p:nvSpPr>
          <p:spPr>
            <a:xfrm>
              <a:off x="4810768" y="1598975"/>
              <a:ext cx="3159000" cy="2079600"/>
            </a:xfrm>
            <a:prstGeom prst="roundRect">
              <a:avLst>
                <a:gd fmla="val 6744" name="adj"/>
              </a:avLst>
            </a:prstGeom>
            <a:solidFill>
              <a:srgbClr val="595959">
                <a:alpha val="50199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6" name="Google Shape;406;p18"/>
          <p:cNvSpPr txBox="1"/>
          <p:nvPr/>
        </p:nvSpPr>
        <p:spPr>
          <a:xfrm>
            <a:off x="1074875" y="10045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8761D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Farmable -Admin Panel-</a:t>
            </a:r>
            <a:endParaRPr/>
          </a:p>
        </p:txBody>
      </p:sp>
      <p:sp>
        <p:nvSpPr>
          <p:cNvPr id="407" name="Google Shape;407;p18"/>
          <p:cNvSpPr/>
          <p:nvPr/>
        </p:nvSpPr>
        <p:spPr>
          <a:xfrm>
            <a:off x="5853858" y="1808648"/>
            <a:ext cx="331897" cy="66442"/>
          </a:xfrm>
          <a:custGeom>
            <a:rect b="b" l="l" r="r" t="t"/>
            <a:pathLst>
              <a:path extrusionOk="0" h="4060" w="17370">
                <a:moveTo>
                  <a:pt x="8688" y="0"/>
                </a:moveTo>
                <a:cubicBezTo>
                  <a:pt x="5694" y="0"/>
                  <a:pt x="2760" y="1065"/>
                  <a:pt x="449" y="2994"/>
                </a:cubicBezTo>
                <a:cubicBezTo>
                  <a:pt x="1" y="3411"/>
                  <a:pt x="383" y="4058"/>
                  <a:pt x="862" y="4058"/>
                </a:cubicBezTo>
                <a:cubicBezTo>
                  <a:pt x="983" y="4058"/>
                  <a:pt x="1111" y="4016"/>
                  <a:pt x="1233" y="3919"/>
                </a:cubicBezTo>
                <a:cubicBezTo>
                  <a:pt x="3393" y="2120"/>
                  <a:pt x="6041" y="1221"/>
                  <a:pt x="8688" y="1221"/>
                </a:cubicBezTo>
                <a:cubicBezTo>
                  <a:pt x="11336" y="1221"/>
                  <a:pt x="13983" y="2120"/>
                  <a:pt x="16144" y="3919"/>
                </a:cubicBezTo>
                <a:cubicBezTo>
                  <a:pt x="16264" y="4019"/>
                  <a:pt x="16405" y="4059"/>
                  <a:pt x="16545" y="4059"/>
                </a:cubicBezTo>
                <a:cubicBezTo>
                  <a:pt x="17108" y="4059"/>
                  <a:pt x="17369" y="3356"/>
                  <a:pt x="16927" y="2994"/>
                </a:cubicBezTo>
                <a:cubicBezTo>
                  <a:pt x="14616" y="1065"/>
                  <a:pt x="11703" y="0"/>
                  <a:pt x="868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18"/>
          <p:cNvSpPr/>
          <p:nvPr/>
        </p:nvSpPr>
        <p:spPr>
          <a:xfrm>
            <a:off x="5888157" y="1863222"/>
            <a:ext cx="267276" cy="61271"/>
          </a:xfrm>
          <a:custGeom>
            <a:rect b="b" l="l" r="r" t="t"/>
            <a:pathLst>
              <a:path extrusionOk="0" h="3744" w="13988">
                <a:moveTo>
                  <a:pt x="6970" y="1"/>
                </a:moveTo>
                <a:cubicBezTo>
                  <a:pt x="6944" y="1"/>
                  <a:pt x="6919" y="1"/>
                  <a:pt x="6893" y="1"/>
                </a:cubicBezTo>
                <a:cubicBezTo>
                  <a:pt x="6869" y="1"/>
                  <a:pt x="6844" y="1"/>
                  <a:pt x="6819" y="1"/>
                </a:cubicBezTo>
                <a:cubicBezTo>
                  <a:pt x="4374" y="1"/>
                  <a:pt x="2012" y="983"/>
                  <a:pt x="242" y="2714"/>
                </a:cubicBezTo>
                <a:cubicBezTo>
                  <a:pt x="1" y="2935"/>
                  <a:pt x="1" y="3337"/>
                  <a:pt x="242" y="3578"/>
                </a:cubicBezTo>
                <a:cubicBezTo>
                  <a:pt x="362" y="3688"/>
                  <a:pt x="518" y="3744"/>
                  <a:pt x="674" y="3744"/>
                </a:cubicBezTo>
                <a:cubicBezTo>
                  <a:pt x="830" y="3744"/>
                  <a:pt x="985" y="3688"/>
                  <a:pt x="1106" y="3578"/>
                </a:cubicBezTo>
                <a:cubicBezTo>
                  <a:pt x="2714" y="1990"/>
                  <a:pt x="4808" y="1197"/>
                  <a:pt x="6903" y="1197"/>
                </a:cubicBezTo>
                <a:cubicBezTo>
                  <a:pt x="8998" y="1197"/>
                  <a:pt x="11093" y="1990"/>
                  <a:pt x="12701" y="3578"/>
                </a:cubicBezTo>
                <a:cubicBezTo>
                  <a:pt x="12829" y="3693"/>
                  <a:pt x="12969" y="3742"/>
                  <a:pt x="13104" y="3742"/>
                </a:cubicBezTo>
                <a:cubicBezTo>
                  <a:pt x="13580" y="3742"/>
                  <a:pt x="13988" y="3132"/>
                  <a:pt x="13565" y="2694"/>
                </a:cubicBezTo>
                <a:cubicBezTo>
                  <a:pt x="11795" y="963"/>
                  <a:pt x="9434" y="1"/>
                  <a:pt x="6970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18"/>
          <p:cNvSpPr/>
          <p:nvPr/>
        </p:nvSpPr>
        <p:spPr>
          <a:xfrm>
            <a:off x="5953812" y="1976675"/>
            <a:ext cx="115600" cy="85114"/>
          </a:xfrm>
          <a:custGeom>
            <a:rect b="b" l="l" r="r" t="t"/>
            <a:pathLst>
              <a:path extrusionOk="0" h="5201" w="6050">
                <a:moveTo>
                  <a:pt x="3457" y="1"/>
                </a:moveTo>
                <a:cubicBezTo>
                  <a:pt x="1146" y="1"/>
                  <a:pt x="1" y="2794"/>
                  <a:pt x="1629" y="4442"/>
                </a:cubicBezTo>
                <a:cubicBezTo>
                  <a:pt x="2153" y="4966"/>
                  <a:pt x="2798" y="5200"/>
                  <a:pt x="3431" y="5200"/>
                </a:cubicBezTo>
                <a:cubicBezTo>
                  <a:pt x="4765" y="5200"/>
                  <a:pt x="6050" y="4160"/>
                  <a:pt x="6050" y="2593"/>
                </a:cubicBezTo>
                <a:cubicBezTo>
                  <a:pt x="6050" y="1166"/>
                  <a:pt x="4884" y="21"/>
                  <a:pt x="3457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18"/>
          <p:cNvSpPr/>
          <p:nvPr/>
        </p:nvSpPr>
        <p:spPr>
          <a:xfrm>
            <a:off x="5858959" y="2570750"/>
            <a:ext cx="321696" cy="222775"/>
          </a:xfrm>
          <a:custGeom>
            <a:rect b="b" l="l" r="r" t="t"/>
            <a:pathLst>
              <a:path extrusionOk="0" h="8608" w="10646">
                <a:moveTo>
                  <a:pt x="2434" y="0"/>
                </a:moveTo>
                <a:cubicBezTo>
                  <a:pt x="2396" y="0"/>
                  <a:pt x="2359" y="5"/>
                  <a:pt x="2326" y="14"/>
                </a:cubicBezTo>
                <a:lnTo>
                  <a:pt x="2246" y="34"/>
                </a:lnTo>
                <a:lnTo>
                  <a:pt x="2226" y="34"/>
                </a:lnTo>
                <a:lnTo>
                  <a:pt x="2165" y="54"/>
                </a:lnTo>
                <a:lnTo>
                  <a:pt x="2125" y="74"/>
                </a:lnTo>
                <a:lnTo>
                  <a:pt x="2085" y="114"/>
                </a:lnTo>
                <a:lnTo>
                  <a:pt x="2065" y="134"/>
                </a:lnTo>
                <a:cubicBezTo>
                  <a:pt x="2065" y="134"/>
                  <a:pt x="2045" y="154"/>
                  <a:pt x="2025" y="174"/>
                </a:cubicBezTo>
                <a:lnTo>
                  <a:pt x="1985" y="215"/>
                </a:lnTo>
                <a:lnTo>
                  <a:pt x="1985" y="235"/>
                </a:lnTo>
                <a:lnTo>
                  <a:pt x="1020" y="1842"/>
                </a:lnTo>
                <a:cubicBezTo>
                  <a:pt x="859" y="2083"/>
                  <a:pt x="940" y="2405"/>
                  <a:pt x="1181" y="2546"/>
                </a:cubicBezTo>
                <a:cubicBezTo>
                  <a:pt x="1261" y="2592"/>
                  <a:pt x="1348" y="2615"/>
                  <a:pt x="1434" y="2615"/>
                </a:cubicBezTo>
                <a:cubicBezTo>
                  <a:pt x="1605" y="2615"/>
                  <a:pt x="1770" y="2525"/>
                  <a:pt x="1864" y="2365"/>
                </a:cubicBezTo>
                <a:lnTo>
                  <a:pt x="2668" y="1059"/>
                </a:lnTo>
                <a:lnTo>
                  <a:pt x="4115" y="1400"/>
                </a:lnTo>
                <a:lnTo>
                  <a:pt x="2949" y="3309"/>
                </a:lnTo>
                <a:cubicBezTo>
                  <a:pt x="2909" y="3390"/>
                  <a:pt x="2849" y="3490"/>
                  <a:pt x="2808" y="3570"/>
                </a:cubicBezTo>
                <a:lnTo>
                  <a:pt x="236" y="7830"/>
                </a:lnTo>
                <a:cubicBezTo>
                  <a:pt x="0" y="8233"/>
                  <a:pt x="340" y="8607"/>
                  <a:pt x="686" y="8607"/>
                </a:cubicBezTo>
                <a:cubicBezTo>
                  <a:pt x="840" y="8607"/>
                  <a:pt x="995" y="8533"/>
                  <a:pt x="1100" y="8353"/>
                </a:cubicBezTo>
                <a:lnTo>
                  <a:pt x="3170" y="4937"/>
                </a:lnTo>
                <a:lnTo>
                  <a:pt x="4115" y="5339"/>
                </a:lnTo>
                <a:lnTo>
                  <a:pt x="4959" y="6343"/>
                </a:lnTo>
                <a:lnTo>
                  <a:pt x="3873" y="7087"/>
                </a:lnTo>
                <a:cubicBezTo>
                  <a:pt x="3408" y="7403"/>
                  <a:pt x="3712" y="8021"/>
                  <a:pt x="4150" y="8021"/>
                </a:cubicBezTo>
                <a:cubicBezTo>
                  <a:pt x="4241" y="8021"/>
                  <a:pt x="4339" y="7994"/>
                  <a:pt x="4436" y="7931"/>
                </a:cubicBezTo>
                <a:lnTo>
                  <a:pt x="6004" y="6866"/>
                </a:lnTo>
                <a:lnTo>
                  <a:pt x="6024" y="6846"/>
                </a:lnTo>
                <a:lnTo>
                  <a:pt x="6044" y="6846"/>
                </a:lnTo>
                <a:cubicBezTo>
                  <a:pt x="6225" y="6665"/>
                  <a:pt x="6265" y="6384"/>
                  <a:pt x="6124" y="6183"/>
                </a:cubicBezTo>
                <a:cubicBezTo>
                  <a:pt x="6104" y="6122"/>
                  <a:pt x="6064" y="6082"/>
                  <a:pt x="6004" y="6062"/>
                </a:cubicBezTo>
                <a:lnTo>
                  <a:pt x="5039" y="4897"/>
                </a:lnTo>
                <a:cubicBezTo>
                  <a:pt x="5079" y="4836"/>
                  <a:pt x="5119" y="4756"/>
                  <a:pt x="5180" y="4676"/>
                </a:cubicBezTo>
                <a:lnTo>
                  <a:pt x="6687" y="2224"/>
                </a:lnTo>
                <a:lnTo>
                  <a:pt x="8957" y="2746"/>
                </a:lnTo>
                <a:lnTo>
                  <a:pt x="9179" y="2746"/>
                </a:lnTo>
                <a:lnTo>
                  <a:pt x="9239" y="2726"/>
                </a:lnTo>
                <a:lnTo>
                  <a:pt x="9259" y="2726"/>
                </a:lnTo>
                <a:cubicBezTo>
                  <a:pt x="9279" y="2726"/>
                  <a:pt x="9299" y="2706"/>
                  <a:pt x="9339" y="2686"/>
                </a:cubicBezTo>
                <a:lnTo>
                  <a:pt x="9400" y="2646"/>
                </a:lnTo>
                <a:lnTo>
                  <a:pt x="9420" y="2626"/>
                </a:lnTo>
                <a:lnTo>
                  <a:pt x="9460" y="2586"/>
                </a:lnTo>
                <a:lnTo>
                  <a:pt x="9500" y="2546"/>
                </a:lnTo>
                <a:lnTo>
                  <a:pt x="9500" y="2525"/>
                </a:lnTo>
                <a:lnTo>
                  <a:pt x="10485" y="918"/>
                </a:lnTo>
                <a:cubicBezTo>
                  <a:pt x="10645" y="657"/>
                  <a:pt x="10585" y="335"/>
                  <a:pt x="10324" y="194"/>
                </a:cubicBezTo>
                <a:cubicBezTo>
                  <a:pt x="10239" y="137"/>
                  <a:pt x="10146" y="111"/>
                  <a:pt x="10054" y="111"/>
                </a:cubicBezTo>
                <a:cubicBezTo>
                  <a:pt x="9887" y="111"/>
                  <a:pt x="9724" y="199"/>
                  <a:pt x="9621" y="355"/>
                </a:cubicBezTo>
                <a:lnTo>
                  <a:pt x="8837" y="1661"/>
                </a:lnTo>
                <a:lnTo>
                  <a:pt x="7229" y="1300"/>
                </a:lnTo>
                <a:lnTo>
                  <a:pt x="5139" y="657"/>
                </a:lnTo>
                <a:cubicBezTo>
                  <a:pt x="5079" y="616"/>
                  <a:pt x="5039" y="596"/>
                  <a:pt x="4979" y="596"/>
                </a:cubicBezTo>
                <a:lnTo>
                  <a:pt x="4778" y="556"/>
                </a:lnTo>
                <a:lnTo>
                  <a:pt x="4637" y="496"/>
                </a:lnTo>
                <a:lnTo>
                  <a:pt x="2587" y="34"/>
                </a:lnTo>
                <a:cubicBezTo>
                  <a:pt x="2540" y="10"/>
                  <a:pt x="2486" y="0"/>
                  <a:pt x="243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18"/>
          <p:cNvSpPr/>
          <p:nvPr/>
        </p:nvSpPr>
        <p:spPr>
          <a:xfrm>
            <a:off x="6006364" y="2528127"/>
            <a:ext cx="92345" cy="66952"/>
          </a:xfrm>
          <a:custGeom>
            <a:rect b="b" l="l" r="r" t="t"/>
            <a:pathLst>
              <a:path extrusionOk="0" h="2587" w="3056">
                <a:moveTo>
                  <a:pt x="1432" y="1"/>
                </a:moveTo>
                <a:cubicBezTo>
                  <a:pt x="884" y="1"/>
                  <a:pt x="339" y="336"/>
                  <a:pt x="181" y="957"/>
                </a:cubicBezTo>
                <a:cubicBezTo>
                  <a:pt x="0" y="1661"/>
                  <a:pt x="402" y="2364"/>
                  <a:pt x="1105" y="2545"/>
                </a:cubicBezTo>
                <a:cubicBezTo>
                  <a:pt x="1218" y="2573"/>
                  <a:pt x="1328" y="2587"/>
                  <a:pt x="1435" y="2587"/>
                </a:cubicBezTo>
                <a:cubicBezTo>
                  <a:pt x="2379" y="2587"/>
                  <a:pt x="3056" y="1538"/>
                  <a:pt x="2532" y="636"/>
                </a:cubicBezTo>
                <a:cubicBezTo>
                  <a:pt x="2286" y="204"/>
                  <a:pt x="1858" y="1"/>
                  <a:pt x="143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2" name="Google Shape;412;p18"/>
          <p:cNvGrpSpPr/>
          <p:nvPr/>
        </p:nvGrpSpPr>
        <p:grpSpPr>
          <a:xfrm>
            <a:off x="4581637" y="1672502"/>
            <a:ext cx="587779" cy="610928"/>
            <a:chOff x="469208" y="1605601"/>
            <a:chExt cx="882418" cy="882461"/>
          </a:xfrm>
        </p:grpSpPr>
        <p:sp>
          <p:nvSpPr>
            <p:cNvPr id="413" name="Google Shape;413;p18"/>
            <p:cNvSpPr/>
            <p:nvPr/>
          </p:nvSpPr>
          <p:spPr>
            <a:xfrm>
              <a:off x="469208" y="1605601"/>
              <a:ext cx="882418" cy="882461"/>
            </a:xfrm>
            <a:custGeom>
              <a:rect b="b" l="l" r="r" t="t"/>
              <a:pathLst>
                <a:path extrusionOk="0" h="20599" w="20598">
                  <a:moveTo>
                    <a:pt x="10299" y="20598"/>
                  </a:moveTo>
                  <a:cubicBezTo>
                    <a:pt x="4620" y="20598"/>
                    <a:pt x="0" y="15967"/>
                    <a:pt x="0" y="10300"/>
                  </a:cubicBezTo>
                  <a:cubicBezTo>
                    <a:pt x="0" y="4620"/>
                    <a:pt x="4620" y="1"/>
                    <a:pt x="10299" y="1"/>
                  </a:cubicBezTo>
                  <a:cubicBezTo>
                    <a:pt x="15966" y="1"/>
                    <a:pt x="20598" y="4620"/>
                    <a:pt x="20598" y="10300"/>
                  </a:cubicBezTo>
                  <a:cubicBezTo>
                    <a:pt x="20598" y="15967"/>
                    <a:pt x="15966" y="20598"/>
                    <a:pt x="10299" y="20598"/>
                  </a:cubicBezTo>
                  <a:close/>
                </a:path>
              </a:pathLst>
            </a:custGeom>
            <a:solidFill>
              <a:srgbClr val="235E9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8"/>
            <p:cNvSpPr/>
            <p:nvPr/>
          </p:nvSpPr>
          <p:spPr>
            <a:xfrm>
              <a:off x="532954" y="1669390"/>
              <a:ext cx="754412" cy="754412"/>
            </a:xfrm>
            <a:custGeom>
              <a:rect b="b" l="l" r="r" t="t"/>
              <a:pathLst>
                <a:path extrusionOk="0" h="17610" w="17610">
                  <a:moveTo>
                    <a:pt x="8811" y="17609"/>
                  </a:moveTo>
                  <a:cubicBezTo>
                    <a:pt x="3965" y="17609"/>
                    <a:pt x="0" y="13656"/>
                    <a:pt x="0" y="8811"/>
                  </a:cubicBezTo>
                  <a:cubicBezTo>
                    <a:pt x="0" y="3953"/>
                    <a:pt x="3965" y="0"/>
                    <a:pt x="8811" y="0"/>
                  </a:cubicBezTo>
                  <a:cubicBezTo>
                    <a:pt x="13657" y="0"/>
                    <a:pt x="17610" y="3953"/>
                    <a:pt x="17610" y="8811"/>
                  </a:cubicBezTo>
                  <a:cubicBezTo>
                    <a:pt x="17610" y="13656"/>
                    <a:pt x="13657" y="17609"/>
                    <a:pt x="8811" y="176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chemeClr val="accent1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01</a:t>
              </a:r>
              <a:endParaRPr sz="1900">
                <a:solidFill>
                  <a:schemeClr val="accent1"/>
                </a:solidFill>
              </a:endParaRPr>
            </a:p>
          </p:txBody>
        </p:sp>
      </p:grpSp>
      <p:grpSp>
        <p:nvGrpSpPr>
          <p:cNvPr id="415" name="Google Shape;415;p18"/>
          <p:cNvGrpSpPr/>
          <p:nvPr/>
        </p:nvGrpSpPr>
        <p:grpSpPr>
          <a:xfrm>
            <a:off x="4571988" y="2326641"/>
            <a:ext cx="587779" cy="610572"/>
            <a:chOff x="1028358" y="2488021"/>
            <a:chExt cx="882418" cy="881947"/>
          </a:xfrm>
        </p:grpSpPr>
        <p:sp>
          <p:nvSpPr>
            <p:cNvPr id="416" name="Google Shape;416;p18"/>
            <p:cNvSpPr/>
            <p:nvPr/>
          </p:nvSpPr>
          <p:spPr>
            <a:xfrm>
              <a:off x="1028358" y="2488021"/>
              <a:ext cx="882418" cy="881947"/>
            </a:xfrm>
            <a:custGeom>
              <a:rect b="b" l="l" r="r" t="t"/>
              <a:pathLst>
                <a:path extrusionOk="0" h="20587" w="20598">
                  <a:moveTo>
                    <a:pt x="10299" y="20586"/>
                  </a:moveTo>
                  <a:cubicBezTo>
                    <a:pt x="4620" y="20586"/>
                    <a:pt x="0" y="15967"/>
                    <a:pt x="0" y="10287"/>
                  </a:cubicBezTo>
                  <a:cubicBezTo>
                    <a:pt x="0" y="4620"/>
                    <a:pt x="4620" y="0"/>
                    <a:pt x="10299" y="0"/>
                  </a:cubicBezTo>
                  <a:cubicBezTo>
                    <a:pt x="15966" y="0"/>
                    <a:pt x="20598" y="4620"/>
                    <a:pt x="20598" y="10287"/>
                  </a:cubicBezTo>
                  <a:cubicBezTo>
                    <a:pt x="20598" y="15967"/>
                    <a:pt x="15966" y="20586"/>
                    <a:pt x="10299" y="20586"/>
                  </a:cubicBez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8"/>
            <p:cNvSpPr/>
            <p:nvPr/>
          </p:nvSpPr>
          <p:spPr>
            <a:xfrm>
              <a:off x="1092104" y="2551767"/>
              <a:ext cx="754412" cy="754455"/>
            </a:xfrm>
            <a:custGeom>
              <a:rect b="b" l="l" r="r" t="t"/>
              <a:pathLst>
                <a:path extrusionOk="0" h="17611" w="17610">
                  <a:moveTo>
                    <a:pt x="8811" y="17610"/>
                  </a:moveTo>
                  <a:cubicBezTo>
                    <a:pt x="3965" y="17610"/>
                    <a:pt x="0" y="13657"/>
                    <a:pt x="0" y="8799"/>
                  </a:cubicBezTo>
                  <a:cubicBezTo>
                    <a:pt x="0" y="3954"/>
                    <a:pt x="3965" y="1"/>
                    <a:pt x="8811" y="1"/>
                  </a:cubicBezTo>
                  <a:cubicBezTo>
                    <a:pt x="13657" y="1"/>
                    <a:pt x="17610" y="3954"/>
                    <a:pt x="17610" y="8799"/>
                  </a:cubicBezTo>
                  <a:cubicBezTo>
                    <a:pt x="17610" y="13657"/>
                    <a:pt x="13657" y="17610"/>
                    <a:pt x="8811" y="176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500">
                  <a:solidFill>
                    <a:srgbClr val="38761D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02</a:t>
              </a:r>
              <a:endParaRPr>
                <a:solidFill>
                  <a:srgbClr val="38761D"/>
                </a:solidFill>
              </a:endParaRPr>
            </a:p>
          </p:txBody>
        </p:sp>
      </p:grpSp>
      <p:grpSp>
        <p:nvGrpSpPr>
          <p:cNvPr id="418" name="Google Shape;418;p18"/>
          <p:cNvGrpSpPr/>
          <p:nvPr/>
        </p:nvGrpSpPr>
        <p:grpSpPr>
          <a:xfrm>
            <a:off x="4581646" y="2980425"/>
            <a:ext cx="587779" cy="610928"/>
            <a:chOff x="1028358" y="3369927"/>
            <a:chExt cx="882418" cy="882461"/>
          </a:xfrm>
        </p:grpSpPr>
        <p:sp>
          <p:nvSpPr>
            <p:cNvPr id="419" name="Google Shape;419;p18"/>
            <p:cNvSpPr/>
            <p:nvPr/>
          </p:nvSpPr>
          <p:spPr>
            <a:xfrm>
              <a:off x="1028358" y="3369927"/>
              <a:ext cx="882418" cy="882461"/>
            </a:xfrm>
            <a:custGeom>
              <a:rect b="b" l="l" r="r" t="t"/>
              <a:pathLst>
                <a:path extrusionOk="0" h="20599" w="20598">
                  <a:moveTo>
                    <a:pt x="10299" y="20598"/>
                  </a:moveTo>
                  <a:cubicBezTo>
                    <a:pt x="4620" y="20598"/>
                    <a:pt x="0" y="15967"/>
                    <a:pt x="0" y="10299"/>
                  </a:cubicBezTo>
                  <a:cubicBezTo>
                    <a:pt x="0" y="4632"/>
                    <a:pt x="4620" y="0"/>
                    <a:pt x="10299" y="0"/>
                  </a:cubicBezTo>
                  <a:cubicBezTo>
                    <a:pt x="15966" y="0"/>
                    <a:pt x="20598" y="4632"/>
                    <a:pt x="20598" y="10299"/>
                  </a:cubicBezTo>
                  <a:cubicBezTo>
                    <a:pt x="20598" y="15967"/>
                    <a:pt x="15966" y="20598"/>
                    <a:pt x="10299" y="20598"/>
                  </a:cubicBezTo>
                  <a:close/>
                </a:path>
              </a:pathLst>
            </a:custGeom>
            <a:solidFill>
              <a:srgbClr val="B1385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8"/>
            <p:cNvSpPr/>
            <p:nvPr/>
          </p:nvSpPr>
          <p:spPr>
            <a:xfrm>
              <a:off x="1092104" y="3434187"/>
              <a:ext cx="754412" cy="754412"/>
            </a:xfrm>
            <a:custGeom>
              <a:rect b="b" l="l" r="r" t="t"/>
              <a:pathLst>
                <a:path extrusionOk="0" h="17610" w="17610">
                  <a:moveTo>
                    <a:pt x="8811" y="17610"/>
                  </a:moveTo>
                  <a:cubicBezTo>
                    <a:pt x="3965" y="17610"/>
                    <a:pt x="0" y="13645"/>
                    <a:pt x="0" y="8799"/>
                  </a:cubicBezTo>
                  <a:cubicBezTo>
                    <a:pt x="0" y="3953"/>
                    <a:pt x="3965" y="1"/>
                    <a:pt x="8811" y="1"/>
                  </a:cubicBezTo>
                  <a:cubicBezTo>
                    <a:pt x="13657" y="1"/>
                    <a:pt x="17610" y="3953"/>
                    <a:pt x="17610" y="8799"/>
                  </a:cubicBezTo>
                  <a:cubicBezTo>
                    <a:pt x="17610" y="13645"/>
                    <a:pt x="13657" y="17610"/>
                    <a:pt x="8811" y="176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500">
                  <a:solidFill>
                    <a:schemeClr val="accent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03</a:t>
              </a:r>
              <a:endParaRPr>
                <a:solidFill>
                  <a:schemeClr val="accent3"/>
                </a:solidFill>
              </a:endParaRPr>
            </a:p>
          </p:txBody>
        </p:sp>
      </p:grpSp>
      <p:sp>
        <p:nvSpPr>
          <p:cNvPr id="421" name="Google Shape;421;p18"/>
          <p:cNvSpPr txBox="1"/>
          <p:nvPr/>
        </p:nvSpPr>
        <p:spPr>
          <a:xfrm>
            <a:off x="5159775" y="1700900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Complete OverView of Crops , Plan and delegate record Task.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2" name="Google Shape;422;p18"/>
          <p:cNvSpPr txBox="1"/>
          <p:nvPr/>
        </p:nvSpPr>
        <p:spPr>
          <a:xfrm>
            <a:off x="5159775" y="2447263"/>
            <a:ext cx="300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View Fields Location using Google map.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3" name="Google Shape;423;p18"/>
          <p:cNvSpPr txBox="1"/>
          <p:nvPr/>
        </p:nvSpPr>
        <p:spPr>
          <a:xfrm>
            <a:off x="5237325" y="3109275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Data Visualization - Dashboard-.</a:t>
            </a:r>
            <a:endParaRPr sz="13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24" name="Google Shape;42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050" y="1700900"/>
            <a:ext cx="3254851" cy="182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19"/>
          <p:cNvSpPr txBox="1"/>
          <p:nvPr>
            <p:ph type="title"/>
          </p:nvPr>
        </p:nvSpPr>
        <p:spPr>
          <a:xfrm>
            <a:off x="880075" y="395050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Fields</a:t>
            </a:r>
            <a:endParaRPr/>
          </a:p>
        </p:txBody>
      </p:sp>
      <p:pic>
        <p:nvPicPr>
          <p:cNvPr id="430" name="Google Shape;43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2275" y="1146950"/>
            <a:ext cx="1821025" cy="384639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31" name="Google Shape;431;p19"/>
          <p:cNvPicPr preferRelativeResize="0"/>
          <p:nvPr/>
        </p:nvPicPr>
        <p:blipFill rotWithShape="1">
          <a:blip r:embed="rId4">
            <a:alphaModFix/>
          </a:blip>
          <a:srcRect b="0" l="0" r="0" t="5953"/>
          <a:stretch/>
        </p:blipFill>
        <p:spPr>
          <a:xfrm>
            <a:off x="3182350" y="804200"/>
            <a:ext cx="2108775" cy="418914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32" name="Google Shape;43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67725" y="152400"/>
            <a:ext cx="2290822" cy="483870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sp>
        <p:nvSpPr>
          <p:cNvPr id="433" name="Google Shape;433;p19"/>
          <p:cNvSpPr/>
          <p:nvPr/>
        </p:nvSpPr>
        <p:spPr>
          <a:xfrm>
            <a:off x="5366525" y="2628025"/>
            <a:ext cx="833700" cy="2814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0"/>
          <p:cNvSpPr txBox="1"/>
          <p:nvPr>
            <p:ph type="title"/>
          </p:nvPr>
        </p:nvSpPr>
        <p:spPr>
          <a:xfrm>
            <a:off x="496600" y="475400"/>
            <a:ext cx="3302700" cy="37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Equipment </a:t>
            </a:r>
            <a:endParaRPr/>
          </a:p>
        </p:txBody>
      </p:sp>
      <p:pic>
        <p:nvPicPr>
          <p:cNvPr id="439" name="Google Shape;4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716" y="1064019"/>
            <a:ext cx="1659336" cy="370375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40" name="Google Shape;44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7229" y="1064019"/>
            <a:ext cx="1659290" cy="37036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sp>
        <p:nvSpPr>
          <p:cNvPr id="441" name="Google Shape;441;p20"/>
          <p:cNvSpPr txBox="1"/>
          <p:nvPr>
            <p:ph type="title"/>
          </p:nvPr>
        </p:nvSpPr>
        <p:spPr>
          <a:xfrm>
            <a:off x="4491625" y="415737"/>
            <a:ext cx="4458000" cy="36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Workers</a:t>
            </a:r>
            <a:endParaRPr/>
          </a:p>
        </p:txBody>
      </p:sp>
      <p:pic>
        <p:nvPicPr>
          <p:cNvPr id="442" name="Google Shape;44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10090" y="607460"/>
            <a:ext cx="1921352" cy="416030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43" name="Google Shape;443;p20"/>
          <p:cNvPicPr preferRelativeResize="0"/>
          <p:nvPr/>
        </p:nvPicPr>
        <p:blipFill rotWithShape="1">
          <a:blip r:embed="rId6">
            <a:alphaModFix/>
          </a:blip>
          <a:srcRect b="0" l="0" r="0" t="8684"/>
          <a:stretch/>
        </p:blipFill>
        <p:spPr>
          <a:xfrm>
            <a:off x="4640746" y="968822"/>
            <a:ext cx="1921352" cy="379894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" name="Google Shape;448;p21"/>
          <p:cNvPicPr preferRelativeResize="0"/>
          <p:nvPr/>
        </p:nvPicPr>
        <p:blipFill rotWithShape="1">
          <a:blip r:embed="rId3">
            <a:alphaModFix/>
          </a:blip>
          <a:srcRect b="0" l="0" r="0" t="8600"/>
          <a:stretch/>
        </p:blipFill>
        <p:spPr>
          <a:xfrm>
            <a:off x="3148725" y="804150"/>
            <a:ext cx="2164724" cy="41790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sp>
        <p:nvSpPr>
          <p:cNvPr id="449" name="Google Shape;449;p21"/>
          <p:cNvSpPr txBox="1"/>
          <p:nvPr>
            <p:ph type="title"/>
          </p:nvPr>
        </p:nvSpPr>
        <p:spPr>
          <a:xfrm>
            <a:off x="486550" y="435225"/>
            <a:ext cx="4892400" cy="38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rgbClr val="274E13"/>
                </a:solidFill>
                <a:latin typeface="Fira Sans Extra Condensed Black"/>
                <a:ea typeface="Fira Sans Extra Condensed Black"/>
                <a:cs typeface="Fira Sans Extra Condensed Black"/>
                <a:sym typeface="Fira Sans Extra Condensed Black"/>
              </a:rPr>
              <a:t>Tasks</a:t>
            </a:r>
            <a:endParaRPr/>
          </a:p>
        </p:txBody>
      </p:sp>
      <p:pic>
        <p:nvPicPr>
          <p:cNvPr id="450" name="Google Shape;450;p21"/>
          <p:cNvPicPr preferRelativeResize="0"/>
          <p:nvPr/>
        </p:nvPicPr>
        <p:blipFill rotWithShape="1">
          <a:blip r:embed="rId4">
            <a:alphaModFix/>
          </a:blip>
          <a:srcRect b="0" l="0" r="0" t="9016"/>
          <a:stretch/>
        </p:blipFill>
        <p:spPr>
          <a:xfrm>
            <a:off x="6125800" y="842133"/>
            <a:ext cx="2164724" cy="4160067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  <p:pic>
        <p:nvPicPr>
          <p:cNvPr id="451" name="Google Shape;45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5100" y="914375"/>
            <a:ext cx="1901124" cy="4015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21"/>
          <p:cNvPicPr preferRelativeResize="0"/>
          <p:nvPr/>
        </p:nvPicPr>
        <p:blipFill rotWithShape="1">
          <a:blip r:embed="rId6">
            <a:alphaModFix/>
          </a:blip>
          <a:srcRect b="0" l="0" r="0" t="8189"/>
          <a:stretch/>
        </p:blipFill>
        <p:spPr>
          <a:xfrm>
            <a:off x="568675" y="823137"/>
            <a:ext cx="2164724" cy="419803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143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martphone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6E6E6"/>
      </a:lt2>
      <a:accent1>
        <a:srgbClr val="2E77C3"/>
      </a:accent1>
      <a:accent2>
        <a:srgbClr val="617688"/>
      </a:accent2>
      <a:accent3>
        <a:srgbClr val="D84774"/>
      </a:accent3>
      <a:accent4>
        <a:srgbClr val="FA9887"/>
      </a:accent4>
      <a:accent5>
        <a:srgbClr val="E94974"/>
      </a:accent5>
      <a:accent6>
        <a:srgbClr val="3C5F79"/>
      </a:accent6>
      <a:hlink>
        <a:srgbClr val="3C5F7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