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91"/>
  </p:notesMasterIdLst>
  <p:handoutMasterIdLst>
    <p:handoutMasterId r:id="rId92"/>
  </p:handoutMasterIdLst>
  <p:sldIdLst>
    <p:sldId id="283" r:id="rId5"/>
    <p:sldId id="261" r:id="rId6"/>
    <p:sldId id="264" r:id="rId7"/>
    <p:sldId id="317" r:id="rId8"/>
    <p:sldId id="260" r:id="rId9"/>
    <p:sldId id="284" r:id="rId10"/>
    <p:sldId id="318" r:id="rId11"/>
    <p:sldId id="319" r:id="rId12"/>
    <p:sldId id="323" r:id="rId13"/>
    <p:sldId id="320" r:id="rId14"/>
    <p:sldId id="321" r:id="rId15"/>
    <p:sldId id="322" r:id="rId16"/>
    <p:sldId id="292" r:id="rId17"/>
    <p:sldId id="293" r:id="rId18"/>
    <p:sldId id="295" r:id="rId19"/>
    <p:sldId id="297" r:id="rId20"/>
    <p:sldId id="316" r:id="rId21"/>
    <p:sldId id="294" r:id="rId22"/>
    <p:sldId id="298" r:id="rId23"/>
    <p:sldId id="324" r:id="rId24"/>
    <p:sldId id="325" r:id="rId25"/>
    <p:sldId id="327" r:id="rId26"/>
    <p:sldId id="326" r:id="rId27"/>
    <p:sldId id="296" r:id="rId28"/>
    <p:sldId id="328" r:id="rId29"/>
    <p:sldId id="329" r:id="rId30"/>
    <p:sldId id="330" r:id="rId31"/>
    <p:sldId id="300" r:id="rId32"/>
    <p:sldId id="299" r:id="rId33"/>
    <p:sldId id="301" r:id="rId34"/>
    <p:sldId id="302" r:id="rId35"/>
    <p:sldId id="308" r:id="rId36"/>
    <p:sldId id="309" r:id="rId37"/>
    <p:sldId id="312" r:id="rId38"/>
    <p:sldId id="311" r:id="rId39"/>
    <p:sldId id="314" r:id="rId40"/>
    <p:sldId id="356" r:id="rId41"/>
    <p:sldId id="377" r:id="rId42"/>
    <p:sldId id="359" r:id="rId43"/>
    <p:sldId id="373" r:id="rId44"/>
    <p:sldId id="378" r:id="rId45"/>
    <p:sldId id="375" r:id="rId46"/>
    <p:sldId id="379" r:id="rId47"/>
    <p:sldId id="391" r:id="rId48"/>
    <p:sldId id="354" r:id="rId49"/>
    <p:sldId id="331" r:id="rId50"/>
    <p:sldId id="332" r:id="rId51"/>
    <p:sldId id="333" r:id="rId52"/>
    <p:sldId id="335" r:id="rId53"/>
    <p:sldId id="336" r:id="rId54"/>
    <p:sldId id="342" r:id="rId55"/>
    <p:sldId id="343" r:id="rId56"/>
    <p:sldId id="344" r:id="rId57"/>
    <p:sldId id="345" r:id="rId58"/>
    <p:sldId id="349" r:id="rId59"/>
    <p:sldId id="372" r:id="rId60"/>
    <p:sldId id="389" r:id="rId61"/>
    <p:sldId id="390" r:id="rId62"/>
    <p:sldId id="351" r:id="rId63"/>
    <p:sldId id="352" r:id="rId64"/>
    <p:sldId id="360" r:id="rId65"/>
    <p:sldId id="361" r:id="rId66"/>
    <p:sldId id="362" r:id="rId67"/>
    <p:sldId id="397" r:id="rId68"/>
    <p:sldId id="363" r:id="rId69"/>
    <p:sldId id="366" r:id="rId70"/>
    <p:sldId id="367" r:id="rId71"/>
    <p:sldId id="368" r:id="rId72"/>
    <p:sldId id="369" r:id="rId73"/>
    <p:sldId id="388" r:id="rId74"/>
    <p:sldId id="370" r:id="rId75"/>
    <p:sldId id="398" r:id="rId76"/>
    <p:sldId id="384" r:id="rId77"/>
    <p:sldId id="393" r:id="rId78"/>
    <p:sldId id="387" r:id="rId79"/>
    <p:sldId id="392" r:id="rId80"/>
    <p:sldId id="395" r:id="rId81"/>
    <p:sldId id="396" r:id="rId82"/>
    <p:sldId id="385" r:id="rId83"/>
    <p:sldId id="380" r:id="rId84"/>
    <p:sldId id="382" r:id="rId85"/>
    <p:sldId id="381" r:id="rId86"/>
    <p:sldId id="383" r:id="rId87"/>
    <p:sldId id="279" r:id="rId88"/>
    <p:sldId id="303" r:id="rId89"/>
    <p:sldId id="280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4C003C"/>
    <a:srgbClr val="F2F2F2"/>
    <a:srgbClr val="305375"/>
    <a:srgbClr val="324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3296810-A885-4BE3-A3E7-6D5BEEA58F35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28" autoAdjust="0"/>
    <p:restoredTop sz="85794" autoAdjust="0"/>
  </p:normalViewPr>
  <p:slideViewPr>
    <p:cSldViewPr snapToGrid="0">
      <p:cViewPr varScale="1">
        <p:scale>
          <a:sx n="72" d="100"/>
          <a:sy n="72" d="100"/>
        </p:scale>
        <p:origin x="60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542186-84B5-457F-A8E2-603C352F0CA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64BA9C1-EB19-4B2D-9DAC-485D0E6CFBB8}">
      <dgm:prSet custT="1"/>
      <dgm:spPr/>
      <dgm:t>
        <a:bodyPr/>
        <a:lstStyle/>
        <a:p>
          <a:pPr algn="just"/>
          <a:r>
            <a:rPr lang="en-US" sz="2800" dirty="0"/>
            <a:t>Al-</a:t>
          </a:r>
          <a:r>
            <a:rPr lang="en-US" sz="2800" dirty="0" err="1"/>
            <a:t>Bathan</a:t>
          </a:r>
          <a:r>
            <a:rPr lang="en-US" sz="2800" dirty="0"/>
            <a:t> is a Palestinian village that lies north east to the city of Nablus</a:t>
          </a:r>
        </a:p>
      </dgm:t>
    </dgm:pt>
    <dgm:pt modelId="{F55B5BD7-6C2B-411F-82E8-DB925C8A1F12}" type="parTrans" cxnId="{097107CF-5D39-48DB-B560-653EE3E37C3F}">
      <dgm:prSet/>
      <dgm:spPr/>
      <dgm:t>
        <a:bodyPr/>
        <a:lstStyle/>
        <a:p>
          <a:pPr algn="just"/>
          <a:endParaRPr lang="en-US"/>
        </a:p>
      </dgm:t>
    </dgm:pt>
    <dgm:pt modelId="{DA7FCD85-B13C-46B9-B530-6B40FE52A0D7}" type="sibTrans" cxnId="{097107CF-5D39-48DB-B560-653EE3E37C3F}">
      <dgm:prSet/>
      <dgm:spPr/>
      <dgm:t>
        <a:bodyPr/>
        <a:lstStyle/>
        <a:p>
          <a:pPr algn="just"/>
          <a:endParaRPr lang="en-US"/>
        </a:p>
      </dgm:t>
    </dgm:pt>
    <dgm:pt modelId="{50CA63FD-73F5-4269-B38E-CCA70DCB97D7}">
      <dgm:prSet custT="1"/>
      <dgm:spPr/>
      <dgm:t>
        <a:bodyPr/>
        <a:lstStyle/>
        <a:p>
          <a:pPr algn="just"/>
          <a:r>
            <a:rPr lang="en-US" sz="2800" dirty="0"/>
            <a:t>The proposed bridge extends over the center line of the existing road</a:t>
          </a:r>
        </a:p>
      </dgm:t>
    </dgm:pt>
    <dgm:pt modelId="{499AC75A-977E-402C-9972-759F46242E57}" type="parTrans" cxnId="{AE347B6C-162D-428A-81B4-0E397C5F56B4}">
      <dgm:prSet/>
      <dgm:spPr/>
      <dgm:t>
        <a:bodyPr/>
        <a:lstStyle/>
        <a:p>
          <a:pPr algn="just"/>
          <a:endParaRPr lang="en-US"/>
        </a:p>
      </dgm:t>
    </dgm:pt>
    <dgm:pt modelId="{04583EEC-59F0-4FFB-A6B3-D954CD85D17B}" type="sibTrans" cxnId="{AE347B6C-162D-428A-81B4-0E397C5F56B4}">
      <dgm:prSet/>
      <dgm:spPr/>
      <dgm:t>
        <a:bodyPr/>
        <a:lstStyle/>
        <a:p>
          <a:pPr algn="just"/>
          <a:endParaRPr lang="en-US"/>
        </a:p>
      </dgm:t>
    </dgm:pt>
    <dgm:pt modelId="{DEC1824E-CA8F-4C9A-BAD5-1899E7B2A69B}">
      <dgm:prSet custT="1"/>
      <dgm:spPr/>
      <dgm:t>
        <a:bodyPr/>
        <a:lstStyle/>
        <a:p>
          <a:pPr algn="just"/>
          <a:r>
            <a:rPr lang="en-US" sz="2400" dirty="0"/>
            <a:t>Will cover 50m that includes the cracked area along with 50m on each side</a:t>
          </a:r>
        </a:p>
      </dgm:t>
    </dgm:pt>
    <dgm:pt modelId="{BE3BBD3E-1283-4DD7-9D60-E7F21BD0516B}" type="sibTrans" cxnId="{2FB4D0D4-D465-4AEC-9C23-DFC678DDEDBC}">
      <dgm:prSet/>
      <dgm:spPr/>
      <dgm:t>
        <a:bodyPr/>
        <a:lstStyle/>
        <a:p>
          <a:pPr algn="just"/>
          <a:endParaRPr lang="en-US"/>
        </a:p>
      </dgm:t>
    </dgm:pt>
    <dgm:pt modelId="{700FEA0C-58AA-4905-B59B-586255C0851A}" type="parTrans" cxnId="{2FB4D0D4-D465-4AEC-9C23-DFC678DDEDBC}">
      <dgm:prSet/>
      <dgm:spPr/>
      <dgm:t>
        <a:bodyPr/>
        <a:lstStyle/>
        <a:p>
          <a:pPr algn="just"/>
          <a:endParaRPr lang="en-US"/>
        </a:p>
      </dgm:t>
    </dgm:pt>
    <dgm:pt modelId="{B3258D3D-E364-46D7-954F-4B930DA79938}">
      <dgm:prSet custT="1"/>
      <dgm:spPr/>
      <dgm:t>
        <a:bodyPr/>
        <a:lstStyle/>
        <a:p>
          <a:pPr algn="just"/>
          <a:r>
            <a:rPr lang="en-US" sz="2400" dirty="0"/>
            <a:t>A Truss bridge with steel material</a:t>
          </a:r>
        </a:p>
      </dgm:t>
    </dgm:pt>
    <dgm:pt modelId="{1652BE8C-E438-4D1A-84A9-C03F27AB5623}" type="parTrans" cxnId="{9C35FD91-6DD1-49DB-BD11-005B4B41C07B}">
      <dgm:prSet/>
      <dgm:spPr/>
      <dgm:t>
        <a:bodyPr/>
        <a:lstStyle/>
        <a:p>
          <a:endParaRPr lang="en-US"/>
        </a:p>
      </dgm:t>
    </dgm:pt>
    <dgm:pt modelId="{E37ACDF6-0900-49A0-84CF-6CBBE245EF4C}" type="sibTrans" cxnId="{9C35FD91-6DD1-49DB-BD11-005B4B41C07B}">
      <dgm:prSet/>
      <dgm:spPr/>
      <dgm:t>
        <a:bodyPr/>
        <a:lstStyle/>
        <a:p>
          <a:endParaRPr lang="en-US"/>
        </a:p>
      </dgm:t>
    </dgm:pt>
    <dgm:pt modelId="{E451BF25-987B-40E6-8F21-9B3A4658C8D6}" type="pres">
      <dgm:prSet presAssocID="{91542186-84B5-457F-A8E2-603C352F0CA8}" presName="linear" presStyleCnt="0">
        <dgm:presLayoutVars>
          <dgm:animLvl val="lvl"/>
          <dgm:resizeHandles val="exact"/>
        </dgm:presLayoutVars>
      </dgm:prSet>
      <dgm:spPr/>
    </dgm:pt>
    <dgm:pt modelId="{27204B62-E70B-4DF7-B192-8BAE57D891D5}" type="pres">
      <dgm:prSet presAssocID="{764BA9C1-EB19-4B2D-9DAC-485D0E6CFBB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38C75E9-E717-460E-9ED3-7A28B404931E}" type="pres">
      <dgm:prSet presAssocID="{DA7FCD85-B13C-46B9-B530-6B40FE52A0D7}" presName="spacer" presStyleCnt="0"/>
      <dgm:spPr/>
    </dgm:pt>
    <dgm:pt modelId="{8AA3362A-FFD7-4391-9354-E25748ACC4B3}" type="pres">
      <dgm:prSet presAssocID="{50CA63FD-73F5-4269-B38E-CCA70DCB97D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85CF8D2-6E63-4288-9F56-52FBC9DA69EF}" type="pres">
      <dgm:prSet presAssocID="{04583EEC-59F0-4FFB-A6B3-D954CD85D17B}" presName="spacer" presStyleCnt="0"/>
      <dgm:spPr/>
    </dgm:pt>
    <dgm:pt modelId="{A203B2FB-5F98-45D1-A414-1BB0E4B712B1}" type="pres">
      <dgm:prSet presAssocID="{DEC1824E-CA8F-4C9A-BAD5-1899E7B2A69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EBFE497-85F3-48C0-8363-8B8E9256067B}" type="pres">
      <dgm:prSet presAssocID="{BE3BBD3E-1283-4DD7-9D60-E7F21BD0516B}" presName="spacer" presStyleCnt="0"/>
      <dgm:spPr/>
    </dgm:pt>
    <dgm:pt modelId="{0B0F59FD-33D1-418E-B4EA-9A3E7F3047F3}" type="pres">
      <dgm:prSet presAssocID="{B3258D3D-E364-46D7-954F-4B930DA7993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414903C-F092-4581-BD84-81E8E80A5B46}" type="presOf" srcId="{B3258D3D-E364-46D7-954F-4B930DA79938}" destId="{0B0F59FD-33D1-418E-B4EA-9A3E7F3047F3}" srcOrd="0" destOrd="0" presId="urn:microsoft.com/office/officeart/2005/8/layout/vList2"/>
    <dgm:cxn modelId="{AE347B6C-162D-428A-81B4-0E397C5F56B4}" srcId="{91542186-84B5-457F-A8E2-603C352F0CA8}" destId="{50CA63FD-73F5-4269-B38E-CCA70DCB97D7}" srcOrd="1" destOrd="0" parTransId="{499AC75A-977E-402C-9972-759F46242E57}" sibTransId="{04583EEC-59F0-4FFB-A6B3-D954CD85D17B}"/>
    <dgm:cxn modelId="{9C075E83-9129-40F7-93B4-FBF3437DAEB4}" type="presOf" srcId="{DEC1824E-CA8F-4C9A-BAD5-1899E7B2A69B}" destId="{A203B2FB-5F98-45D1-A414-1BB0E4B712B1}" srcOrd="0" destOrd="0" presId="urn:microsoft.com/office/officeart/2005/8/layout/vList2"/>
    <dgm:cxn modelId="{1C9C6A88-266A-4AAC-9C1F-63E0D4E39D69}" type="presOf" srcId="{91542186-84B5-457F-A8E2-603C352F0CA8}" destId="{E451BF25-987B-40E6-8F21-9B3A4658C8D6}" srcOrd="0" destOrd="0" presId="urn:microsoft.com/office/officeart/2005/8/layout/vList2"/>
    <dgm:cxn modelId="{9C35FD91-6DD1-49DB-BD11-005B4B41C07B}" srcId="{91542186-84B5-457F-A8E2-603C352F0CA8}" destId="{B3258D3D-E364-46D7-954F-4B930DA79938}" srcOrd="3" destOrd="0" parTransId="{1652BE8C-E438-4D1A-84A9-C03F27AB5623}" sibTransId="{E37ACDF6-0900-49A0-84CF-6CBBE245EF4C}"/>
    <dgm:cxn modelId="{1E415DB3-C561-4589-B868-39DC798C376F}" type="presOf" srcId="{764BA9C1-EB19-4B2D-9DAC-485D0E6CFBB8}" destId="{27204B62-E70B-4DF7-B192-8BAE57D891D5}" srcOrd="0" destOrd="0" presId="urn:microsoft.com/office/officeart/2005/8/layout/vList2"/>
    <dgm:cxn modelId="{097107CF-5D39-48DB-B560-653EE3E37C3F}" srcId="{91542186-84B5-457F-A8E2-603C352F0CA8}" destId="{764BA9C1-EB19-4B2D-9DAC-485D0E6CFBB8}" srcOrd="0" destOrd="0" parTransId="{F55B5BD7-6C2B-411F-82E8-DB925C8A1F12}" sibTransId="{DA7FCD85-B13C-46B9-B530-6B40FE52A0D7}"/>
    <dgm:cxn modelId="{2FB4D0D4-D465-4AEC-9C23-DFC678DDEDBC}" srcId="{91542186-84B5-457F-A8E2-603C352F0CA8}" destId="{DEC1824E-CA8F-4C9A-BAD5-1899E7B2A69B}" srcOrd="2" destOrd="0" parTransId="{700FEA0C-58AA-4905-B59B-586255C0851A}" sibTransId="{BE3BBD3E-1283-4DD7-9D60-E7F21BD0516B}"/>
    <dgm:cxn modelId="{613B09DB-BD47-4DDB-8172-F8DE8D7C8149}" type="presOf" srcId="{50CA63FD-73F5-4269-B38E-CCA70DCB97D7}" destId="{8AA3362A-FFD7-4391-9354-E25748ACC4B3}" srcOrd="0" destOrd="0" presId="urn:microsoft.com/office/officeart/2005/8/layout/vList2"/>
    <dgm:cxn modelId="{5455A08F-20FF-450A-8428-69D52E164D39}" type="presParOf" srcId="{E451BF25-987B-40E6-8F21-9B3A4658C8D6}" destId="{27204B62-E70B-4DF7-B192-8BAE57D891D5}" srcOrd="0" destOrd="0" presId="urn:microsoft.com/office/officeart/2005/8/layout/vList2"/>
    <dgm:cxn modelId="{21DC67C7-E4FD-413F-B0EF-97E10F9106DE}" type="presParOf" srcId="{E451BF25-987B-40E6-8F21-9B3A4658C8D6}" destId="{338C75E9-E717-460E-9ED3-7A28B404931E}" srcOrd="1" destOrd="0" presId="urn:microsoft.com/office/officeart/2005/8/layout/vList2"/>
    <dgm:cxn modelId="{D3F7D73B-FAD4-4453-8959-E3B98578C19B}" type="presParOf" srcId="{E451BF25-987B-40E6-8F21-9B3A4658C8D6}" destId="{8AA3362A-FFD7-4391-9354-E25748ACC4B3}" srcOrd="2" destOrd="0" presId="urn:microsoft.com/office/officeart/2005/8/layout/vList2"/>
    <dgm:cxn modelId="{ACFA3D92-BEDE-4D77-A53F-FD2B364073FE}" type="presParOf" srcId="{E451BF25-987B-40E6-8F21-9B3A4658C8D6}" destId="{C85CF8D2-6E63-4288-9F56-52FBC9DA69EF}" srcOrd="3" destOrd="0" presId="urn:microsoft.com/office/officeart/2005/8/layout/vList2"/>
    <dgm:cxn modelId="{CFED3612-9081-4047-B129-DC9CEF89A3A0}" type="presParOf" srcId="{E451BF25-987B-40E6-8F21-9B3A4658C8D6}" destId="{A203B2FB-5F98-45D1-A414-1BB0E4B712B1}" srcOrd="4" destOrd="0" presId="urn:microsoft.com/office/officeart/2005/8/layout/vList2"/>
    <dgm:cxn modelId="{1678ADFE-00DE-4A70-920D-2D2BDCB7DD0A}" type="presParOf" srcId="{E451BF25-987B-40E6-8F21-9B3A4658C8D6}" destId="{0EBFE497-85F3-48C0-8363-8B8E9256067B}" srcOrd="5" destOrd="0" presId="urn:microsoft.com/office/officeart/2005/8/layout/vList2"/>
    <dgm:cxn modelId="{D43B42D1-F3E1-45C7-A3E9-8FA2283FC9D1}" type="presParOf" srcId="{E451BF25-987B-40E6-8F21-9B3A4658C8D6}" destId="{0B0F59FD-33D1-418E-B4EA-9A3E7F3047F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0874DC-A86E-4136-9D80-EF650674269A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E86033-FEE0-4724-93E8-96E07A75E0AC}">
      <dgm:prSet phldrT="[نص]"/>
      <dgm:spPr/>
      <dgm:t>
        <a:bodyPr/>
        <a:lstStyle/>
        <a:p>
          <a:r>
            <a:rPr lang="en-US" dirty="0"/>
            <a:t>Truss</a:t>
          </a:r>
        </a:p>
      </dgm:t>
    </dgm:pt>
    <dgm:pt modelId="{635ED216-E064-4BE7-82DD-1F711BC5CD0D}" type="parTrans" cxnId="{D80EA24C-4526-441F-8A19-38748FA310FD}">
      <dgm:prSet/>
      <dgm:spPr/>
      <dgm:t>
        <a:bodyPr/>
        <a:lstStyle/>
        <a:p>
          <a:endParaRPr lang="en-US"/>
        </a:p>
      </dgm:t>
    </dgm:pt>
    <dgm:pt modelId="{B98112DD-95D4-4F05-A651-724E65ABBD90}" type="sibTrans" cxnId="{D80EA24C-4526-441F-8A19-38748FA310FD}">
      <dgm:prSet/>
      <dgm:spPr/>
      <dgm:t>
        <a:bodyPr/>
        <a:lstStyle/>
        <a:p>
          <a:endParaRPr lang="en-US"/>
        </a:p>
      </dgm:t>
    </dgm:pt>
    <dgm:pt modelId="{B42E0CE5-C982-4780-965C-F526D4415C50}">
      <dgm:prSet phldrT="[نص]"/>
      <dgm:spPr/>
      <dgm:t>
        <a:bodyPr/>
        <a:lstStyle/>
        <a:p>
          <a:r>
            <a:rPr lang="en-US" dirty="0"/>
            <a:t>Foundations</a:t>
          </a:r>
        </a:p>
      </dgm:t>
    </dgm:pt>
    <dgm:pt modelId="{96179255-CCFB-44C3-A220-7B82CB256E89}" type="parTrans" cxnId="{86950695-5CDD-4451-A46A-3B6A535DAB3C}">
      <dgm:prSet/>
      <dgm:spPr/>
      <dgm:t>
        <a:bodyPr/>
        <a:lstStyle/>
        <a:p>
          <a:endParaRPr lang="en-US"/>
        </a:p>
      </dgm:t>
    </dgm:pt>
    <dgm:pt modelId="{83839698-8D99-4A97-BEB6-EA00C75EDB0A}" type="sibTrans" cxnId="{86950695-5CDD-4451-A46A-3B6A535DAB3C}">
      <dgm:prSet/>
      <dgm:spPr/>
      <dgm:t>
        <a:bodyPr/>
        <a:lstStyle/>
        <a:p>
          <a:endParaRPr lang="en-US"/>
        </a:p>
      </dgm:t>
    </dgm:pt>
    <dgm:pt modelId="{10B04532-8DAD-4087-9627-07AAD8C1F073}">
      <dgm:prSet phldrT="[نص]"/>
      <dgm:spPr/>
      <dgm:t>
        <a:bodyPr/>
        <a:lstStyle/>
        <a:p>
          <a:r>
            <a:rPr lang="en-US" dirty="0"/>
            <a:t>Slab</a:t>
          </a:r>
        </a:p>
      </dgm:t>
    </dgm:pt>
    <dgm:pt modelId="{3C70F4FA-2691-4882-8C40-4A71D9660C5F}" type="parTrans" cxnId="{AF3801B2-95B5-42B3-A763-4F998AEF7603}">
      <dgm:prSet/>
      <dgm:spPr/>
      <dgm:t>
        <a:bodyPr/>
        <a:lstStyle/>
        <a:p>
          <a:endParaRPr lang="en-US"/>
        </a:p>
      </dgm:t>
    </dgm:pt>
    <dgm:pt modelId="{EC1254E5-ACFF-41B5-A04D-2A14C98CA69C}" type="sibTrans" cxnId="{AF3801B2-95B5-42B3-A763-4F998AEF7603}">
      <dgm:prSet/>
      <dgm:spPr/>
      <dgm:t>
        <a:bodyPr/>
        <a:lstStyle/>
        <a:p>
          <a:endParaRPr lang="en-US"/>
        </a:p>
      </dgm:t>
    </dgm:pt>
    <dgm:pt modelId="{033B5A62-F20E-407E-A210-8C915C543227}">
      <dgm:prSet phldrT="[نص]"/>
      <dgm:spPr/>
      <dgm:t>
        <a:bodyPr/>
        <a:lstStyle/>
        <a:p>
          <a:r>
            <a:rPr lang="en-US" dirty="0"/>
            <a:t>Columns</a:t>
          </a:r>
        </a:p>
      </dgm:t>
    </dgm:pt>
    <dgm:pt modelId="{7CB9FEDB-DDC8-412B-A623-0965AC45F9F5}" type="parTrans" cxnId="{82AC4B35-3D4E-4A34-9F23-1C94633549FB}">
      <dgm:prSet/>
      <dgm:spPr/>
      <dgm:t>
        <a:bodyPr/>
        <a:lstStyle/>
        <a:p>
          <a:endParaRPr lang="en-US"/>
        </a:p>
      </dgm:t>
    </dgm:pt>
    <dgm:pt modelId="{DE17C943-31F4-41FA-A702-EE7B7210F088}" type="sibTrans" cxnId="{82AC4B35-3D4E-4A34-9F23-1C94633549FB}">
      <dgm:prSet/>
      <dgm:spPr/>
      <dgm:t>
        <a:bodyPr/>
        <a:lstStyle/>
        <a:p>
          <a:endParaRPr lang="en-US"/>
        </a:p>
      </dgm:t>
    </dgm:pt>
    <dgm:pt modelId="{2217A2D2-CE8C-4FE0-8642-C0F005A1D3B3}">
      <dgm:prSet phldrT="[نص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937C5DA5-E3E5-4E91-A44A-BF6C1E7A71E7}" type="parTrans" cxnId="{0C15EB68-788F-4B6D-A4DC-511F7CAF9856}">
      <dgm:prSet/>
      <dgm:spPr/>
      <dgm:t>
        <a:bodyPr/>
        <a:lstStyle/>
        <a:p>
          <a:endParaRPr lang="en-US"/>
        </a:p>
      </dgm:t>
    </dgm:pt>
    <dgm:pt modelId="{1D51EBF2-C929-453C-AB24-B1E8B4DAB4B1}" type="sibTrans" cxnId="{0C15EB68-788F-4B6D-A4DC-511F7CAF9856}">
      <dgm:prSet/>
      <dgm:spPr/>
      <dgm:t>
        <a:bodyPr/>
        <a:lstStyle/>
        <a:p>
          <a:endParaRPr lang="en-US"/>
        </a:p>
      </dgm:t>
    </dgm:pt>
    <dgm:pt modelId="{49FF30A3-6F39-40A0-9793-01525E5D00A2}">
      <dgm:prSet phldrT="[نص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251646FF-2C72-43BB-8515-CC2D48122804}" type="parTrans" cxnId="{27ECF6F1-BAD4-451C-B2D2-B40A4D0577B5}">
      <dgm:prSet/>
      <dgm:spPr/>
      <dgm:t>
        <a:bodyPr/>
        <a:lstStyle/>
        <a:p>
          <a:endParaRPr lang="en-US"/>
        </a:p>
      </dgm:t>
    </dgm:pt>
    <dgm:pt modelId="{D9FF045C-1528-401A-AEEB-C2855B6CD969}" type="sibTrans" cxnId="{27ECF6F1-BAD4-451C-B2D2-B40A4D0577B5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>
        <a:ln>
          <a:headEnd type="none" w="med" len="med"/>
          <a:tailEnd type="none" w="med" len="med"/>
        </a:ln>
      </dgm:spPr>
      <dgm:t>
        <a:bodyPr/>
        <a:lstStyle/>
        <a:p>
          <a:endParaRPr lang="en-US"/>
        </a:p>
      </dgm:t>
    </dgm:pt>
    <dgm:pt modelId="{43365290-3466-480A-8664-CD42A9699694}">
      <dgm:prSet phldrT="[نص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434BEAA-FDF2-4B1B-A504-AAE00FE6AF38}" type="parTrans" cxnId="{4BA288DE-F772-4E50-A646-B4B52228762F}">
      <dgm:prSet/>
      <dgm:spPr/>
      <dgm:t>
        <a:bodyPr/>
        <a:lstStyle/>
        <a:p>
          <a:endParaRPr lang="en-US"/>
        </a:p>
      </dgm:t>
    </dgm:pt>
    <dgm:pt modelId="{20E38840-D23B-4D80-B068-1D02905B18DC}" type="sibTrans" cxnId="{4BA288DE-F772-4E50-A646-B4B52228762F}">
      <dgm:prSet/>
      <dgm:spPr/>
      <dgm:t>
        <a:bodyPr/>
        <a:lstStyle/>
        <a:p>
          <a:endParaRPr lang="en-US"/>
        </a:p>
      </dgm:t>
    </dgm:pt>
    <dgm:pt modelId="{8EFF13CF-80B7-4833-97DC-4F0EE27A9E58}">
      <dgm:prSet phldrT="[نص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6C2B8141-BA4F-479C-88B9-ED64187E8126}" type="parTrans" cxnId="{9A3F3393-ECD5-441A-B5C9-B40210462324}">
      <dgm:prSet/>
      <dgm:spPr/>
      <dgm:t>
        <a:bodyPr/>
        <a:lstStyle/>
        <a:p>
          <a:endParaRPr lang="en-US"/>
        </a:p>
      </dgm:t>
    </dgm:pt>
    <dgm:pt modelId="{F5A6FBAD-19F7-4B2E-A908-EA10453A0A7A}" type="sibTrans" cxnId="{9A3F3393-ECD5-441A-B5C9-B40210462324}">
      <dgm:prSet/>
      <dgm:spPr/>
      <dgm:t>
        <a:bodyPr/>
        <a:lstStyle/>
        <a:p>
          <a:endParaRPr lang="en-US"/>
        </a:p>
      </dgm:t>
    </dgm:pt>
    <dgm:pt modelId="{A3940F87-A24C-4E73-AEC2-33245E2D7E48}">
      <dgm:prSet phldrT="[نص]"/>
      <dgm:spPr/>
      <dgm:t>
        <a:bodyPr/>
        <a:lstStyle/>
        <a:p>
          <a:r>
            <a:rPr lang="en-US" dirty="0"/>
            <a:t>Piers</a:t>
          </a:r>
        </a:p>
      </dgm:t>
    </dgm:pt>
    <dgm:pt modelId="{DE6F175C-537E-4C96-B67E-85DE2846A996}" type="parTrans" cxnId="{ACFFBF50-3A69-4DA9-8909-78F000703F3F}">
      <dgm:prSet/>
      <dgm:spPr/>
      <dgm:t>
        <a:bodyPr/>
        <a:lstStyle/>
        <a:p>
          <a:endParaRPr lang="en-US"/>
        </a:p>
      </dgm:t>
    </dgm:pt>
    <dgm:pt modelId="{6C4DFE3E-155F-4F15-A9D4-13D247D02B1D}" type="sibTrans" cxnId="{ACFFBF50-3A69-4DA9-8909-78F000703F3F}">
      <dgm:prSet/>
      <dgm:spPr/>
      <dgm:t>
        <a:bodyPr/>
        <a:lstStyle/>
        <a:p>
          <a:endParaRPr lang="en-US"/>
        </a:p>
      </dgm:t>
    </dgm:pt>
    <dgm:pt modelId="{6A27D04C-28B1-490D-8CC7-B61982B5ABD0}">
      <dgm:prSet phldrT="[نص]"/>
      <dgm:spPr/>
      <dgm:t>
        <a:bodyPr/>
        <a:lstStyle/>
        <a:p>
          <a:r>
            <a:rPr lang="en-US" dirty="0"/>
            <a:t>Abutment</a:t>
          </a:r>
        </a:p>
      </dgm:t>
    </dgm:pt>
    <dgm:pt modelId="{B6E6939A-4C5F-44E5-B1C0-0DE463179170}" type="sibTrans" cxnId="{C9DDD43A-1F0E-4124-A6F2-13398ABD58DD}">
      <dgm:prSet/>
      <dgm:spPr/>
      <dgm:t>
        <a:bodyPr/>
        <a:lstStyle/>
        <a:p>
          <a:endParaRPr lang="en-US"/>
        </a:p>
      </dgm:t>
    </dgm:pt>
    <dgm:pt modelId="{528363A6-266F-457C-B810-11AB6F50CE65}" type="parTrans" cxnId="{C9DDD43A-1F0E-4124-A6F2-13398ABD58DD}">
      <dgm:prSet/>
      <dgm:spPr/>
      <dgm:t>
        <a:bodyPr/>
        <a:lstStyle/>
        <a:p>
          <a:endParaRPr lang="en-US"/>
        </a:p>
      </dgm:t>
    </dgm:pt>
    <dgm:pt modelId="{DB6C7501-6A62-4A0A-807C-32EBEADE904F}" type="pres">
      <dgm:prSet presAssocID="{630874DC-A86E-4136-9D80-EF650674269A}" presName="cycle" presStyleCnt="0">
        <dgm:presLayoutVars>
          <dgm:dir/>
          <dgm:resizeHandles val="exact"/>
        </dgm:presLayoutVars>
      </dgm:prSet>
      <dgm:spPr/>
    </dgm:pt>
    <dgm:pt modelId="{DB31CF33-4B35-4681-A63B-CDBC77C3DF13}" type="pres">
      <dgm:prSet presAssocID="{C9E86033-FEE0-4724-93E8-96E07A75E0AC}" presName="node" presStyleLbl="node1" presStyleIdx="0" presStyleCnt="10">
        <dgm:presLayoutVars>
          <dgm:bulletEnabled val="1"/>
        </dgm:presLayoutVars>
      </dgm:prSet>
      <dgm:spPr/>
    </dgm:pt>
    <dgm:pt modelId="{64979F1B-AA01-4000-82C6-2AF8BA665DBA}" type="pres">
      <dgm:prSet presAssocID="{C9E86033-FEE0-4724-93E8-96E07A75E0AC}" presName="spNode" presStyleCnt="0"/>
      <dgm:spPr/>
    </dgm:pt>
    <dgm:pt modelId="{C5E4EFD4-DF63-4EF9-ACDF-4EBA1DCE2444}" type="pres">
      <dgm:prSet presAssocID="{B98112DD-95D4-4F05-A651-724E65ABBD90}" presName="sibTrans" presStyleLbl="sibTrans1D1" presStyleIdx="0" presStyleCnt="10"/>
      <dgm:spPr/>
    </dgm:pt>
    <dgm:pt modelId="{4E5E8FD8-7EA6-466E-87A3-44F7AD5B63AB}" type="pres">
      <dgm:prSet presAssocID="{49FF30A3-6F39-40A0-9793-01525E5D00A2}" presName="node" presStyleLbl="node1" presStyleIdx="1" presStyleCnt="10" custScaleX="69599" custScaleY="16129">
        <dgm:presLayoutVars>
          <dgm:bulletEnabled val="1"/>
        </dgm:presLayoutVars>
      </dgm:prSet>
      <dgm:spPr/>
    </dgm:pt>
    <dgm:pt modelId="{1890AA04-FEC4-49CD-A319-98C25E4FDCF4}" type="pres">
      <dgm:prSet presAssocID="{49FF30A3-6F39-40A0-9793-01525E5D00A2}" presName="spNode" presStyleCnt="0"/>
      <dgm:spPr/>
    </dgm:pt>
    <dgm:pt modelId="{FDD96BA5-225F-4935-993E-414EBE8394D1}" type="pres">
      <dgm:prSet presAssocID="{D9FF045C-1528-401A-AEEB-C2855B6CD969}" presName="sibTrans" presStyleLbl="sibTrans1D1" presStyleIdx="1" presStyleCnt="10"/>
      <dgm:spPr/>
    </dgm:pt>
    <dgm:pt modelId="{7C7CEEED-0844-441C-8988-79642EEFCD88}" type="pres">
      <dgm:prSet presAssocID="{43365290-3466-480A-8664-CD42A9699694}" presName="node" presStyleLbl="node1" presStyleIdx="2" presStyleCnt="10" custFlipVert="1" custScaleX="56414" custScaleY="6340">
        <dgm:presLayoutVars>
          <dgm:bulletEnabled val="1"/>
        </dgm:presLayoutVars>
      </dgm:prSet>
      <dgm:spPr/>
    </dgm:pt>
    <dgm:pt modelId="{CDEAB0D6-0D95-4D6C-817E-30672017E792}" type="pres">
      <dgm:prSet presAssocID="{43365290-3466-480A-8664-CD42A9699694}" presName="spNode" presStyleCnt="0"/>
      <dgm:spPr/>
    </dgm:pt>
    <dgm:pt modelId="{CF6CE030-2654-4B30-9498-EC64511F4467}" type="pres">
      <dgm:prSet presAssocID="{20E38840-D23B-4D80-B068-1D02905B18DC}" presName="sibTrans" presStyleLbl="sibTrans1D1" presStyleIdx="2" presStyleCnt="10"/>
      <dgm:spPr/>
    </dgm:pt>
    <dgm:pt modelId="{95EB73AE-24EC-4AB3-B790-2F45FC840E3E}" type="pres">
      <dgm:prSet presAssocID="{8EFF13CF-80B7-4833-97DC-4F0EE27A9E58}" presName="node" presStyleLbl="node1" presStyleIdx="3" presStyleCnt="10" custScaleX="13674" custScaleY="6340">
        <dgm:presLayoutVars>
          <dgm:bulletEnabled val="1"/>
        </dgm:presLayoutVars>
      </dgm:prSet>
      <dgm:spPr/>
    </dgm:pt>
    <dgm:pt modelId="{8CFB2101-A857-48F5-A3F9-912F978F696F}" type="pres">
      <dgm:prSet presAssocID="{8EFF13CF-80B7-4833-97DC-4F0EE27A9E58}" presName="spNode" presStyleCnt="0"/>
      <dgm:spPr/>
    </dgm:pt>
    <dgm:pt modelId="{A29695CD-EDC3-4FA7-BA28-1C1074EB0828}" type="pres">
      <dgm:prSet presAssocID="{F5A6FBAD-19F7-4B2E-A908-EA10453A0A7A}" presName="sibTrans" presStyleLbl="sibTrans1D1" presStyleIdx="3" presStyleCnt="10"/>
      <dgm:spPr/>
    </dgm:pt>
    <dgm:pt modelId="{EAFED4DA-60E6-40CF-BD6F-5531D65F5BCE}" type="pres">
      <dgm:prSet presAssocID="{2217A2D2-CE8C-4FE0-8642-C0F005A1D3B3}" presName="node" presStyleLbl="node1" presStyleIdx="4" presStyleCnt="10" custFlipVert="1" custScaleX="10013" custScaleY="13555" custRadScaleRad="106579" custRadScaleInc="10398">
        <dgm:presLayoutVars>
          <dgm:bulletEnabled val="1"/>
        </dgm:presLayoutVars>
      </dgm:prSet>
      <dgm:spPr/>
    </dgm:pt>
    <dgm:pt modelId="{D32048B7-F9DA-4B28-BD67-302C106B3CB9}" type="pres">
      <dgm:prSet presAssocID="{2217A2D2-CE8C-4FE0-8642-C0F005A1D3B3}" presName="spNode" presStyleCnt="0"/>
      <dgm:spPr/>
    </dgm:pt>
    <dgm:pt modelId="{D5BC0D26-1E64-4B3B-B491-A6C3B7AC538E}" type="pres">
      <dgm:prSet presAssocID="{1D51EBF2-C929-453C-AB24-B1E8B4DAB4B1}" presName="sibTrans" presStyleLbl="sibTrans1D1" presStyleIdx="4" presStyleCnt="10"/>
      <dgm:spPr/>
    </dgm:pt>
    <dgm:pt modelId="{2162F03E-B310-4B4F-B73C-A37870E5BB12}" type="pres">
      <dgm:prSet presAssocID="{B42E0CE5-C982-4780-965C-F526D4415C50}" presName="node" presStyleLbl="node1" presStyleIdx="5" presStyleCnt="10">
        <dgm:presLayoutVars>
          <dgm:bulletEnabled val="1"/>
        </dgm:presLayoutVars>
      </dgm:prSet>
      <dgm:spPr/>
    </dgm:pt>
    <dgm:pt modelId="{4E84ECFE-DCEB-46C7-9BCD-C6BD62A67729}" type="pres">
      <dgm:prSet presAssocID="{B42E0CE5-C982-4780-965C-F526D4415C50}" presName="spNode" presStyleCnt="0"/>
      <dgm:spPr/>
    </dgm:pt>
    <dgm:pt modelId="{6EA9361B-6380-405F-9181-813A0CF5869F}" type="pres">
      <dgm:prSet presAssocID="{83839698-8D99-4A97-BEB6-EA00C75EDB0A}" presName="sibTrans" presStyleLbl="sibTrans1D1" presStyleIdx="5" presStyleCnt="10"/>
      <dgm:spPr/>
    </dgm:pt>
    <dgm:pt modelId="{D8920E2E-E470-4E48-899C-FD516B834A6C}" type="pres">
      <dgm:prSet presAssocID="{6A27D04C-28B1-490D-8CC7-B61982B5ABD0}" presName="node" presStyleLbl="node1" presStyleIdx="6" presStyleCnt="10">
        <dgm:presLayoutVars>
          <dgm:bulletEnabled val="1"/>
        </dgm:presLayoutVars>
      </dgm:prSet>
      <dgm:spPr/>
    </dgm:pt>
    <dgm:pt modelId="{CF8397E8-B91A-4BDD-978F-E6A8F7CED406}" type="pres">
      <dgm:prSet presAssocID="{6A27D04C-28B1-490D-8CC7-B61982B5ABD0}" presName="spNode" presStyleCnt="0"/>
      <dgm:spPr/>
    </dgm:pt>
    <dgm:pt modelId="{01367724-3576-487D-AD30-41595178CDE0}" type="pres">
      <dgm:prSet presAssocID="{B6E6939A-4C5F-44E5-B1C0-0DE463179170}" presName="sibTrans" presStyleLbl="sibTrans1D1" presStyleIdx="6" presStyleCnt="10"/>
      <dgm:spPr/>
    </dgm:pt>
    <dgm:pt modelId="{2B58E738-4237-40ED-A861-4C3553A5A9CA}" type="pres">
      <dgm:prSet presAssocID="{10B04532-8DAD-4087-9627-07AAD8C1F073}" presName="node" presStyleLbl="node1" presStyleIdx="7" presStyleCnt="10">
        <dgm:presLayoutVars>
          <dgm:bulletEnabled val="1"/>
        </dgm:presLayoutVars>
      </dgm:prSet>
      <dgm:spPr/>
    </dgm:pt>
    <dgm:pt modelId="{26572535-F356-4BFC-A489-BFC3A6C83509}" type="pres">
      <dgm:prSet presAssocID="{10B04532-8DAD-4087-9627-07AAD8C1F073}" presName="spNode" presStyleCnt="0"/>
      <dgm:spPr/>
    </dgm:pt>
    <dgm:pt modelId="{67AD16A6-5A46-4F3D-A2D1-E752BD4B5F5A}" type="pres">
      <dgm:prSet presAssocID="{EC1254E5-ACFF-41B5-A04D-2A14C98CA69C}" presName="sibTrans" presStyleLbl="sibTrans1D1" presStyleIdx="7" presStyleCnt="10"/>
      <dgm:spPr/>
    </dgm:pt>
    <dgm:pt modelId="{C23226E4-D10D-40F2-88B2-1CEF233192AD}" type="pres">
      <dgm:prSet presAssocID="{033B5A62-F20E-407E-A210-8C915C543227}" presName="node" presStyleLbl="node1" presStyleIdx="8" presStyleCnt="10">
        <dgm:presLayoutVars>
          <dgm:bulletEnabled val="1"/>
        </dgm:presLayoutVars>
      </dgm:prSet>
      <dgm:spPr/>
    </dgm:pt>
    <dgm:pt modelId="{563C28BA-C9AC-42E5-88AF-054F5402580F}" type="pres">
      <dgm:prSet presAssocID="{033B5A62-F20E-407E-A210-8C915C543227}" presName="spNode" presStyleCnt="0"/>
      <dgm:spPr/>
    </dgm:pt>
    <dgm:pt modelId="{255201B3-B6BB-45A7-8A80-9C7BF99709B9}" type="pres">
      <dgm:prSet presAssocID="{DE17C943-31F4-41FA-A702-EE7B7210F088}" presName="sibTrans" presStyleLbl="sibTrans1D1" presStyleIdx="8" presStyleCnt="10"/>
      <dgm:spPr/>
    </dgm:pt>
    <dgm:pt modelId="{48228AA9-65AE-4F50-AA8B-3B882A1C74EB}" type="pres">
      <dgm:prSet presAssocID="{A3940F87-A24C-4E73-AEC2-33245E2D7E48}" presName="node" presStyleLbl="node1" presStyleIdx="9" presStyleCnt="10">
        <dgm:presLayoutVars>
          <dgm:bulletEnabled val="1"/>
        </dgm:presLayoutVars>
      </dgm:prSet>
      <dgm:spPr/>
    </dgm:pt>
    <dgm:pt modelId="{0ABA373D-072A-4C36-8BAB-C1E535CC349F}" type="pres">
      <dgm:prSet presAssocID="{A3940F87-A24C-4E73-AEC2-33245E2D7E48}" presName="spNode" presStyleCnt="0"/>
      <dgm:spPr/>
    </dgm:pt>
    <dgm:pt modelId="{A5CFB91D-ED10-4FA2-B91B-E806183B1CF6}" type="pres">
      <dgm:prSet presAssocID="{6C4DFE3E-155F-4F15-A9D4-13D247D02B1D}" presName="sibTrans" presStyleLbl="sibTrans1D1" presStyleIdx="9" presStyleCnt="10"/>
      <dgm:spPr/>
    </dgm:pt>
  </dgm:ptLst>
  <dgm:cxnLst>
    <dgm:cxn modelId="{CA71BA0C-C93C-410D-9A34-0BD9D5CF45E1}" type="presOf" srcId="{20E38840-D23B-4D80-B068-1D02905B18DC}" destId="{CF6CE030-2654-4B30-9498-EC64511F4467}" srcOrd="0" destOrd="0" presId="urn:microsoft.com/office/officeart/2005/8/layout/cycle6"/>
    <dgm:cxn modelId="{A7A51B16-E1CB-4EE3-AAE9-4AEB93956495}" type="presOf" srcId="{C9E86033-FEE0-4724-93E8-96E07A75E0AC}" destId="{DB31CF33-4B35-4681-A63B-CDBC77C3DF13}" srcOrd="0" destOrd="0" presId="urn:microsoft.com/office/officeart/2005/8/layout/cycle6"/>
    <dgm:cxn modelId="{57C47829-A8D3-443A-88FA-2F5C283F784F}" type="presOf" srcId="{1D51EBF2-C929-453C-AB24-B1E8B4DAB4B1}" destId="{D5BC0D26-1E64-4B3B-B491-A6C3B7AC538E}" srcOrd="0" destOrd="0" presId="urn:microsoft.com/office/officeart/2005/8/layout/cycle6"/>
    <dgm:cxn modelId="{C3E2C92D-9D98-4F41-9F00-5B7DD7BC3E6A}" type="presOf" srcId="{B98112DD-95D4-4F05-A651-724E65ABBD90}" destId="{C5E4EFD4-DF63-4EF9-ACDF-4EBA1DCE2444}" srcOrd="0" destOrd="0" presId="urn:microsoft.com/office/officeart/2005/8/layout/cycle6"/>
    <dgm:cxn modelId="{82AC4B35-3D4E-4A34-9F23-1C94633549FB}" srcId="{630874DC-A86E-4136-9D80-EF650674269A}" destId="{033B5A62-F20E-407E-A210-8C915C543227}" srcOrd="8" destOrd="0" parTransId="{7CB9FEDB-DDC8-412B-A623-0965AC45F9F5}" sibTransId="{DE17C943-31F4-41FA-A702-EE7B7210F088}"/>
    <dgm:cxn modelId="{C9DDD43A-1F0E-4124-A6F2-13398ABD58DD}" srcId="{630874DC-A86E-4136-9D80-EF650674269A}" destId="{6A27D04C-28B1-490D-8CC7-B61982B5ABD0}" srcOrd="6" destOrd="0" parTransId="{528363A6-266F-457C-B810-11AB6F50CE65}" sibTransId="{B6E6939A-4C5F-44E5-B1C0-0DE463179170}"/>
    <dgm:cxn modelId="{F235133D-B3B1-4F42-966F-62078E2FD1D8}" type="presOf" srcId="{49FF30A3-6F39-40A0-9793-01525E5D00A2}" destId="{4E5E8FD8-7EA6-466E-87A3-44F7AD5B63AB}" srcOrd="0" destOrd="0" presId="urn:microsoft.com/office/officeart/2005/8/layout/cycle6"/>
    <dgm:cxn modelId="{EA113B44-BA74-4032-A766-8FC6E6608111}" type="presOf" srcId="{630874DC-A86E-4136-9D80-EF650674269A}" destId="{DB6C7501-6A62-4A0A-807C-32EBEADE904F}" srcOrd="0" destOrd="0" presId="urn:microsoft.com/office/officeart/2005/8/layout/cycle6"/>
    <dgm:cxn modelId="{257D1E66-7F45-4EBE-9820-2C08C8DA5CC9}" type="presOf" srcId="{10B04532-8DAD-4087-9627-07AAD8C1F073}" destId="{2B58E738-4237-40ED-A861-4C3553A5A9CA}" srcOrd="0" destOrd="0" presId="urn:microsoft.com/office/officeart/2005/8/layout/cycle6"/>
    <dgm:cxn modelId="{0C15EB68-788F-4B6D-A4DC-511F7CAF9856}" srcId="{630874DC-A86E-4136-9D80-EF650674269A}" destId="{2217A2D2-CE8C-4FE0-8642-C0F005A1D3B3}" srcOrd="4" destOrd="0" parTransId="{937C5DA5-E3E5-4E91-A44A-BF6C1E7A71E7}" sibTransId="{1D51EBF2-C929-453C-AB24-B1E8B4DAB4B1}"/>
    <dgm:cxn modelId="{3604E56A-71E7-4ED7-BE79-0CFF36C549B2}" type="presOf" srcId="{B6E6939A-4C5F-44E5-B1C0-0DE463179170}" destId="{01367724-3576-487D-AD30-41595178CDE0}" srcOrd="0" destOrd="0" presId="urn:microsoft.com/office/officeart/2005/8/layout/cycle6"/>
    <dgm:cxn modelId="{D80EA24C-4526-441F-8A19-38748FA310FD}" srcId="{630874DC-A86E-4136-9D80-EF650674269A}" destId="{C9E86033-FEE0-4724-93E8-96E07A75E0AC}" srcOrd="0" destOrd="0" parTransId="{635ED216-E064-4BE7-82DD-1F711BC5CD0D}" sibTransId="{B98112DD-95D4-4F05-A651-724E65ABBD90}"/>
    <dgm:cxn modelId="{84EE576F-E35D-418D-8124-352973B2509F}" type="presOf" srcId="{43365290-3466-480A-8664-CD42A9699694}" destId="{7C7CEEED-0844-441C-8988-79642EEFCD88}" srcOrd="0" destOrd="0" presId="urn:microsoft.com/office/officeart/2005/8/layout/cycle6"/>
    <dgm:cxn modelId="{ACFFBF50-3A69-4DA9-8909-78F000703F3F}" srcId="{630874DC-A86E-4136-9D80-EF650674269A}" destId="{A3940F87-A24C-4E73-AEC2-33245E2D7E48}" srcOrd="9" destOrd="0" parTransId="{DE6F175C-537E-4C96-B67E-85DE2846A996}" sibTransId="{6C4DFE3E-155F-4F15-A9D4-13D247D02B1D}"/>
    <dgm:cxn modelId="{9A3F3393-ECD5-441A-B5C9-B40210462324}" srcId="{630874DC-A86E-4136-9D80-EF650674269A}" destId="{8EFF13CF-80B7-4833-97DC-4F0EE27A9E58}" srcOrd="3" destOrd="0" parTransId="{6C2B8141-BA4F-479C-88B9-ED64187E8126}" sibTransId="{F5A6FBAD-19F7-4B2E-A908-EA10453A0A7A}"/>
    <dgm:cxn modelId="{86950695-5CDD-4451-A46A-3B6A535DAB3C}" srcId="{630874DC-A86E-4136-9D80-EF650674269A}" destId="{B42E0CE5-C982-4780-965C-F526D4415C50}" srcOrd="5" destOrd="0" parTransId="{96179255-CCFB-44C3-A220-7B82CB256E89}" sibTransId="{83839698-8D99-4A97-BEB6-EA00C75EDB0A}"/>
    <dgm:cxn modelId="{D5AA4398-46A7-4801-882B-C0B654CD2BA6}" type="presOf" srcId="{2217A2D2-CE8C-4FE0-8642-C0F005A1D3B3}" destId="{EAFED4DA-60E6-40CF-BD6F-5531D65F5BCE}" srcOrd="0" destOrd="0" presId="urn:microsoft.com/office/officeart/2005/8/layout/cycle6"/>
    <dgm:cxn modelId="{67335D99-717C-431E-81CD-70B8BC25C407}" type="presOf" srcId="{EC1254E5-ACFF-41B5-A04D-2A14C98CA69C}" destId="{67AD16A6-5A46-4F3D-A2D1-E752BD4B5F5A}" srcOrd="0" destOrd="0" presId="urn:microsoft.com/office/officeart/2005/8/layout/cycle6"/>
    <dgm:cxn modelId="{9FD28EA9-7B0D-4FFA-A1B5-5F6FF4904999}" type="presOf" srcId="{B42E0CE5-C982-4780-965C-F526D4415C50}" destId="{2162F03E-B310-4B4F-B73C-A37870E5BB12}" srcOrd="0" destOrd="0" presId="urn:microsoft.com/office/officeart/2005/8/layout/cycle6"/>
    <dgm:cxn modelId="{98572BAD-E9F8-44A1-BDA1-31FBB9D62D5F}" type="presOf" srcId="{DE17C943-31F4-41FA-A702-EE7B7210F088}" destId="{255201B3-B6BB-45A7-8A80-9C7BF99709B9}" srcOrd="0" destOrd="0" presId="urn:microsoft.com/office/officeart/2005/8/layout/cycle6"/>
    <dgm:cxn modelId="{AF3801B2-95B5-42B3-A763-4F998AEF7603}" srcId="{630874DC-A86E-4136-9D80-EF650674269A}" destId="{10B04532-8DAD-4087-9627-07AAD8C1F073}" srcOrd="7" destOrd="0" parTransId="{3C70F4FA-2691-4882-8C40-4A71D9660C5F}" sibTransId="{EC1254E5-ACFF-41B5-A04D-2A14C98CA69C}"/>
    <dgm:cxn modelId="{AAFBC0B3-BE48-4D15-A212-9573193A85CC}" type="presOf" srcId="{8EFF13CF-80B7-4833-97DC-4F0EE27A9E58}" destId="{95EB73AE-24EC-4AB3-B790-2F45FC840E3E}" srcOrd="0" destOrd="0" presId="urn:microsoft.com/office/officeart/2005/8/layout/cycle6"/>
    <dgm:cxn modelId="{09B315B4-090B-4EC2-846F-99E49E2EB35F}" type="presOf" srcId="{033B5A62-F20E-407E-A210-8C915C543227}" destId="{C23226E4-D10D-40F2-88B2-1CEF233192AD}" srcOrd="0" destOrd="0" presId="urn:microsoft.com/office/officeart/2005/8/layout/cycle6"/>
    <dgm:cxn modelId="{8D7B63C9-CED7-4D85-B8E1-2C5851C3BD1C}" type="presOf" srcId="{83839698-8D99-4A97-BEB6-EA00C75EDB0A}" destId="{6EA9361B-6380-405F-9181-813A0CF5869F}" srcOrd="0" destOrd="0" presId="urn:microsoft.com/office/officeart/2005/8/layout/cycle6"/>
    <dgm:cxn modelId="{DF8E7DCE-0A07-4DFA-A7AB-098C321D0BCD}" type="presOf" srcId="{A3940F87-A24C-4E73-AEC2-33245E2D7E48}" destId="{48228AA9-65AE-4F50-AA8B-3B882A1C74EB}" srcOrd="0" destOrd="0" presId="urn:microsoft.com/office/officeart/2005/8/layout/cycle6"/>
    <dgm:cxn modelId="{B367D7D8-5FC2-483C-B760-BC8BC260497F}" type="presOf" srcId="{F5A6FBAD-19F7-4B2E-A908-EA10453A0A7A}" destId="{A29695CD-EDC3-4FA7-BA28-1C1074EB0828}" srcOrd="0" destOrd="0" presId="urn:microsoft.com/office/officeart/2005/8/layout/cycle6"/>
    <dgm:cxn modelId="{26EDA1DD-C4FC-4EF0-A70F-E38B11E0750E}" type="presOf" srcId="{6A27D04C-28B1-490D-8CC7-B61982B5ABD0}" destId="{D8920E2E-E470-4E48-899C-FD516B834A6C}" srcOrd="0" destOrd="0" presId="urn:microsoft.com/office/officeart/2005/8/layout/cycle6"/>
    <dgm:cxn modelId="{4BA288DE-F772-4E50-A646-B4B52228762F}" srcId="{630874DC-A86E-4136-9D80-EF650674269A}" destId="{43365290-3466-480A-8664-CD42A9699694}" srcOrd="2" destOrd="0" parTransId="{5434BEAA-FDF2-4B1B-A504-AAE00FE6AF38}" sibTransId="{20E38840-D23B-4D80-B068-1D02905B18DC}"/>
    <dgm:cxn modelId="{82B9F7F0-3BB1-4B07-96D6-58A9B45E9408}" type="presOf" srcId="{6C4DFE3E-155F-4F15-A9D4-13D247D02B1D}" destId="{A5CFB91D-ED10-4FA2-B91B-E806183B1CF6}" srcOrd="0" destOrd="0" presId="urn:microsoft.com/office/officeart/2005/8/layout/cycle6"/>
    <dgm:cxn modelId="{27ECF6F1-BAD4-451C-B2D2-B40A4D0577B5}" srcId="{630874DC-A86E-4136-9D80-EF650674269A}" destId="{49FF30A3-6F39-40A0-9793-01525E5D00A2}" srcOrd="1" destOrd="0" parTransId="{251646FF-2C72-43BB-8515-CC2D48122804}" sibTransId="{D9FF045C-1528-401A-AEEB-C2855B6CD969}"/>
    <dgm:cxn modelId="{0DF23DFA-53E5-4AC4-81D7-5C59F0E7EB63}" type="presOf" srcId="{D9FF045C-1528-401A-AEEB-C2855B6CD969}" destId="{FDD96BA5-225F-4935-993E-414EBE8394D1}" srcOrd="0" destOrd="0" presId="urn:microsoft.com/office/officeart/2005/8/layout/cycle6"/>
    <dgm:cxn modelId="{BC9BAA48-27B2-4793-9DF2-F393F77D8606}" type="presParOf" srcId="{DB6C7501-6A62-4A0A-807C-32EBEADE904F}" destId="{DB31CF33-4B35-4681-A63B-CDBC77C3DF13}" srcOrd="0" destOrd="0" presId="urn:microsoft.com/office/officeart/2005/8/layout/cycle6"/>
    <dgm:cxn modelId="{87EE0229-750D-44D9-8D90-1064BD0CEF23}" type="presParOf" srcId="{DB6C7501-6A62-4A0A-807C-32EBEADE904F}" destId="{64979F1B-AA01-4000-82C6-2AF8BA665DBA}" srcOrd="1" destOrd="0" presId="urn:microsoft.com/office/officeart/2005/8/layout/cycle6"/>
    <dgm:cxn modelId="{77622FC8-E2BA-4A19-85CC-FAB298736BAF}" type="presParOf" srcId="{DB6C7501-6A62-4A0A-807C-32EBEADE904F}" destId="{C5E4EFD4-DF63-4EF9-ACDF-4EBA1DCE2444}" srcOrd="2" destOrd="0" presId="urn:microsoft.com/office/officeart/2005/8/layout/cycle6"/>
    <dgm:cxn modelId="{BA1514B1-30C9-4A81-A31B-8E9155DE9DF6}" type="presParOf" srcId="{DB6C7501-6A62-4A0A-807C-32EBEADE904F}" destId="{4E5E8FD8-7EA6-466E-87A3-44F7AD5B63AB}" srcOrd="3" destOrd="0" presId="urn:microsoft.com/office/officeart/2005/8/layout/cycle6"/>
    <dgm:cxn modelId="{E86AD3D5-B4E3-4E1E-952B-7CEEB0ACB051}" type="presParOf" srcId="{DB6C7501-6A62-4A0A-807C-32EBEADE904F}" destId="{1890AA04-FEC4-49CD-A319-98C25E4FDCF4}" srcOrd="4" destOrd="0" presId="urn:microsoft.com/office/officeart/2005/8/layout/cycle6"/>
    <dgm:cxn modelId="{7D80042F-689C-4543-90F2-165022E2E977}" type="presParOf" srcId="{DB6C7501-6A62-4A0A-807C-32EBEADE904F}" destId="{FDD96BA5-225F-4935-993E-414EBE8394D1}" srcOrd="5" destOrd="0" presId="urn:microsoft.com/office/officeart/2005/8/layout/cycle6"/>
    <dgm:cxn modelId="{34E95443-6AAB-4000-BB6E-C9214DCCD08A}" type="presParOf" srcId="{DB6C7501-6A62-4A0A-807C-32EBEADE904F}" destId="{7C7CEEED-0844-441C-8988-79642EEFCD88}" srcOrd="6" destOrd="0" presId="urn:microsoft.com/office/officeart/2005/8/layout/cycle6"/>
    <dgm:cxn modelId="{0B51BAA7-18BB-4702-B39A-75875B92EE91}" type="presParOf" srcId="{DB6C7501-6A62-4A0A-807C-32EBEADE904F}" destId="{CDEAB0D6-0D95-4D6C-817E-30672017E792}" srcOrd="7" destOrd="0" presId="urn:microsoft.com/office/officeart/2005/8/layout/cycle6"/>
    <dgm:cxn modelId="{39391CE2-6592-45F3-B27B-4EF627D21B1F}" type="presParOf" srcId="{DB6C7501-6A62-4A0A-807C-32EBEADE904F}" destId="{CF6CE030-2654-4B30-9498-EC64511F4467}" srcOrd="8" destOrd="0" presId="urn:microsoft.com/office/officeart/2005/8/layout/cycle6"/>
    <dgm:cxn modelId="{20B60368-07CD-4A92-9B30-0EB8C2FB1F82}" type="presParOf" srcId="{DB6C7501-6A62-4A0A-807C-32EBEADE904F}" destId="{95EB73AE-24EC-4AB3-B790-2F45FC840E3E}" srcOrd="9" destOrd="0" presId="urn:microsoft.com/office/officeart/2005/8/layout/cycle6"/>
    <dgm:cxn modelId="{A8D29E60-7313-4C1F-B5F5-075605EDD862}" type="presParOf" srcId="{DB6C7501-6A62-4A0A-807C-32EBEADE904F}" destId="{8CFB2101-A857-48F5-A3F9-912F978F696F}" srcOrd="10" destOrd="0" presId="urn:microsoft.com/office/officeart/2005/8/layout/cycle6"/>
    <dgm:cxn modelId="{B729BEAE-DD89-45D1-A75B-40E48212EE42}" type="presParOf" srcId="{DB6C7501-6A62-4A0A-807C-32EBEADE904F}" destId="{A29695CD-EDC3-4FA7-BA28-1C1074EB0828}" srcOrd="11" destOrd="0" presId="urn:microsoft.com/office/officeart/2005/8/layout/cycle6"/>
    <dgm:cxn modelId="{C34448CE-EAA3-485B-A131-C8855AD96019}" type="presParOf" srcId="{DB6C7501-6A62-4A0A-807C-32EBEADE904F}" destId="{EAFED4DA-60E6-40CF-BD6F-5531D65F5BCE}" srcOrd="12" destOrd="0" presId="urn:microsoft.com/office/officeart/2005/8/layout/cycle6"/>
    <dgm:cxn modelId="{1B75EA7E-CEA6-4758-8CA9-2283F048EEAB}" type="presParOf" srcId="{DB6C7501-6A62-4A0A-807C-32EBEADE904F}" destId="{D32048B7-F9DA-4B28-BD67-302C106B3CB9}" srcOrd="13" destOrd="0" presId="urn:microsoft.com/office/officeart/2005/8/layout/cycle6"/>
    <dgm:cxn modelId="{2FB2858F-AAB1-4B72-B05F-18B377173094}" type="presParOf" srcId="{DB6C7501-6A62-4A0A-807C-32EBEADE904F}" destId="{D5BC0D26-1E64-4B3B-B491-A6C3B7AC538E}" srcOrd="14" destOrd="0" presId="urn:microsoft.com/office/officeart/2005/8/layout/cycle6"/>
    <dgm:cxn modelId="{9DB4178B-A590-400C-918F-E2674E0759E4}" type="presParOf" srcId="{DB6C7501-6A62-4A0A-807C-32EBEADE904F}" destId="{2162F03E-B310-4B4F-B73C-A37870E5BB12}" srcOrd="15" destOrd="0" presId="urn:microsoft.com/office/officeart/2005/8/layout/cycle6"/>
    <dgm:cxn modelId="{8C79C8C3-59E9-4807-9B2F-A635D579D989}" type="presParOf" srcId="{DB6C7501-6A62-4A0A-807C-32EBEADE904F}" destId="{4E84ECFE-DCEB-46C7-9BCD-C6BD62A67729}" srcOrd="16" destOrd="0" presId="urn:microsoft.com/office/officeart/2005/8/layout/cycle6"/>
    <dgm:cxn modelId="{7005EA64-9D5A-4D17-880A-6F8C66655229}" type="presParOf" srcId="{DB6C7501-6A62-4A0A-807C-32EBEADE904F}" destId="{6EA9361B-6380-405F-9181-813A0CF5869F}" srcOrd="17" destOrd="0" presId="urn:microsoft.com/office/officeart/2005/8/layout/cycle6"/>
    <dgm:cxn modelId="{D7EA0A9A-8DF6-42B6-B9AD-973C26363D82}" type="presParOf" srcId="{DB6C7501-6A62-4A0A-807C-32EBEADE904F}" destId="{D8920E2E-E470-4E48-899C-FD516B834A6C}" srcOrd="18" destOrd="0" presId="urn:microsoft.com/office/officeart/2005/8/layout/cycle6"/>
    <dgm:cxn modelId="{8344B7C4-8EAB-459E-967E-FC72C2CE82B9}" type="presParOf" srcId="{DB6C7501-6A62-4A0A-807C-32EBEADE904F}" destId="{CF8397E8-B91A-4BDD-978F-E6A8F7CED406}" srcOrd="19" destOrd="0" presId="urn:microsoft.com/office/officeart/2005/8/layout/cycle6"/>
    <dgm:cxn modelId="{5F874F0A-8275-4D41-AAC9-DC87EB3D65E3}" type="presParOf" srcId="{DB6C7501-6A62-4A0A-807C-32EBEADE904F}" destId="{01367724-3576-487D-AD30-41595178CDE0}" srcOrd="20" destOrd="0" presId="urn:microsoft.com/office/officeart/2005/8/layout/cycle6"/>
    <dgm:cxn modelId="{BED32C83-7994-4A7C-AE8D-35D4A24CB278}" type="presParOf" srcId="{DB6C7501-6A62-4A0A-807C-32EBEADE904F}" destId="{2B58E738-4237-40ED-A861-4C3553A5A9CA}" srcOrd="21" destOrd="0" presId="urn:microsoft.com/office/officeart/2005/8/layout/cycle6"/>
    <dgm:cxn modelId="{512823A4-5E4D-4CF7-86FF-247BE689D9B7}" type="presParOf" srcId="{DB6C7501-6A62-4A0A-807C-32EBEADE904F}" destId="{26572535-F356-4BFC-A489-BFC3A6C83509}" srcOrd="22" destOrd="0" presId="urn:microsoft.com/office/officeart/2005/8/layout/cycle6"/>
    <dgm:cxn modelId="{8FE7E38D-1446-4FC2-A618-4251AD73E218}" type="presParOf" srcId="{DB6C7501-6A62-4A0A-807C-32EBEADE904F}" destId="{67AD16A6-5A46-4F3D-A2D1-E752BD4B5F5A}" srcOrd="23" destOrd="0" presId="urn:microsoft.com/office/officeart/2005/8/layout/cycle6"/>
    <dgm:cxn modelId="{415C3014-6CE7-4E8C-92F5-AEC6B0606CA6}" type="presParOf" srcId="{DB6C7501-6A62-4A0A-807C-32EBEADE904F}" destId="{C23226E4-D10D-40F2-88B2-1CEF233192AD}" srcOrd="24" destOrd="0" presId="urn:microsoft.com/office/officeart/2005/8/layout/cycle6"/>
    <dgm:cxn modelId="{DF836EDC-AE1C-4D5B-8511-C1F21A8204F3}" type="presParOf" srcId="{DB6C7501-6A62-4A0A-807C-32EBEADE904F}" destId="{563C28BA-C9AC-42E5-88AF-054F5402580F}" srcOrd="25" destOrd="0" presId="urn:microsoft.com/office/officeart/2005/8/layout/cycle6"/>
    <dgm:cxn modelId="{EFFDFD59-B2DF-49CF-828B-2C6A357EEE2C}" type="presParOf" srcId="{DB6C7501-6A62-4A0A-807C-32EBEADE904F}" destId="{255201B3-B6BB-45A7-8A80-9C7BF99709B9}" srcOrd="26" destOrd="0" presId="urn:microsoft.com/office/officeart/2005/8/layout/cycle6"/>
    <dgm:cxn modelId="{58D5A718-8D07-4EA0-9468-5EE9E57FE8EA}" type="presParOf" srcId="{DB6C7501-6A62-4A0A-807C-32EBEADE904F}" destId="{48228AA9-65AE-4F50-AA8B-3B882A1C74EB}" srcOrd="27" destOrd="0" presId="urn:microsoft.com/office/officeart/2005/8/layout/cycle6"/>
    <dgm:cxn modelId="{857E6795-B192-4D86-AFE0-B38F2A3E771A}" type="presParOf" srcId="{DB6C7501-6A62-4A0A-807C-32EBEADE904F}" destId="{0ABA373D-072A-4C36-8BAB-C1E535CC349F}" srcOrd="28" destOrd="0" presId="urn:microsoft.com/office/officeart/2005/8/layout/cycle6"/>
    <dgm:cxn modelId="{FF36235E-F020-4693-B58D-C1FDA12AE65D}" type="presParOf" srcId="{DB6C7501-6A62-4A0A-807C-32EBEADE904F}" destId="{A5CFB91D-ED10-4FA2-B91B-E806183B1CF6}" srcOrd="29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542186-84B5-457F-A8E2-603C352F0CA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64BA9C1-EB19-4B2D-9DAC-485D0E6CFBB8}">
      <dgm:prSet custT="1"/>
      <dgm:spPr/>
      <dgm:t>
        <a:bodyPr/>
        <a:lstStyle/>
        <a:p>
          <a:pPr algn="just"/>
          <a:r>
            <a:rPr lang="en-US" sz="2800" dirty="0"/>
            <a:t>The MOPWH is recommended to adopt the alternative route proposed in this project as the definitive solution</a:t>
          </a:r>
        </a:p>
      </dgm:t>
    </dgm:pt>
    <dgm:pt modelId="{F55B5BD7-6C2B-411F-82E8-DB925C8A1F12}" type="parTrans" cxnId="{097107CF-5D39-48DB-B560-653EE3E37C3F}">
      <dgm:prSet/>
      <dgm:spPr/>
      <dgm:t>
        <a:bodyPr/>
        <a:lstStyle/>
        <a:p>
          <a:pPr algn="just"/>
          <a:endParaRPr lang="en-US"/>
        </a:p>
      </dgm:t>
    </dgm:pt>
    <dgm:pt modelId="{DA7FCD85-B13C-46B9-B530-6B40FE52A0D7}" type="sibTrans" cxnId="{097107CF-5D39-48DB-B560-653EE3E37C3F}">
      <dgm:prSet/>
      <dgm:spPr/>
      <dgm:t>
        <a:bodyPr/>
        <a:lstStyle/>
        <a:p>
          <a:pPr algn="just"/>
          <a:endParaRPr lang="en-US"/>
        </a:p>
      </dgm:t>
    </dgm:pt>
    <dgm:pt modelId="{50CA63FD-73F5-4269-B38E-CCA70DCB97D7}">
      <dgm:prSet custT="1"/>
      <dgm:spPr/>
      <dgm:t>
        <a:bodyPr/>
        <a:lstStyle/>
        <a:p>
          <a:pPr algn="just"/>
          <a:r>
            <a:rPr lang="en-US" sz="2800" dirty="0"/>
            <a:t>The proper approach to this issue should not only be linked to the cost, but also to the risk management.</a:t>
          </a:r>
        </a:p>
      </dgm:t>
    </dgm:pt>
    <dgm:pt modelId="{499AC75A-977E-402C-9972-759F46242E57}" type="parTrans" cxnId="{AE347B6C-162D-428A-81B4-0E397C5F56B4}">
      <dgm:prSet/>
      <dgm:spPr/>
      <dgm:t>
        <a:bodyPr/>
        <a:lstStyle/>
        <a:p>
          <a:pPr algn="just"/>
          <a:endParaRPr lang="en-US"/>
        </a:p>
      </dgm:t>
    </dgm:pt>
    <dgm:pt modelId="{04583EEC-59F0-4FFB-A6B3-D954CD85D17B}" type="sibTrans" cxnId="{AE347B6C-162D-428A-81B4-0E397C5F56B4}">
      <dgm:prSet/>
      <dgm:spPr/>
      <dgm:t>
        <a:bodyPr/>
        <a:lstStyle/>
        <a:p>
          <a:pPr algn="just"/>
          <a:endParaRPr lang="en-US"/>
        </a:p>
      </dgm:t>
    </dgm:pt>
    <dgm:pt modelId="{DEC1824E-CA8F-4C9A-BAD5-1899E7B2A69B}">
      <dgm:prSet custT="1"/>
      <dgm:spPr/>
      <dgm:t>
        <a:bodyPr/>
        <a:lstStyle/>
        <a:p>
          <a:pPr algn="just"/>
          <a:r>
            <a:rPr lang="en-US" sz="2400" dirty="0"/>
            <a:t>Utilizing the help of various resources to address the various facets the problem is also recommended, </a:t>
          </a:r>
        </a:p>
      </dgm:t>
    </dgm:pt>
    <dgm:pt modelId="{700FEA0C-58AA-4905-B59B-586255C0851A}" type="parTrans" cxnId="{2FB4D0D4-D465-4AEC-9C23-DFC678DDEDBC}">
      <dgm:prSet/>
      <dgm:spPr/>
      <dgm:t>
        <a:bodyPr/>
        <a:lstStyle/>
        <a:p>
          <a:pPr algn="just"/>
          <a:endParaRPr lang="en-US"/>
        </a:p>
      </dgm:t>
    </dgm:pt>
    <dgm:pt modelId="{BE3BBD3E-1283-4DD7-9D60-E7F21BD0516B}" type="sibTrans" cxnId="{2FB4D0D4-D465-4AEC-9C23-DFC678DDEDBC}">
      <dgm:prSet/>
      <dgm:spPr/>
      <dgm:t>
        <a:bodyPr/>
        <a:lstStyle/>
        <a:p>
          <a:pPr algn="just"/>
          <a:endParaRPr lang="en-US"/>
        </a:p>
      </dgm:t>
    </dgm:pt>
    <dgm:pt modelId="{E451BF25-987B-40E6-8F21-9B3A4658C8D6}" type="pres">
      <dgm:prSet presAssocID="{91542186-84B5-457F-A8E2-603C352F0CA8}" presName="linear" presStyleCnt="0">
        <dgm:presLayoutVars>
          <dgm:animLvl val="lvl"/>
          <dgm:resizeHandles val="exact"/>
        </dgm:presLayoutVars>
      </dgm:prSet>
      <dgm:spPr/>
    </dgm:pt>
    <dgm:pt modelId="{27204B62-E70B-4DF7-B192-8BAE57D891D5}" type="pres">
      <dgm:prSet presAssocID="{764BA9C1-EB19-4B2D-9DAC-485D0E6CFBB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38C75E9-E717-460E-9ED3-7A28B404931E}" type="pres">
      <dgm:prSet presAssocID="{DA7FCD85-B13C-46B9-B530-6B40FE52A0D7}" presName="spacer" presStyleCnt="0"/>
      <dgm:spPr/>
    </dgm:pt>
    <dgm:pt modelId="{8AA3362A-FFD7-4391-9354-E25748ACC4B3}" type="pres">
      <dgm:prSet presAssocID="{50CA63FD-73F5-4269-B38E-CCA70DCB97D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85CF8D2-6E63-4288-9F56-52FBC9DA69EF}" type="pres">
      <dgm:prSet presAssocID="{04583EEC-59F0-4FFB-A6B3-D954CD85D17B}" presName="spacer" presStyleCnt="0"/>
      <dgm:spPr/>
    </dgm:pt>
    <dgm:pt modelId="{A203B2FB-5F98-45D1-A414-1BB0E4B712B1}" type="pres">
      <dgm:prSet presAssocID="{DEC1824E-CA8F-4C9A-BAD5-1899E7B2A69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E347B6C-162D-428A-81B4-0E397C5F56B4}" srcId="{91542186-84B5-457F-A8E2-603C352F0CA8}" destId="{50CA63FD-73F5-4269-B38E-CCA70DCB97D7}" srcOrd="1" destOrd="0" parTransId="{499AC75A-977E-402C-9972-759F46242E57}" sibTransId="{04583EEC-59F0-4FFB-A6B3-D954CD85D17B}"/>
    <dgm:cxn modelId="{9C075E83-9129-40F7-93B4-FBF3437DAEB4}" type="presOf" srcId="{DEC1824E-CA8F-4C9A-BAD5-1899E7B2A69B}" destId="{A203B2FB-5F98-45D1-A414-1BB0E4B712B1}" srcOrd="0" destOrd="0" presId="urn:microsoft.com/office/officeart/2005/8/layout/vList2"/>
    <dgm:cxn modelId="{1C9C6A88-266A-4AAC-9C1F-63E0D4E39D69}" type="presOf" srcId="{91542186-84B5-457F-A8E2-603C352F0CA8}" destId="{E451BF25-987B-40E6-8F21-9B3A4658C8D6}" srcOrd="0" destOrd="0" presId="urn:microsoft.com/office/officeart/2005/8/layout/vList2"/>
    <dgm:cxn modelId="{1E415DB3-C561-4589-B868-39DC798C376F}" type="presOf" srcId="{764BA9C1-EB19-4B2D-9DAC-485D0E6CFBB8}" destId="{27204B62-E70B-4DF7-B192-8BAE57D891D5}" srcOrd="0" destOrd="0" presId="urn:microsoft.com/office/officeart/2005/8/layout/vList2"/>
    <dgm:cxn modelId="{097107CF-5D39-48DB-B560-653EE3E37C3F}" srcId="{91542186-84B5-457F-A8E2-603C352F0CA8}" destId="{764BA9C1-EB19-4B2D-9DAC-485D0E6CFBB8}" srcOrd="0" destOrd="0" parTransId="{F55B5BD7-6C2B-411F-82E8-DB925C8A1F12}" sibTransId="{DA7FCD85-B13C-46B9-B530-6B40FE52A0D7}"/>
    <dgm:cxn modelId="{2FB4D0D4-D465-4AEC-9C23-DFC678DDEDBC}" srcId="{91542186-84B5-457F-A8E2-603C352F0CA8}" destId="{DEC1824E-CA8F-4C9A-BAD5-1899E7B2A69B}" srcOrd="2" destOrd="0" parTransId="{700FEA0C-58AA-4905-B59B-586255C0851A}" sibTransId="{BE3BBD3E-1283-4DD7-9D60-E7F21BD0516B}"/>
    <dgm:cxn modelId="{613B09DB-BD47-4DDB-8172-F8DE8D7C8149}" type="presOf" srcId="{50CA63FD-73F5-4269-B38E-CCA70DCB97D7}" destId="{8AA3362A-FFD7-4391-9354-E25748ACC4B3}" srcOrd="0" destOrd="0" presId="urn:microsoft.com/office/officeart/2005/8/layout/vList2"/>
    <dgm:cxn modelId="{5455A08F-20FF-450A-8428-69D52E164D39}" type="presParOf" srcId="{E451BF25-987B-40E6-8F21-9B3A4658C8D6}" destId="{27204B62-E70B-4DF7-B192-8BAE57D891D5}" srcOrd="0" destOrd="0" presId="urn:microsoft.com/office/officeart/2005/8/layout/vList2"/>
    <dgm:cxn modelId="{21DC67C7-E4FD-413F-B0EF-97E10F9106DE}" type="presParOf" srcId="{E451BF25-987B-40E6-8F21-9B3A4658C8D6}" destId="{338C75E9-E717-460E-9ED3-7A28B404931E}" srcOrd="1" destOrd="0" presId="urn:microsoft.com/office/officeart/2005/8/layout/vList2"/>
    <dgm:cxn modelId="{D3F7D73B-FAD4-4453-8959-E3B98578C19B}" type="presParOf" srcId="{E451BF25-987B-40E6-8F21-9B3A4658C8D6}" destId="{8AA3362A-FFD7-4391-9354-E25748ACC4B3}" srcOrd="2" destOrd="0" presId="urn:microsoft.com/office/officeart/2005/8/layout/vList2"/>
    <dgm:cxn modelId="{ACFA3D92-BEDE-4D77-A53F-FD2B364073FE}" type="presParOf" srcId="{E451BF25-987B-40E6-8F21-9B3A4658C8D6}" destId="{C85CF8D2-6E63-4288-9F56-52FBC9DA69EF}" srcOrd="3" destOrd="0" presId="urn:microsoft.com/office/officeart/2005/8/layout/vList2"/>
    <dgm:cxn modelId="{CFED3612-9081-4047-B129-DC9CEF89A3A0}" type="presParOf" srcId="{E451BF25-987B-40E6-8F21-9B3A4658C8D6}" destId="{A203B2FB-5F98-45D1-A414-1BB0E4B712B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04B62-E70B-4DF7-B192-8BAE57D891D5}">
      <dsp:nvSpPr>
        <dsp:cNvPr id="0" name=""/>
        <dsp:cNvSpPr/>
      </dsp:nvSpPr>
      <dsp:spPr>
        <a:xfrm>
          <a:off x="0" y="64814"/>
          <a:ext cx="5696711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Al-</a:t>
          </a:r>
          <a:r>
            <a:rPr lang="en-US" sz="2800" kern="1200" dirty="0" err="1"/>
            <a:t>Bathan</a:t>
          </a:r>
          <a:r>
            <a:rPr lang="en-US" sz="2800" kern="1200" dirty="0"/>
            <a:t> is a Palestinian village that lies north east to the city of Nablus</a:t>
          </a:r>
        </a:p>
      </dsp:txBody>
      <dsp:txXfrm>
        <a:off x="59399" y="124213"/>
        <a:ext cx="5577913" cy="1098002"/>
      </dsp:txXfrm>
    </dsp:sp>
    <dsp:sp modelId="{8AA3362A-FFD7-4391-9354-E25748ACC4B3}">
      <dsp:nvSpPr>
        <dsp:cNvPr id="0" name=""/>
        <dsp:cNvSpPr/>
      </dsp:nvSpPr>
      <dsp:spPr>
        <a:xfrm>
          <a:off x="0" y="1468814"/>
          <a:ext cx="5696711" cy="1216800"/>
        </a:xfrm>
        <a:prstGeom prst="roundRect">
          <a:avLst/>
        </a:prstGeom>
        <a:solidFill>
          <a:schemeClr val="accent2">
            <a:hueOff val="404814"/>
            <a:satOff val="-9212"/>
            <a:lumOff val="-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proposed bridge extends over the center line of the existing road</a:t>
          </a:r>
        </a:p>
      </dsp:txBody>
      <dsp:txXfrm>
        <a:off x="59399" y="1528213"/>
        <a:ext cx="5577913" cy="1098002"/>
      </dsp:txXfrm>
    </dsp:sp>
    <dsp:sp modelId="{A203B2FB-5F98-45D1-A414-1BB0E4B712B1}">
      <dsp:nvSpPr>
        <dsp:cNvPr id="0" name=""/>
        <dsp:cNvSpPr/>
      </dsp:nvSpPr>
      <dsp:spPr>
        <a:xfrm>
          <a:off x="0" y="2872814"/>
          <a:ext cx="5696711" cy="1216800"/>
        </a:xfrm>
        <a:prstGeom prst="roundRect">
          <a:avLst/>
        </a:prstGeom>
        <a:solidFill>
          <a:schemeClr val="accent2">
            <a:hueOff val="809629"/>
            <a:satOff val="-18424"/>
            <a:lumOff val="-137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Will cover 50m that includes the cracked area along with 50m on each side</a:t>
          </a:r>
        </a:p>
      </dsp:txBody>
      <dsp:txXfrm>
        <a:off x="59399" y="2932213"/>
        <a:ext cx="5577913" cy="1098002"/>
      </dsp:txXfrm>
    </dsp:sp>
    <dsp:sp modelId="{0B0F59FD-33D1-418E-B4EA-9A3E7F3047F3}">
      <dsp:nvSpPr>
        <dsp:cNvPr id="0" name=""/>
        <dsp:cNvSpPr/>
      </dsp:nvSpPr>
      <dsp:spPr>
        <a:xfrm>
          <a:off x="0" y="4276814"/>
          <a:ext cx="5696711" cy="1216800"/>
        </a:xfrm>
        <a:prstGeom prst="roundRect">
          <a:avLst/>
        </a:prstGeom>
        <a:solidFill>
          <a:schemeClr val="accent2">
            <a:hueOff val="1214443"/>
            <a:satOff val="-27636"/>
            <a:lumOff val="-205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 Truss bridge with steel material</a:t>
          </a:r>
        </a:p>
      </dsp:txBody>
      <dsp:txXfrm>
        <a:off x="59399" y="4336213"/>
        <a:ext cx="5577913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1CF33-4B35-4681-A63B-CDBC77C3DF13}">
      <dsp:nvSpPr>
        <dsp:cNvPr id="0" name=""/>
        <dsp:cNvSpPr/>
      </dsp:nvSpPr>
      <dsp:spPr>
        <a:xfrm>
          <a:off x="2960735" y="54595"/>
          <a:ext cx="1109359" cy="721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Truss</a:t>
          </a:r>
        </a:p>
      </dsp:txBody>
      <dsp:txXfrm>
        <a:off x="2995935" y="89795"/>
        <a:ext cx="1038959" cy="650683"/>
      </dsp:txXfrm>
    </dsp:sp>
    <dsp:sp modelId="{C5E4EFD4-DF63-4EF9-ACDF-4EBA1DCE2444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3567858" y="53978"/>
              </a:moveTo>
              <a:arcTo wR="3001213" hR="3001213" stAng="16852985" swAng="137702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E8FD8-7EA6-466E-87A3-44F7AD5B63AB}">
      <dsp:nvSpPr>
        <dsp:cNvPr id="0" name=""/>
        <dsp:cNvSpPr/>
      </dsp:nvSpPr>
      <dsp:spPr>
        <a:xfrm>
          <a:off x="4893432" y="930165"/>
          <a:ext cx="772102" cy="116303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899109" y="935842"/>
        <a:ext cx="760748" cy="104949"/>
      </dsp:txXfrm>
    </dsp:sp>
    <dsp:sp modelId="{FDD96BA5-225F-4935-993E-414EBE8394D1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4856370" y="642045"/>
              </a:moveTo>
              <a:arcTo wR="3001213" hR="3001213" stAng="18490808" swAng="1981700"/>
            </a:path>
          </a:pathLst>
        </a:custGeom>
        <a:noFill/>
        <a:ln w="635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dsp:style>
    </dsp:sp>
    <dsp:sp modelId="{7C7CEEED-0844-441C-8988-79642EEFCD88}">
      <dsp:nvSpPr>
        <dsp:cNvPr id="0" name=""/>
        <dsp:cNvSpPr/>
      </dsp:nvSpPr>
      <dsp:spPr>
        <a:xfrm flipV="1">
          <a:off x="6056821" y="2466065"/>
          <a:ext cx="625833" cy="45716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6059053" y="2468297"/>
        <a:ext cx="621369" cy="41252"/>
      </dsp:txXfrm>
    </dsp:sp>
    <dsp:sp modelId="{CF6CE030-2654-4B30-9498-EC64511F4467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5868263" y="2113912"/>
              </a:moveTo>
              <a:arcTo wR="3001213" hR="3001213" stAng="20568218" swAng="206356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B73AE-24EC-4AB3-B790-2F45FC840E3E}">
      <dsp:nvSpPr>
        <dsp:cNvPr id="0" name=""/>
        <dsp:cNvSpPr/>
      </dsp:nvSpPr>
      <dsp:spPr>
        <a:xfrm>
          <a:off x="6293891" y="4320917"/>
          <a:ext cx="151693" cy="45716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296123" y="4323149"/>
        <a:ext cx="147229" cy="41252"/>
      </dsp:txXfrm>
    </dsp:sp>
    <dsp:sp modelId="{A29695CD-EDC3-4FA7-BA28-1C1074EB0828}">
      <dsp:nvSpPr>
        <dsp:cNvPr id="0" name=""/>
        <dsp:cNvSpPr/>
      </dsp:nvSpPr>
      <dsp:spPr>
        <a:xfrm>
          <a:off x="426351" y="736821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5931814" y="3648406"/>
              </a:moveTo>
              <a:arcTo wR="3001213" hR="3001213" stAng="747199" swAng="21744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ED4DA-60E6-40CF-BD6F-5531D65F5BCE}">
      <dsp:nvSpPr>
        <dsp:cNvPr id="0" name=""/>
        <dsp:cNvSpPr/>
      </dsp:nvSpPr>
      <dsp:spPr>
        <a:xfrm flipV="1">
          <a:off x="5283205" y="5995579"/>
          <a:ext cx="111080" cy="97742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5287976" y="6000350"/>
        <a:ext cx="101538" cy="88200"/>
      </dsp:txXfrm>
    </dsp:sp>
    <dsp:sp modelId="{D5BC0D26-1E64-4B3B-B491-A6C3B7AC538E}">
      <dsp:nvSpPr>
        <dsp:cNvPr id="0" name=""/>
        <dsp:cNvSpPr/>
      </dsp:nvSpPr>
      <dsp:spPr>
        <a:xfrm>
          <a:off x="1006815" y="364075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4265101" y="5723320"/>
              </a:moveTo>
              <a:arcTo wR="3001213" hR="3001213" stAng="3905659" swAng="140897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62F03E-B310-4B4F-B73C-A37870E5BB12}">
      <dsp:nvSpPr>
        <dsp:cNvPr id="0" name=""/>
        <dsp:cNvSpPr/>
      </dsp:nvSpPr>
      <dsp:spPr>
        <a:xfrm>
          <a:off x="2960735" y="6057021"/>
          <a:ext cx="1109359" cy="721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Foundations</a:t>
          </a:r>
        </a:p>
      </dsp:txBody>
      <dsp:txXfrm>
        <a:off x="2995935" y="6092221"/>
        <a:ext cx="1038959" cy="650683"/>
      </dsp:txXfrm>
    </dsp:sp>
    <dsp:sp modelId="{6EA9361B-6380-405F-9181-813A0CF5869F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2439799" y="5949449"/>
              </a:moveTo>
              <a:arcTo wR="3001213" hR="3001213" stAng="6046884" swAng="7710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20E2E-E470-4E48-899C-FD516B834A6C}">
      <dsp:nvSpPr>
        <dsp:cNvPr id="0" name=""/>
        <dsp:cNvSpPr/>
      </dsp:nvSpPr>
      <dsp:spPr>
        <a:xfrm>
          <a:off x="1196666" y="5483840"/>
          <a:ext cx="1109359" cy="721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Abutment</a:t>
          </a:r>
        </a:p>
      </dsp:txBody>
      <dsp:txXfrm>
        <a:off x="1231866" y="5519040"/>
        <a:ext cx="1038959" cy="650683"/>
      </dsp:txXfrm>
    </dsp:sp>
    <dsp:sp modelId="{01367724-3576-487D-AD30-41595178CDE0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819218" y="5061839"/>
              </a:moveTo>
              <a:arcTo wR="3001213" hR="3001213" stAng="8198317" swAng="106603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58E738-4237-40ED-A861-4C3553A5A9CA}">
      <dsp:nvSpPr>
        <dsp:cNvPr id="0" name=""/>
        <dsp:cNvSpPr/>
      </dsp:nvSpPr>
      <dsp:spPr>
        <a:xfrm>
          <a:off x="106412" y="3983234"/>
          <a:ext cx="1109359" cy="721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Slab</a:t>
          </a:r>
        </a:p>
      </dsp:txBody>
      <dsp:txXfrm>
        <a:off x="141612" y="4018434"/>
        <a:ext cx="1038959" cy="650683"/>
      </dsp:txXfrm>
    </dsp:sp>
    <dsp:sp modelId="{67AD16A6-5A46-4F3D-A2D1-E752BD4B5F5A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51903" y="3556959"/>
              </a:moveTo>
              <a:arcTo wR="3001213" hR="3001213" stAng="10159723" swAng="128055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226E4-D10D-40F2-88B2-1CEF233192AD}">
      <dsp:nvSpPr>
        <dsp:cNvPr id="0" name=""/>
        <dsp:cNvSpPr/>
      </dsp:nvSpPr>
      <dsp:spPr>
        <a:xfrm>
          <a:off x="106412" y="2128382"/>
          <a:ext cx="1109359" cy="721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Columns</a:t>
          </a:r>
        </a:p>
      </dsp:txBody>
      <dsp:txXfrm>
        <a:off x="141612" y="2163582"/>
        <a:ext cx="1038959" cy="650683"/>
      </dsp:txXfrm>
    </dsp:sp>
    <dsp:sp modelId="{255201B3-B6BB-45A7-8A80-9C7BF99709B9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294487" y="1704710"/>
              </a:moveTo>
              <a:arcTo wR="3001213" hR="3001213" stAng="12335646" swAng="106603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28AA9-65AE-4F50-AA8B-3B882A1C74EB}">
      <dsp:nvSpPr>
        <dsp:cNvPr id="0" name=""/>
        <dsp:cNvSpPr/>
      </dsp:nvSpPr>
      <dsp:spPr>
        <a:xfrm>
          <a:off x="1196666" y="627775"/>
          <a:ext cx="1109359" cy="721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Piers</a:t>
          </a:r>
        </a:p>
      </dsp:txBody>
      <dsp:txXfrm>
        <a:off x="1231866" y="662975"/>
        <a:ext cx="1038959" cy="650683"/>
      </dsp:txXfrm>
    </dsp:sp>
    <dsp:sp modelId="{A5CFB91D-ED10-4FA2-B91B-E806183B1CF6}">
      <dsp:nvSpPr>
        <dsp:cNvPr id="0" name=""/>
        <dsp:cNvSpPr/>
      </dsp:nvSpPr>
      <dsp:spPr>
        <a:xfrm>
          <a:off x="514201" y="415136"/>
          <a:ext cx="6002426" cy="6002426"/>
        </a:xfrm>
        <a:custGeom>
          <a:avLst/>
          <a:gdLst/>
          <a:ahLst/>
          <a:cxnLst/>
          <a:rect l="0" t="0" r="0" b="0"/>
          <a:pathLst>
            <a:path>
              <a:moveTo>
                <a:pt x="1798099" y="251704"/>
              </a:moveTo>
              <a:arcTo wR="3001213" hR="3001213" stAng="14782024" swAng="7710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04B62-E70B-4DF7-B192-8BAE57D891D5}">
      <dsp:nvSpPr>
        <dsp:cNvPr id="0" name=""/>
        <dsp:cNvSpPr/>
      </dsp:nvSpPr>
      <dsp:spPr>
        <a:xfrm>
          <a:off x="0" y="938"/>
          <a:ext cx="5696711" cy="18433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MOPWH is recommended to adopt the alternative route proposed in this project as the definitive solution</a:t>
          </a:r>
        </a:p>
      </dsp:txBody>
      <dsp:txXfrm>
        <a:off x="89987" y="90925"/>
        <a:ext cx="5516737" cy="1663415"/>
      </dsp:txXfrm>
    </dsp:sp>
    <dsp:sp modelId="{8AA3362A-FFD7-4391-9354-E25748ACC4B3}">
      <dsp:nvSpPr>
        <dsp:cNvPr id="0" name=""/>
        <dsp:cNvSpPr/>
      </dsp:nvSpPr>
      <dsp:spPr>
        <a:xfrm>
          <a:off x="0" y="1857519"/>
          <a:ext cx="5696711" cy="1843389"/>
        </a:xfrm>
        <a:prstGeom prst="roundRect">
          <a:avLst/>
        </a:prstGeom>
        <a:solidFill>
          <a:schemeClr val="accent2">
            <a:hueOff val="607222"/>
            <a:satOff val="-13818"/>
            <a:lumOff val="-10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proper approach to this issue should not only be linked to the cost, but also to the risk management.</a:t>
          </a:r>
        </a:p>
      </dsp:txBody>
      <dsp:txXfrm>
        <a:off x="89987" y="1947506"/>
        <a:ext cx="5516737" cy="1663415"/>
      </dsp:txXfrm>
    </dsp:sp>
    <dsp:sp modelId="{A203B2FB-5F98-45D1-A414-1BB0E4B712B1}">
      <dsp:nvSpPr>
        <dsp:cNvPr id="0" name=""/>
        <dsp:cNvSpPr/>
      </dsp:nvSpPr>
      <dsp:spPr>
        <a:xfrm>
          <a:off x="0" y="3714099"/>
          <a:ext cx="5696711" cy="1843389"/>
        </a:xfrm>
        <a:prstGeom prst="roundRect">
          <a:avLst/>
        </a:prstGeom>
        <a:solidFill>
          <a:schemeClr val="accent2">
            <a:hueOff val="1214443"/>
            <a:satOff val="-27636"/>
            <a:lumOff val="-205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Utilizing the help of various resources to address the various facets the problem is also recommended, </a:t>
          </a:r>
        </a:p>
      </dsp:txBody>
      <dsp:txXfrm>
        <a:off x="89987" y="3804086"/>
        <a:ext cx="5516737" cy="1663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DBDA2-4480-4D82-8886-1B64A7ECBBAC}" type="datetimeFigureOut">
              <a:rPr lang="en-US" noProof="0" smtClean="0"/>
              <a:t>11/21/2020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DBACE-0F8F-43FD-98F0-DEE13552DADA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5572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51582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366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223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194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295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348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879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727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37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84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87242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DBACE-0F8F-43FD-98F0-DEE13552DADA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22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02750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89802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63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1814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160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5749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123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75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ntr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60C1CB-5B63-419C-A1CD-DB2E58B0E4A6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2CB52-4C6A-4211-B67A-762BFD7F8F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E190A-EF0B-44D3-9960-A1C0A9EE7F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087D11E-35D8-4494-9E6F-1861236AEE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4609" y="196033"/>
            <a:ext cx="3475177" cy="3555252"/>
          </a:xfrm>
          <a:custGeom>
            <a:avLst/>
            <a:gdLst>
              <a:gd name="connsiteX0" fmla="*/ 3249753 w 3475177"/>
              <a:gd name="connsiteY0" fmla="*/ 1073266 h 3555252"/>
              <a:gd name="connsiteX1" fmla="*/ 3250964 w 3475177"/>
              <a:gd name="connsiteY1" fmla="*/ 1073266 h 3555252"/>
              <a:gd name="connsiteX2" fmla="*/ 3275203 w 3475177"/>
              <a:gd name="connsiteY2" fmla="*/ 1131440 h 3555252"/>
              <a:gd name="connsiteX3" fmla="*/ 3249753 w 3475177"/>
              <a:gd name="connsiteY3" fmla="*/ 1073266 h 3555252"/>
              <a:gd name="connsiteX4" fmla="*/ 3346710 w 3475177"/>
              <a:gd name="connsiteY4" fmla="*/ 1030848 h 3555252"/>
              <a:gd name="connsiteX5" fmla="*/ 3347921 w 3475177"/>
              <a:gd name="connsiteY5" fmla="*/ 1030848 h 3555252"/>
              <a:gd name="connsiteX6" fmla="*/ 3373373 w 3475177"/>
              <a:gd name="connsiteY6" fmla="*/ 1092657 h 3555252"/>
              <a:gd name="connsiteX7" fmla="*/ 3346710 w 3475177"/>
              <a:gd name="connsiteY7" fmla="*/ 1030848 h 3555252"/>
              <a:gd name="connsiteX8" fmla="*/ 3150151 w 3475177"/>
              <a:gd name="connsiteY8" fmla="*/ 887586 h 3555252"/>
              <a:gd name="connsiteX9" fmla="*/ 3167338 w 3475177"/>
              <a:gd name="connsiteY9" fmla="*/ 913287 h 3555252"/>
              <a:gd name="connsiteX10" fmla="*/ 3166127 w 3475177"/>
              <a:gd name="connsiteY10" fmla="*/ 913287 h 3555252"/>
              <a:gd name="connsiteX11" fmla="*/ 3110897 w 3475177"/>
              <a:gd name="connsiteY11" fmla="*/ 828890 h 3555252"/>
              <a:gd name="connsiteX12" fmla="*/ 3123708 w 3475177"/>
              <a:gd name="connsiteY12" fmla="*/ 846628 h 3555252"/>
              <a:gd name="connsiteX13" fmla="*/ 3138251 w 3475177"/>
              <a:gd name="connsiteY13" fmla="*/ 868444 h 3555252"/>
              <a:gd name="connsiteX14" fmla="*/ 3150151 w 3475177"/>
              <a:gd name="connsiteY14" fmla="*/ 887586 h 3555252"/>
              <a:gd name="connsiteX15" fmla="*/ 486486 w 3475177"/>
              <a:gd name="connsiteY15" fmla="*/ 719373 h 3555252"/>
              <a:gd name="connsiteX16" fmla="*/ 462247 w 3475177"/>
              <a:gd name="connsiteY16" fmla="*/ 763004 h 3555252"/>
              <a:gd name="connsiteX17" fmla="*/ 439220 w 3475177"/>
              <a:gd name="connsiteY17" fmla="*/ 809058 h 3555252"/>
              <a:gd name="connsiteX18" fmla="*/ 428312 w 3475177"/>
              <a:gd name="connsiteY18" fmla="*/ 832085 h 3555252"/>
              <a:gd name="connsiteX19" fmla="*/ 417405 w 3475177"/>
              <a:gd name="connsiteY19" fmla="*/ 855113 h 3555252"/>
              <a:gd name="connsiteX20" fmla="*/ 396801 w 3475177"/>
              <a:gd name="connsiteY20" fmla="*/ 902378 h 3555252"/>
              <a:gd name="connsiteX21" fmla="*/ 171377 w 3475177"/>
              <a:gd name="connsiteY21" fmla="*/ 1561685 h 3555252"/>
              <a:gd name="connsiteX22" fmla="*/ 168953 w 3475177"/>
              <a:gd name="connsiteY22" fmla="*/ 1911942 h 3555252"/>
              <a:gd name="connsiteX23" fmla="*/ 241670 w 3475177"/>
              <a:gd name="connsiteY23" fmla="*/ 2254925 h 3555252"/>
              <a:gd name="connsiteX24" fmla="*/ 596775 w 3475177"/>
              <a:gd name="connsiteY24" fmla="*/ 2853633 h 3555252"/>
              <a:gd name="connsiteX25" fmla="*/ 1170031 w 3475177"/>
              <a:gd name="connsiteY25" fmla="*/ 3248732 h 3555252"/>
              <a:gd name="connsiteX26" fmla="*/ 1856000 w 3475177"/>
              <a:gd name="connsiteY26" fmla="*/ 3366293 h 3555252"/>
              <a:gd name="connsiteX27" fmla="*/ 2528637 w 3475177"/>
              <a:gd name="connsiteY27" fmla="*/ 3185710 h 3555252"/>
              <a:gd name="connsiteX28" fmla="*/ 3063111 w 3475177"/>
              <a:gd name="connsiteY28" fmla="*/ 2739709 h 3555252"/>
              <a:gd name="connsiteX29" fmla="*/ 3362464 w 3475177"/>
              <a:gd name="connsiteY29" fmla="*/ 2110703 h 3555252"/>
              <a:gd name="connsiteX30" fmla="*/ 3409730 w 3475177"/>
              <a:gd name="connsiteY30" fmla="*/ 2260986 h 3555252"/>
              <a:gd name="connsiteX31" fmla="*/ 3031600 w 3475177"/>
              <a:gd name="connsiteY31" fmla="*/ 2898477 h 3555252"/>
              <a:gd name="connsiteX32" fmla="*/ 2421984 w 3475177"/>
              <a:gd name="connsiteY32" fmla="*/ 3314178 h 3555252"/>
              <a:gd name="connsiteX33" fmla="*/ 1696021 w 3475177"/>
              <a:gd name="connsiteY33" fmla="*/ 3431739 h 3555252"/>
              <a:gd name="connsiteX34" fmla="*/ 991873 w 3475177"/>
              <a:gd name="connsiteY34" fmla="*/ 3230554 h 3555252"/>
              <a:gd name="connsiteX35" fmla="*/ 441644 w 3475177"/>
              <a:gd name="connsiteY35" fmla="*/ 2751829 h 3555252"/>
              <a:gd name="connsiteX36" fmla="*/ 148350 w 3475177"/>
              <a:gd name="connsiteY36" fmla="*/ 2087675 h 3555252"/>
              <a:gd name="connsiteX37" fmla="*/ 165317 w 3475177"/>
              <a:gd name="connsiteY37" fmla="*/ 1364136 h 3555252"/>
              <a:gd name="connsiteX38" fmla="*/ 290149 w 3475177"/>
              <a:gd name="connsiteY38" fmla="*/ 1023575 h 3555252"/>
              <a:gd name="connsiteX39" fmla="*/ 486486 w 3475177"/>
              <a:gd name="connsiteY39" fmla="*/ 719373 h 3555252"/>
              <a:gd name="connsiteX40" fmla="*/ 3090986 w 3475177"/>
              <a:gd name="connsiteY40" fmla="*/ 629688 h 3555252"/>
              <a:gd name="connsiteX41" fmla="*/ 3098257 w 3475177"/>
              <a:gd name="connsiteY41" fmla="*/ 633323 h 3555252"/>
              <a:gd name="connsiteX42" fmla="*/ 3106740 w 3475177"/>
              <a:gd name="connsiteY42" fmla="*/ 638171 h 3555252"/>
              <a:gd name="connsiteX43" fmla="*/ 3140675 w 3475177"/>
              <a:gd name="connsiteY43" fmla="*/ 680591 h 3555252"/>
              <a:gd name="connsiteX44" fmla="*/ 3173399 w 3475177"/>
              <a:gd name="connsiteY44" fmla="*/ 724221 h 3555252"/>
              <a:gd name="connsiteX45" fmla="*/ 3214605 w 3475177"/>
              <a:gd name="connsiteY45" fmla="*/ 784819 h 3555252"/>
              <a:gd name="connsiteX46" fmla="*/ 3263084 w 3475177"/>
              <a:gd name="connsiteY46" fmla="*/ 863596 h 3555252"/>
              <a:gd name="connsiteX47" fmla="*/ 3286110 w 3475177"/>
              <a:gd name="connsiteY47" fmla="*/ 904802 h 3555252"/>
              <a:gd name="connsiteX48" fmla="*/ 3297019 w 3475177"/>
              <a:gd name="connsiteY48" fmla="*/ 925406 h 3555252"/>
              <a:gd name="connsiteX49" fmla="*/ 3306714 w 3475177"/>
              <a:gd name="connsiteY49" fmla="*/ 946009 h 3555252"/>
              <a:gd name="connsiteX50" fmla="*/ 3304290 w 3475177"/>
              <a:gd name="connsiteY50" fmla="*/ 944798 h 3555252"/>
              <a:gd name="connsiteX51" fmla="*/ 3281262 w 3475177"/>
              <a:gd name="connsiteY51" fmla="*/ 902378 h 3555252"/>
              <a:gd name="connsiteX52" fmla="*/ 3257023 w 3475177"/>
              <a:gd name="connsiteY52" fmla="*/ 859961 h 3555252"/>
              <a:gd name="connsiteX53" fmla="*/ 3204910 w 3475177"/>
              <a:gd name="connsiteY53" fmla="*/ 777547 h 3555252"/>
              <a:gd name="connsiteX54" fmla="*/ 3163703 w 3475177"/>
              <a:gd name="connsiteY54" fmla="*/ 720585 h 3555252"/>
              <a:gd name="connsiteX55" fmla="*/ 3128556 w 3475177"/>
              <a:gd name="connsiteY55" fmla="*/ 674530 h 3555252"/>
              <a:gd name="connsiteX56" fmla="*/ 3110377 w 3475177"/>
              <a:gd name="connsiteY56" fmla="*/ 651503 h 3555252"/>
              <a:gd name="connsiteX57" fmla="*/ 2901920 w 3475177"/>
              <a:gd name="connsiteY57" fmla="*/ 583634 h 3555252"/>
              <a:gd name="connsiteX58" fmla="*/ 2922523 w 3475177"/>
              <a:gd name="connsiteY58" fmla="*/ 592117 h 3555252"/>
              <a:gd name="connsiteX59" fmla="*/ 3054475 w 3475177"/>
              <a:gd name="connsiteY59" fmla="*/ 744521 h 3555252"/>
              <a:gd name="connsiteX60" fmla="*/ 3110897 w 3475177"/>
              <a:gd name="connsiteY60" fmla="*/ 828890 h 3555252"/>
              <a:gd name="connsiteX61" fmla="*/ 3107953 w 3475177"/>
              <a:gd name="connsiteY61" fmla="*/ 824813 h 3555252"/>
              <a:gd name="connsiteX62" fmla="*/ 3077653 w 3475177"/>
              <a:gd name="connsiteY62" fmla="*/ 781183 h 3555252"/>
              <a:gd name="connsiteX63" fmla="*/ 3044931 w 3475177"/>
              <a:gd name="connsiteY63" fmla="*/ 739976 h 3555252"/>
              <a:gd name="connsiteX64" fmla="*/ 3027964 w 3475177"/>
              <a:gd name="connsiteY64" fmla="*/ 719373 h 3555252"/>
              <a:gd name="connsiteX65" fmla="*/ 3010996 w 3475177"/>
              <a:gd name="connsiteY65" fmla="*/ 698769 h 3555252"/>
              <a:gd name="connsiteX66" fmla="*/ 2975849 w 3475177"/>
              <a:gd name="connsiteY66" fmla="*/ 658775 h 3555252"/>
              <a:gd name="connsiteX67" fmla="*/ 2901920 w 3475177"/>
              <a:gd name="connsiteY67" fmla="*/ 583634 h 3555252"/>
              <a:gd name="connsiteX68" fmla="*/ 1780859 w 3475177"/>
              <a:gd name="connsiteY68" fmla="*/ 195807 h 3555252"/>
              <a:gd name="connsiteX69" fmla="*/ 3332166 w 3475177"/>
              <a:gd name="connsiteY69" fmla="*/ 1747115 h 3555252"/>
              <a:gd name="connsiteX70" fmla="*/ 3324156 w 3475177"/>
              <a:gd name="connsiteY70" fmla="*/ 1905727 h 3555252"/>
              <a:gd name="connsiteX71" fmla="*/ 3303087 w 3475177"/>
              <a:gd name="connsiteY71" fmla="*/ 2043782 h 3555252"/>
              <a:gd name="connsiteX72" fmla="*/ 3306714 w 3475177"/>
              <a:gd name="connsiteY72" fmla="*/ 2051316 h 3555252"/>
              <a:gd name="connsiteX73" fmla="*/ 3334590 w 3475177"/>
              <a:gd name="connsiteY73" fmla="*/ 2121610 h 3555252"/>
              <a:gd name="connsiteX74" fmla="*/ 3064323 w 3475177"/>
              <a:gd name="connsiteY74" fmla="*/ 2687596 h 3555252"/>
              <a:gd name="connsiteX75" fmla="*/ 2597718 w 3475177"/>
              <a:gd name="connsiteY75" fmla="*/ 3104510 h 3555252"/>
              <a:gd name="connsiteX76" fmla="*/ 2008706 w 3475177"/>
              <a:gd name="connsiteY76" fmla="*/ 3308119 h 3555252"/>
              <a:gd name="connsiteX77" fmla="*/ 1389396 w 3475177"/>
              <a:gd name="connsiteY77" fmla="*/ 3269336 h 3555252"/>
              <a:gd name="connsiteX78" fmla="*/ 835530 w 3475177"/>
              <a:gd name="connsiteY78" fmla="*/ 2994221 h 3555252"/>
              <a:gd name="connsiteX79" fmla="*/ 431948 w 3475177"/>
              <a:gd name="connsiteY79" fmla="*/ 2528828 h 3555252"/>
              <a:gd name="connsiteX80" fmla="*/ 240459 w 3475177"/>
              <a:gd name="connsiteY80" fmla="*/ 1945876 h 3555252"/>
              <a:gd name="connsiteX81" fmla="*/ 237747 w 3475177"/>
              <a:gd name="connsiteY81" fmla="*/ 1906951 h 3555252"/>
              <a:gd name="connsiteX82" fmla="*/ 237562 w 3475177"/>
              <a:gd name="connsiteY82" fmla="*/ 1905727 h 3555252"/>
              <a:gd name="connsiteX83" fmla="*/ 237293 w 3475177"/>
              <a:gd name="connsiteY83" fmla="*/ 1900425 h 3555252"/>
              <a:gd name="connsiteX84" fmla="*/ 229778 w 3475177"/>
              <a:gd name="connsiteY84" fmla="*/ 1792526 h 3555252"/>
              <a:gd name="connsiteX85" fmla="*/ 230518 w 3475177"/>
              <a:gd name="connsiteY85" fmla="*/ 1766237 h 3555252"/>
              <a:gd name="connsiteX86" fmla="*/ 229552 w 3475177"/>
              <a:gd name="connsiteY86" fmla="*/ 1747115 h 3555252"/>
              <a:gd name="connsiteX87" fmla="*/ 232943 w 3475177"/>
              <a:gd name="connsiteY87" fmla="*/ 1679963 h 3555252"/>
              <a:gd name="connsiteX88" fmla="*/ 234096 w 3475177"/>
              <a:gd name="connsiteY88" fmla="*/ 1638948 h 3555252"/>
              <a:gd name="connsiteX89" fmla="*/ 235621 w 3475177"/>
              <a:gd name="connsiteY89" fmla="*/ 1626932 h 3555252"/>
              <a:gd name="connsiteX90" fmla="*/ 237562 w 3475177"/>
              <a:gd name="connsiteY90" fmla="*/ 1588503 h 3555252"/>
              <a:gd name="connsiteX91" fmla="*/ 1780859 w 3475177"/>
              <a:gd name="connsiteY91" fmla="*/ 195807 h 3555252"/>
              <a:gd name="connsiteX92" fmla="*/ 1047623 w 3475177"/>
              <a:gd name="connsiteY92" fmla="*/ 143693 h 3555252"/>
              <a:gd name="connsiteX93" fmla="*/ 879162 w 3475177"/>
              <a:gd name="connsiteY93" fmla="*/ 263676 h 3555252"/>
              <a:gd name="connsiteX94" fmla="*/ 549509 w 3475177"/>
              <a:gd name="connsiteY94" fmla="*/ 523036 h 3555252"/>
              <a:gd name="connsiteX95" fmla="*/ 291361 w 3475177"/>
              <a:gd name="connsiteY95" fmla="*/ 852689 h 3555252"/>
              <a:gd name="connsiteX96" fmla="*/ 119263 w 3475177"/>
              <a:gd name="connsiteY96" fmla="*/ 1235668 h 3555252"/>
              <a:gd name="connsiteX97" fmla="*/ 45334 w 3475177"/>
              <a:gd name="connsiteY97" fmla="*/ 1647734 h 3555252"/>
              <a:gd name="connsiteX98" fmla="*/ 70785 w 3475177"/>
              <a:gd name="connsiteY98" fmla="*/ 2065861 h 3555252"/>
              <a:gd name="connsiteX99" fmla="*/ 92600 w 3475177"/>
              <a:gd name="connsiteY99" fmla="*/ 2168877 h 3555252"/>
              <a:gd name="connsiteX100" fmla="*/ 105932 w 3475177"/>
              <a:gd name="connsiteY100" fmla="*/ 2219779 h 3555252"/>
              <a:gd name="connsiteX101" fmla="*/ 120476 w 3475177"/>
              <a:gd name="connsiteY101" fmla="*/ 2270682 h 3555252"/>
              <a:gd name="connsiteX102" fmla="*/ 195617 w 3475177"/>
              <a:gd name="connsiteY102" fmla="*/ 2467019 h 3555252"/>
              <a:gd name="connsiteX103" fmla="*/ 293785 w 3475177"/>
              <a:gd name="connsiteY103" fmla="*/ 2652449 h 3555252"/>
              <a:gd name="connsiteX104" fmla="*/ 413770 w 3475177"/>
              <a:gd name="connsiteY104" fmla="*/ 2824548 h 3555252"/>
              <a:gd name="connsiteX105" fmla="*/ 553144 w 3475177"/>
              <a:gd name="connsiteY105" fmla="*/ 2982102 h 3555252"/>
              <a:gd name="connsiteX106" fmla="*/ 710699 w 3475177"/>
              <a:gd name="connsiteY106" fmla="*/ 3120266 h 3555252"/>
              <a:gd name="connsiteX107" fmla="*/ 882797 w 3475177"/>
              <a:gd name="connsiteY107" fmla="*/ 3240249 h 3555252"/>
              <a:gd name="connsiteX108" fmla="*/ 928851 w 3475177"/>
              <a:gd name="connsiteY108" fmla="*/ 3266912 h 3555252"/>
              <a:gd name="connsiteX109" fmla="*/ 951879 w 3475177"/>
              <a:gd name="connsiteY109" fmla="*/ 3280245 h 3555252"/>
              <a:gd name="connsiteX110" fmla="*/ 974906 w 3475177"/>
              <a:gd name="connsiteY110" fmla="*/ 3292364 h 3555252"/>
              <a:gd name="connsiteX111" fmla="*/ 1022173 w 3475177"/>
              <a:gd name="connsiteY111" fmla="*/ 3316603 h 3555252"/>
              <a:gd name="connsiteX112" fmla="*/ 1069439 w 3475177"/>
              <a:gd name="connsiteY112" fmla="*/ 3338419 h 3555252"/>
              <a:gd name="connsiteX113" fmla="*/ 1265776 w 3475177"/>
              <a:gd name="connsiteY113" fmla="*/ 3413560 h 3555252"/>
              <a:gd name="connsiteX114" fmla="*/ 1470598 w 3475177"/>
              <a:gd name="connsiteY114" fmla="*/ 3463250 h 3555252"/>
              <a:gd name="connsiteX115" fmla="*/ 2300789 w 3475177"/>
              <a:gd name="connsiteY115" fmla="*/ 3412348 h 3555252"/>
              <a:gd name="connsiteX116" fmla="*/ 2682556 w 3475177"/>
              <a:gd name="connsiteY116" fmla="*/ 3239038 h 3555252"/>
              <a:gd name="connsiteX117" fmla="*/ 3012209 w 3475177"/>
              <a:gd name="connsiteY117" fmla="*/ 2979679 h 3555252"/>
              <a:gd name="connsiteX118" fmla="*/ 3270355 w 3475177"/>
              <a:gd name="connsiteY118" fmla="*/ 2650026 h 3555252"/>
              <a:gd name="connsiteX119" fmla="*/ 3442454 w 3475177"/>
              <a:gd name="connsiteY119" fmla="*/ 2267046 h 3555252"/>
              <a:gd name="connsiteX120" fmla="*/ 3475177 w 3475177"/>
              <a:gd name="connsiteY120" fmla="*/ 2428236 h 3555252"/>
              <a:gd name="connsiteX121" fmla="*/ 3430334 w 3475177"/>
              <a:gd name="connsiteY121" fmla="*/ 2530041 h 3555252"/>
              <a:gd name="connsiteX122" fmla="*/ 3404884 w 3475177"/>
              <a:gd name="connsiteY122" fmla="*/ 2579732 h 3555252"/>
              <a:gd name="connsiteX123" fmla="*/ 3378220 w 3475177"/>
              <a:gd name="connsiteY123" fmla="*/ 2628210 h 3555252"/>
              <a:gd name="connsiteX124" fmla="*/ 3321258 w 3475177"/>
              <a:gd name="connsiteY124" fmla="*/ 2722743 h 3555252"/>
              <a:gd name="connsiteX125" fmla="*/ 3290959 w 3475177"/>
              <a:gd name="connsiteY125" fmla="*/ 2768798 h 3555252"/>
              <a:gd name="connsiteX126" fmla="*/ 3258236 w 3475177"/>
              <a:gd name="connsiteY126" fmla="*/ 2813639 h 3555252"/>
              <a:gd name="connsiteX127" fmla="*/ 2955246 w 3475177"/>
              <a:gd name="connsiteY127" fmla="*/ 3136021 h 3555252"/>
              <a:gd name="connsiteX128" fmla="*/ 2166262 w 3475177"/>
              <a:gd name="connsiteY128" fmla="*/ 3517789 h 3555252"/>
              <a:gd name="connsiteX129" fmla="*/ 1728744 w 3475177"/>
              <a:gd name="connsiteY129" fmla="*/ 3554147 h 3555252"/>
              <a:gd name="connsiteX130" fmla="*/ 1509380 w 3475177"/>
              <a:gd name="connsiteY130" fmla="*/ 3533543 h 3555252"/>
              <a:gd name="connsiteX131" fmla="*/ 1454841 w 3475177"/>
              <a:gd name="connsiteY131" fmla="*/ 3523848 h 3555252"/>
              <a:gd name="connsiteX132" fmla="*/ 1401515 w 3475177"/>
              <a:gd name="connsiteY132" fmla="*/ 3512941 h 3555252"/>
              <a:gd name="connsiteX133" fmla="*/ 1294863 w 3475177"/>
              <a:gd name="connsiteY133" fmla="*/ 3485065 h 3555252"/>
              <a:gd name="connsiteX134" fmla="*/ 1242749 w 3475177"/>
              <a:gd name="connsiteY134" fmla="*/ 3469310 h 3555252"/>
              <a:gd name="connsiteX135" fmla="*/ 1190634 w 3475177"/>
              <a:gd name="connsiteY135" fmla="*/ 3451130 h 3555252"/>
              <a:gd name="connsiteX136" fmla="*/ 1087619 w 3475177"/>
              <a:gd name="connsiteY136" fmla="*/ 3411136 h 3555252"/>
              <a:gd name="connsiteX137" fmla="*/ 1037928 w 3475177"/>
              <a:gd name="connsiteY137" fmla="*/ 3388108 h 3555252"/>
              <a:gd name="connsiteX138" fmla="*/ 988238 w 3475177"/>
              <a:gd name="connsiteY138" fmla="*/ 3363869 h 3555252"/>
              <a:gd name="connsiteX139" fmla="*/ 891281 w 3475177"/>
              <a:gd name="connsiteY139" fmla="*/ 3311755 h 3555252"/>
              <a:gd name="connsiteX140" fmla="*/ 844014 w 3475177"/>
              <a:gd name="connsiteY140" fmla="*/ 3283880 h 3555252"/>
              <a:gd name="connsiteX141" fmla="*/ 797960 w 3475177"/>
              <a:gd name="connsiteY141" fmla="*/ 3253581 h 3555252"/>
              <a:gd name="connsiteX142" fmla="*/ 774933 w 3475177"/>
              <a:gd name="connsiteY142" fmla="*/ 3239038 h 3555252"/>
              <a:gd name="connsiteX143" fmla="*/ 753118 w 3475177"/>
              <a:gd name="connsiteY143" fmla="*/ 3223282 h 3555252"/>
              <a:gd name="connsiteX144" fmla="*/ 708275 w 3475177"/>
              <a:gd name="connsiteY144" fmla="*/ 3190560 h 3555252"/>
              <a:gd name="connsiteX145" fmla="*/ 542237 w 3475177"/>
              <a:gd name="connsiteY145" fmla="*/ 3047548 h 3555252"/>
              <a:gd name="connsiteX146" fmla="*/ 394378 w 3475177"/>
              <a:gd name="connsiteY146" fmla="*/ 2886357 h 3555252"/>
              <a:gd name="connsiteX147" fmla="*/ 268335 w 3475177"/>
              <a:gd name="connsiteY147" fmla="*/ 2708200 h 3555252"/>
              <a:gd name="connsiteX148" fmla="*/ 213796 w 3475177"/>
              <a:gd name="connsiteY148" fmla="*/ 2613667 h 3555252"/>
              <a:gd name="connsiteX149" fmla="*/ 188345 w 3475177"/>
              <a:gd name="connsiteY149" fmla="*/ 2565188 h 3555252"/>
              <a:gd name="connsiteX150" fmla="*/ 164106 w 3475177"/>
              <a:gd name="connsiteY150" fmla="*/ 2516710 h 3555252"/>
              <a:gd name="connsiteX151" fmla="*/ 142291 w 3475177"/>
              <a:gd name="connsiteY151" fmla="*/ 2467019 h 3555252"/>
              <a:gd name="connsiteX152" fmla="*/ 131383 w 3475177"/>
              <a:gd name="connsiteY152" fmla="*/ 2441568 h 3555252"/>
              <a:gd name="connsiteX153" fmla="*/ 121687 w 3475177"/>
              <a:gd name="connsiteY153" fmla="*/ 2416117 h 3555252"/>
              <a:gd name="connsiteX154" fmla="*/ 102296 w 3475177"/>
              <a:gd name="connsiteY154" fmla="*/ 2365214 h 3555252"/>
              <a:gd name="connsiteX155" fmla="*/ 85328 w 3475177"/>
              <a:gd name="connsiteY155" fmla="*/ 2313101 h 3555252"/>
              <a:gd name="connsiteX156" fmla="*/ 55030 w 3475177"/>
              <a:gd name="connsiteY156" fmla="*/ 2208872 h 3555252"/>
              <a:gd name="connsiteX157" fmla="*/ 42910 w 3475177"/>
              <a:gd name="connsiteY157" fmla="*/ 2155546 h 3555252"/>
              <a:gd name="connsiteX158" fmla="*/ 32002 w 3475177"/>
              <a:gd name="connsiteY158" fmla="*/ 2102220 h 3555252"/>
              <a:gd name="connsiteX159" fmla="*/ 4128 w 3475177"/>
              <a:gd name="connsiteY159" fmla="*/ 1886491 h 3555252"/>
              <a:gd name="connsiteX160" fmla="*/ 27154 w 3475177"/>
              <a:gd name="connsiteY160" fmla="*/ 1453821 h 3555252"/>
              <a:gd name="connsiteX161" fmla="*/ 36850 w 3475177"/>
              <a:gd name="connsiteY161" fmla="*/ 1400495 h 3555252"/>
              <a:gd name="connsiteX162" fmla="*/ 48969 w 3475177"/>
              <a:gd name="connsiteY162" fmla="*/ 1347168 h 3555252"/>
              <a:gd name="connsiteX163" fmla="*/ 62302 w 3475177"/>
              <a:gd name="connsiteY163" fmla="*/ 1295055 h 3555252"/>
              <a:gd name="connsiteX164" fmla="*/ 78056 w 3475177"/>
              <a:gd name="connsiteY164" fmla="*/ 1242940 h 3555252"/>
              <a:gd name="connsiteX165" fmla="*/ 85328 w 3475177"/>
              <a:gd name="connsiteY165" fmla="*/ 1217489 h 3555252"/>
              <a:gd name="connsiteX166" fmla="*/ 93813 w 3475177"/>
              <a:gd name="connsiteY166" fmla="*/ 1190826 h 3555252"/>
              <a:gd name="connsiteX167" fmla="*/ 111991 w 3475177"/>
              <a:gd name="connsiteY167" fmla="*/ 1139924 h 3555252"/>
              <a:gd name="connsiteX168" fmla="*/ 132595 w 3475177"/>
              <a:gd name="connsiteY168" fmla="*/ 1089022 h 3555252"/>
              <a:gd name="connsiteX169" fmla="*/ 153198 w 3475177"/>
              <a:gd name="connsiteY169" fmla="*/ 1039331 h 3555252"/>
              <a:gd name="connsiteX170" fmla="*/ 200465 w 3475177"/>
              <a:gd name="connsiteY170" fmla="*/ 942374 h 3555252"/>
              <a:gd name="connsiteX171" fmla="*/ 225915 w 3475177"/>
              <a:gd name="connsiteY171" fmla="*/ 895108 h 3555252"/>
              <a:gd name="connsiteX172" fmla="*/ 253791 w 3475177"/>
              <a:gd name="connsiteY172" fmla="*/ 847841 h 3555252"/>
              <a:gd name="connsiteX173" fmla="*/ 282878 w 3475177"/>
              <a:gd name="connsiteY173" fmla="*/ 801787 h 3555252"/>
              <a:gd name="connsiteX174" fmla="*/ 311965 w 3475177"/>
              <a:gd name="connsiteY174" fmla="*/ 756945 h 3555252"/>
              <a:gd name="connsiteX175" fmla="*/ 343476 w 3475177"/>
              <a:gd name="connsiteY175" fmla="*/ 713314 h 3555252"/>
              <a:gd name="connsiteX176" fmla="*/ 376198 w 3475177"/>
              <a:gd name="connsiteY176" fmla="*/ 669684 h 3555252"/>
              <a:gd name="connsiteX177" fmla="*/ 679188 w 3475177"/>
              <a:gd name="connsiteY177" fmla="*/ 365481 h 3555252"/>
              <a:gd name="connsiteX178" fmla="*/ 1047623 w 3475177"/>
              <a:gd name="connsiteY178" fmla="*/ 143693 h 3555252"/>
              <a:gd name="connsiteX179" fmla="*/ 2391686 w 3475177"/>
              <a:gd name="connsiteY179" fmla="*/ 138845 h 3555252"/>
              <a:gd name="connsiteX180" fmla="*/ 2458343 w 3475177"/>
              <a:gd name="connsiteY180" fmla="*/ 158237 h 3555252"/>
              <a:gd name="connsiteX181" fmla="*/ 2525002 w 3475177"/>
              <a:gd name="connsiteY181" fmla="*/ 181263 h 3555252"/>
              <a:gd name="connsiteX182" fmla="*/ 3061899 w 3475177"/>
              <a:gd name="connsiteY182" fmla="*/ 584846 h 3555252"/>
              <a:gd name="connsiteX183" fmla="*/ 3024329 w 3475177"/>
              <a:gd name="connsiteY183" fmla="*/ 550912 h 3555252"/>
              <a:gd name="connsiteX184" fmla="*/ 2985546 w 3475177"/>
              <a:gd name="connsiteY184" fmla="*/ 518188 h 3555252"/>
              <a:gd name="connsiteX185" fmla="*/ 2391686 w 3475177"/>
              <a:gd name="connsiteY185" fmla="*/ 138845 h 3555252"/>
              <a:gd name="connsiteX186" fmla="*/ 2031734 w 3475177"/>
              <a:gd name="connsiteY186" fmla="*/ 136421 h 3555252"/>
              <a:gd name="connsiteX187" fmla="*/ 2059608 w 3475177"/>
              <a:gd name="connsiteY187" fmla="*/ 136421 h 3555252"/>
              <a:gd name="connsiteX188" fmla="*/ 2110510 w 3475177"/>
              <a:gd name="connsiteY188" fmla="*/ 146117 h 3555252"/>
              <a:gd name="connsiteX189" fmla="*/ 2161413 w 3475177"/>
              <a:gd name="connsiteY189" fmla="*/ 158237 h 3555252"/>
              <a:gd name="connsiteX190" fmla="*/ 2186864 w 3475177"/>
              <a:gd name="connsiteY190" fmla="*/ 164296 h 3555252"/>
              <a:gd name="connsiteX191" fmla="*/ 2212315 w 3475177"/>
              <a:gd name="connsiteY191" fmla="*/ 171567 h 3555252"/>
              <a:gd name="connsiteX192" fmla="*/ 2262006 w 3475177"/>
              <a:gd name="connsiteY192" fmla="*/ 186111 h 3555252"/>
              <a:gd name="connsiteX193" fmla="*/ 2455919 w 3475177"/>
              <a:gd name="connsiteY193" fmla="*/ 262465 h 3555252"/>
              <a:gd name="connsiteX194" fmla="*/ 2807387 w 3475177"/>
              <a:gd name="connsiteY194" fmla="*/ 485466 h 3555252"/>
              <a:gd name="connsiteX195" fmla="*/ 2780724 w 3475177"/>
              <a:gd name="connsiteY195" fmla="*/ 472134 h 3555252"/>
              <a:gd name="connsiteX196" fmla="*/ 2768605 w 3475177"/>
              <a:gd name="connsiteY196" fmla="*/ 464862 h 3555252"/>
              <a:gd name="connsiteX197" fmla="*/ 1949321 w 3475177"/>
              <a:gd name="connsiteY197" fmla="*/ 137633 h 3555252"/>
              <a:gd name="connsiteX198" fmla="*/ 2003858 w 3475177"/>
              <a:gd name="connsiteY198" fmla="*/ 137633 h 3555252"/>
              <a:gd name="connsiteX199" fmla="*/ 1780858 w 3475177"/>
              <a:gd name="connsiteY199" fmla="*/ 103698 h 3555252"/>
              <a:gd name="connsiteX200" fmla="*/ 1715412 w 3475177"/>
              <a:gd name="connsiteY200" fmla="*/ 113393 h 3555252"/>
              <a:gd name="connsiteX201" fmla="*/ 1698445 w 3475177"/>
              <a:gd name="connsiteY201" fmla="*/ 115817 h 3555252"/>
              <a:gd name="connsiteX202" fmla="*/ 1681477 w 3475177"/>
              <a:gd name="connsiteY202" fmla="*/ 119453 h 3555252"/>
              <a:gd name="connsiteX203" fmla="*/ 1648755 w 3475177"/>
              <a:gd name="connsiteY203" fmla="*/ 126724 h 3555252"/>
              <a:gd name="connsiteX204" fmla="*/ 1086406 w 3475177"/>
              <a:gd name="connsiteY204" fmla="*/ 277007 h 3555252"/>
              <a:gd name="connsiteX205" fmla="*/ 613742 w 3475177"/>
              <a:gd name="connsiteY205" fmla="*/ 615145 h 3555252"/>
              <a:gd name="connsiteX206" fmla="*/ 796747 w 3475177"/>
              <a:gd name="connsiteY206" fmla="*/ 416383 h 3555252"/>
              <a:gd name="connsiteX207" fmla="*/ 1020960 w 3475177"/>
              <a:gd name="connsiteY207" fmla="*/ 279431 h 3555252"/>
              <a:gd name="connsiteX208" fmla="*/ 1140944 w 3475177"/>
              <a:gd name="connsiteY208" fmla="*/ 224894 h 3555252"/>
              <a:gd name="connsiteX209" fmla="*/ 1202754 w 3475177"/>
              <a:gd name="connsiteY209" fmla="*/ 201866 h 3555252"/>
              <a:gd name="connsiteX210" fmla="*/ 1264563 w 3475177"/>
              <a:gd name="connsiteY210" fmla="*/ 181263 h 3555252"/>
              <a:gd name="connsiteX211" fmla="*/ 1520287 w 3475177"/>
              <a:gd name="connsiteY211" fmla="*/ 121876 h 3555252"/>
              <a:gd name="connsiteX212" fmla="*/ 1780858 w 3475177"/>
              <a:gd name="connsiteY212" fmla="*/ 103698 h 3555252"/>
              <a:gd name="connsiteX213" fmla="*/ 1733611 w 3475177"/>
              <a:gd name="connsiteY213" fmla="*/ 284 h 3555252"/>
              <a:gd name="connsiteX214" fmla="*/ 2269278 w 3475177"/>
              <a:gd name="connsiteY214" fmla="*/ 73399 h 3555252"/>
              <a:gd name="connsiteX215" fmla="*/ 2224436 w 3475177"/>
              <a:gd name="connsiteY215" fmla="*/ 66128 h 3555252"/>
              <a:gd name="connsiteX216" fmla="*/ 2177169 w 3475177"/>
              <a:gd name="connsiteY216" fmla="*/ 61280 h 3555252"/>
              <a:gd name="connsiteX217" fmla="*/ 2051125 w 3475177"/>
              <a:gd name="connsiteY217" fmla="*/ 35828 h 3555252"/>
              <a:gd name="connsiteX218" fmla="*/ 1986892 w 3475177"/>
              <a:gd name="connsiteY218" fmla="*/ 27345 h 3555252"/>
              <a:gd name="connsiteX219" fmla="*/ 1922658 w 3475177"/>
              <a:gd name="connsiteY219" fmla="*/ 21285 h 3555252"/>
              <a:gd name="connsiteX220" fmla="*/ 1858424 w 3475177"/>
              <a:gd name="connsiteY220" fmla="*/ 16437 h 3555252"/>
              <a:gd name="connsiteX221" fmla="*/ 1794190 w 3475177"/>
              <a:gd name="connsiteY221" fmla="*/ 14013 h 3555252"/>
              <a:gd name="connsiteX222" fmla="*/ 1729957 w 3475177"/>
              <a:gd name="connsiteY222" fmla="*/ 15225 h 3555252"/>
              <a:gd name="connsiteX223" fmla="*/ 1697233 w 3475177"/>
              <a:gd name="connsiteY223" fmla="*/ 16437 h 3555252"/>
              <a:gd name="connsiteX224" fmla="*/ 1665722 w 3475177"/>
              <a:gd name="connsiteY224" fmla="*/ 18861 h 3555252"/>
              <a:gd name="connsiteX225" fmla="*/ 1162760 w 3475177"/>
              <a:gd name="connsiteY225" fmla="*/ 125513 h 3555252"/>
              <a:gd name="connsiteX226" fmla="*/ 1185787 w 3475177"/>
              <a:gd name="connsiteY226" fmla="*/ 113393 h 3555252"/>
              <a:gd name="connsiteX227" fmla="*/ 1203967 w 3475177"/>
              <a:gd name="connsiteY227" fmla="*/ 104910 h 3555252"/>
              <a:gd name="connsiteX228" fmla="*/ 1250021 w 3475177"/>
              <a:gd name="connsiteY228" fmla="*/ 84306 h 3555252"/>
              <a:gd name="connsiteX229" fmla="*/ 1290015 w 3475177"/>
              <a:gd name="connsiteY229" fmla="*/ 69763 h 3555252"/>
              <a:gd name="connsiteX230" fmla="*/ 1349402 w 3475177"/>
              <a:gd name="connsiteY230" fmla="*/ 51584 h 3555252"/>
              <a:gd name="connsiteX231" fmla="*/ 1435450 w 3475177"/>
              <a:gd name="connsiteY231" fmla="*/ 30980 h 3555252"/>
              <a:gd name="connsiteX232" fmla="*/ 1489989 w 3475177"/>
              <a:gd name="connsiteY232" fmla="*/ 21285 h 3555252"/>
              <a:gd name="connsiteX233" fmla="*/ 1520287 w 3475177"/>
              <a:gd name="connsiteY233" fmla="*/ 16437 h 3555252"/>
              <a:gd name="connsiteX234" fmla="*/ 1553011 w 3475177"/>
              <a:gd name="connsiteY234" fmla="*/ 12801 h 3555252"/>
              <a:gd name="connsiteX235" fmla="*/ 1733611 w 3475177"/>
              <a:gd name="connsiteY235" fmla="*/ 284 h 355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3475177" h="3555252">
                <a:moveTo>
                  <a:pt x="3249753" y="1073266"/>
                </a:moveTo>
                <a:cubicBezTo>
                  <a:pt x="3249753" y="1073266"/>
                  <a:pt x="3250964" y="1073266"/>
                  <a:pt x="3250964" y="1073266"/>
                </a:cubicBezTo>
                <a:cubicBezTo>
                  <a:pt x="3259448" y="1092657"/>
                  <a:pt x="3267932" y="1110836"/>
                  <a:pt x="3275203" y="1131440"/>
                </a:cubicBezTo>
                <a:cubicBezTo>
                  <a:pt x="3267932" y="1110836"/>
                  <a:pt x="3258236" y="1092657"/>
                  <a:pt x="3249753" y="1073266"/>
                </a:cubicBezTo>
                <a:close/>
                <a:moveTo>
                  <a:pt x="3346710" y="1030848"/>
                </a:moveTo>
                <a:cubicBezTo>
                  <a:pt x="3346710" y="1030848"/>
                  <a:pt x="3347921" y="1030848"/>
                  <a:pt x="3347921" y="1030848"/>
                </a:cubicBezTo>
                <a:cubicBezTo>
                  <a:pt x="3356405" y="1051450"/>
                  <a:pt x="3366101" y="1070842"/>
                  <a:pt x="3373373" y="1092657"/>
                </a:cubicBezTo>
                <a:cubicBezTo>
                  <a:pt x="3366101" y="1070842"/>
                  <a:pt x="3355193" y="1051450"/>
                  <a:pt x="3346710" y="1030848"/>
                </a:cubicBezTo>
                <a:close/>
                <a:moveTo>
                  <a:pt x="3150151" y="887586"/>
                </a:moveTo>
                <a:lnTo>
                  <a:pt x="3167338" y="913287"/>
                </a:lnTo>
                <a:cubicBezTo>
                  <a:pt x="3167338" y="913287"/>
                  <a:pt x="3166127" y="913287"/>
                  <a:pt x="3166127" y="913287"/>
                </a:cubicBezTo>
                <a:close/>
                <a:moveTo>
                  <a:pt x="3110897" y="828890"/>
                </a:moveTo>
                <a:lnTo>
                  <a:pt x="3123708" y="846628"/>
                </a:lnTo>
                <a:lnTo>
                  <a:pt x="3138251" y="868444"/>
                </a:lnTo>
                <a:lnTo>
                  <a:pt x="3150151" y="887586"/>
                </a:lnTo>
                <a:close/>
                <a:moveTo>
                  <a:pt x="486486" y="719373"/>
                </a:moveTo>
                <a:cubicBezTo>
                  <a:pt x="478003" y="735128"/>
                  <a:pt x="469518" y="749672"/>
                  <a:pt x="462247" y="763004"/>
                </a:cubicBezTo>
                <a:cubicBezTo>
                  <a:pt x="454975" y="778759"/>
                  <a:pt x="446492" y="793302"/>
                  <a:pt x="439220" y="809058"/>
                </a:cubicBezTo>
                <a:lnTo>
                  <a:pt x="428312" y="832085"/>
                </a:lnTo>
                <a:lnTo>
                  <a:pt x="417405" y="855113"/>
                </a:lnTo>
                <a:cubicBezTo>
                  <a:pt x="410133" y="870868"/>
                  <a:pt x="404073" y="886624"/>
                  <a:pt x="396801" y="902378"/>
                </a:cubicBezTo>
                <a:cubicBezTo>
                  <a:pt x="275605" y="1102353"/>
                  <a:pt x="198040" y="1328988"/>
                  <a:pt x="171377" y="1561685"/>
                </a:cubicBezTo>
                <a:cubicBezTo>
                  <a:pt x="158046" y="1678033"/>
                  <a:pt x="156833" y="1795593"/>
                  <a:pt x="168953" y="1911942"/>
                </a:cubicBezTo>
                <a:cubicBezTo>
                  <a:pt x="179861" y="2028290"/>
                  <a:pt x="205311" y="2143425"/>
                  <a:pt x="241670" y="2254925"/>
                </a:cubicBezTo>
                <a:cubicBezTo>
                  <a:pt x="314388" y="2476715"/>
                  <a:pt x="436796" y="2682748"/>
                  <a:pt x="596775" y="2853633"/>
                </a:cubicBezTo>
                <a:cubicBezTo>
                  <a:pt x="756753" y="3024520"/>
                  <a:pt x="953091" y="3161471"/>
                  <a:pt x="1170031" y="3248732"/>
                </a:cubicBezTo>
                <a:cubicBezTo>
                  <a:pt x="1385759" y="3337206"/>
                  <a:pt x="1622092" y="3377200"/>
                  <a:pt x="1856000" y="3366293"/>
                </a:cubicBezTo>
                <a:cubicBezTo>
                  <a:pt x="2089908" y="3356597"/>
                  <a:pt x="2321391" y="3293575"/>
                  <a:pt x="2528637" y="3185710"/>
                </a:cubicBezTo>
                <a:cubicBezTo>
                  <a:pt x="2735881" y="3079058"/>
                  <a:pt x="2920100" y="2925140"/>
                  <a:pt x="3063111" y="2739709"/>
                </a:cubicBezTo>
                <a:cubicBezTo>
                  <a:pt x="3207334" y="2555491"/>
                  <a:pt x="3310351" y="2338551"/>
                  <a:pt x="3362464" y="2110703"/>
                </a:cubicBezTo>
                <a:cubicBezTo>
                  <a:pt x="3380644" y="2159181"/>
                  <a:pt x="3395188" y="2208871"/>
                  <a:pt x="3409730" y="2260986"/>
                </a:cubicBezTo>
                <a:cubicBezTo>
                  <a:pt x="3332166" y="2497317"/>
                  <a:pt x="3202486" y="2717894"/>
                  <a:pt x="3031600" y="2898477"/>
                </a:cubicBezTo>
                <a:cubicBezTo>
                  <a:pt x="2861926" y="3079058"/>
                  <a:pt x="2652257" y="3223282"/>
                  <a:pt x="2421984" y="3314178"/>
                </a:cubicBezTo>
                <a:cubicBezTo>
                  <a:pt x="2191712" y="3406287"/>
                  <a:pt x="1942049" y="3446282"/>
                  <a:pt x="1696021" y="3431739"/>
                </a:cubicBezTo>
                <a:cubicBezTo>
                  <a:pt x="1449994" y="3417195"/>
                  <a:pt x="1207602" y="3348113"/>
                  <a:pt x="991873" y="3230554"/>
                </a:cubicBezTo>
                <a:cubicBezTo>
                  <a:pt x="774932" y="3114205"/>
                  <a:pt x="587079" y="2948166"/>
                  <a:pt x="441644" y="2751829"/>
                </a:cubicBezTo>
                <a:cubicBezTo>
                  <a:pt x="297420" y="2555491"/>
                  <a:pt x="195616" y="2326432"/>
                  <a:pt x="148350" y="2087675"/>
                </a:cubicBezTo>
                <a:cubicBezTo>
                  <a:pt x="101083" y="1847707"/>
                  <a:pt x="107143" y="1600467"/>
                  <a:pt x="165317" y="1364136"/>
                </a:cubicBezTo>
                <a:cubicBezTo>
                  <a:pt x="194405" y="1246575"/>
                  <a:pt x="235611" y="1131440"/>
                  <a:pt x="290149" y="1023575"/>
                </a:cubicBezTo>
                <a:cubicBezTo>
                  <a:pt x="344687" y="915711"/>
                  <a:pt x="410133" y="812694"/>
                  <a:pt x="486486" y="719373"/>
                </a:cubicBezTo>
                <a:close/>
                <a:moveTo>
                  <a:pt x="3090986" y="629688"/>
                </a:moveTo>
                <a:cubicBezTo>
                  <a:pt x="3093410" y="630900"/>
                  <a:pt x="3095833" y="632112"/>
                  <a:pt x="3098257" y="633323"/>
                </a:cubicBezTo>
                <a:cubicBezTo>
                  <a:pt x="3100681" y="635747"/>
                  <a:pt x="3104317" y="636960"/>
                  <a:pt x="3106740" y="638171"/>
                </a:cubicBezTo>
                <a:cubicBezTo>
                  <a:pt x="3118860" y="651503"/>
                  <a:pt x="3129768" y="666047"/>
                  <a:pt x="3140675" y="680591"/>
                </a:cubicBezTo>
                <a:cubicBezTo>
                  <a:pt x="3151584" y="695134"/>
                  <a:pt x="3163703" y="709678"/>
                  <a:pt x="3173399" y="724221"/>
                </a:cubicBezTo>
                <a:cubicBezTo>
                  <a:pt x="3186730" y="743612"/>
                  <a:pt x="3201273" y="764215"/>
                  <a:pt x="3214605" y="784819"/>
                </a:cubicBezTo>
                <a:cubicBezTo>
                  <a:pt x="3231573" y="811482"/>
                  <a:pt x="3248540" y="836933"/>
                  <a:pt x="3263084" y="863596"/>
                </a:cubicBezTo>
                <a:lnTo>
                  <a:pt x="3286110" y="904802"/>
                </a:lnTo>
                <a:lnTo>
                  <a:pt x="3297019" y="925406"/>
                </a:lnTo>
                <a:lnTo>
                  <a:pt x="3306714" y="946009"/>
                </a:lnTo>
                <a:cubicBezTo>
                  <a:pt x="3305502" y="946009"/>
                  <a:pt x="3305502" y="944798"/>
                  <a:pt x="3304290" y="944798"/>
                </a:cubicBezTo>
                <a:cubicBezTo>
                  <a:pt x="3297019" y="930254"/>
                  <a:pt x="3289747" y="916922"/>
                  <a:pt x="3281262" y="902378"/>
                </a:cubicBezTo>
                <a:lnTo>
                  <a:pt x="3257023" y="859961"/>
                </a:lnTo>
                <a:cubicBezTo>
                  <a:pt x="3240056" y="832085"/>
                  <a:pt x="3223088" y="804210"/>
                  <a:pt x="3204910" y="777547"/>
                </a:cubicBezTo>
                <a:lnTo>
                  <a:pt x="3163703" y="720585"/>
                </a:lnTo>
                <a:cubicBezTo>
                  <a:pt x="3152795" y="704830"/>
                  <a:pt x="3140675" y="690286"/>
                  <a:pt x="3128556" y="674530"/>
                </a:cubicBezTo>
                <a:lnTo>
                  <a:pt x="3110377" y="651503"/>
                </a:lnTo>
                <a:close/>
                <a:moveTo>
                  <a:pt x="2901920" y="583634"/>
                </a:moveTo>
                <a:cubicBezTo>
                  <a:pt x="2907979" y="586058"/>
                  <a:pt x="2915251" y="588482"/>
                  <a:pt x="2922523" y="592117"/>
                </a:cubicBezTo>
                <a:cubicBezTo>
                  <a:pt x="2969790" y="639990"/>
                  <a:pt x="3013723" y="690892"/>
                  <a:pt x="3054475" y="744521"/>
                </a:cubicBezTo>
                <a:lnTo>
                  <a:pt x="3110897" y="828890"/>
                </a:lnTo>
                <a:lnTo>
                  <a:pt x="3107953" y="824813"/>
                </a:lnTo>
                <a:lnTo>
                  <a:pt x="3077653" y="781183"/>
                </a:lnTo>
                <a:lnTo>
                  <a:pt x="3044931" y="739976"/>
                </a:lnTo>
                <a:lnTo>
                  <a:pt x="3027964" y="719373"/>
                </a:lnTo>
                <a:lnTo>
                  <a:pt x="3010996" y="698769"/>
                </a:lnTo>
                <a:cubicBezTo>
                  <a:pt x="2998877" y="685438"/>
                  <a:pt x="2987968" y="672106"/>
                  <a:pt x="2975849" y="658775"/>
                </a:cubicBezTo>
                <a:cubicBezTo>
                  <a:pt x="2951610" y="633323"/>
                  <a:pt x="2927371" y="607873"/>
                  <a:pt x="2901920" y="583634"/>
                </a:cubicBezTo>
                <a:close/>
                <a:moveTo>
                  <a:pt x="1780859" y="195807"/>
                </a:moveTo>
                <a:cubicBezTo>
                  <a:pt x="2637621" y="195807"/>
                  <a:pt x="3332166" y="890351"/>
                  <a:pt x="3332166" y="1747115"/>
                </a:cubicBezTo>
                <a:cubicBezTo>
                  <a:pt x="3332166" y="1800663"/>
                  <a:pt x="3329453" y="1853577"/>
                  <a:pt x="3324156" y="1905727"/>
                </a:cubicBezTo>
                <a:lnTo>
                  <a:pt x="3303087" y="2043782"/>
                </a:lnTo>
                <a:lnTo>
                  <a:pt x="3306714" y="2051316"/>
                </a:lnTo>
                <a:cubicBezTo>
                  <a:pt x="3316410" y="2074344"/>
                  <a:pt x="3324893" y="2097371"/>
                  <a:pt x="3334590" y="2121610"/>
                </a:cubicBezTo>
                <a:cubicBezTo>
                  <a:pt x="3283686" y="2326432"/>
                  <a:pt x="3190366" y="2519133"/>
                  <a:pt x="3064323" y="2687596"/>
                </a:cubicBezTo>
                <a:cubicBezTo>
                  <a:pt x="2938279" y="2856058"/>
                  <a:pt x="2778300" y="2999069"/>
                  <a:pt x="2597718" y="3104510"/>
                </a:cubicBezTo>
                <a:cubicBezTo>
                  <a:pt x="2417137" y="3211162"/>
                  <a:pt x="2215951" y="3280243"/>
                  <a:pt x="2008706" y="3308119"/>
                </a:cubicBezTo>
                <a:cubicBezTo>
                  <a:pt x="1801462" y="3335993"/>
                  <a:pt x="1590581" y="3322662"/>
                  <a:pt x="1389396" y="3269336"/>
                </a:cubicBezTo>
                <a:cubicBezTo>
                  <a:pt x="1188211" y="3216010"/>
                  <a:pt x="999145" y="3121477"/>
                  <a:pt x="835530" y="2994221"/>
                </a:cubicBezTo>
                <a:cubicBezTo>
                  <a:pt x="671916" y="2866966"/>
                  <a:pt x="533753" y="2708199"/>
                  <a:pt x="431948" y="2528828"/>
                </a:cubicBezTo>
                <a:cubicBezTo>
                  <a:pt x="330144" y="2349458"/>
                  <a:pt x="264698" y="2149486"/>
                  <a:pt x="240459" y="1945876"/>
                </a:cubicBezTo>
                <a:lnTo>
                  <a:pt x="237747" y="1906951"/>
                </a:lnTo>
                <a:lnTo>
                  <a:pt x="237562" y="1905727"/>
                </a:lnTo>
                <a:lnTo>
                  <a:pt x="237293" y="1900425"/>
                </a:lnTo>
                <a:lnTo>
                  <a:pt x="229778" y="1792526"/>
                </a:lnTo>
                <a:lnTo>
                  <a:pt x="230518" y="1766237"/>
                </a:lnTo>
                <a:lnTo>
                  <a:pt x="229552" y="1747115"/>
                </a:lnTo>
                <a:lnTo>
                  <a:pt x="232943" y="1679963"/>
                </a:lnTo>
                <a:lnTo>
                  <a:pt x="234096" y="1638948"/>
                </a:lnTo>
                <a:lnTo>
                  <a:pt x="235621" y="1626932"/>
                </a:lnTo>
                <a:lnTo>
                  <a:pt x="237562" y="1588503"/>
                </a:lnTo>
                <a:cubicBezTo>
                  <a:pt x="317004" y="806246"/>
                  <a:pt x="977643" y="195807"/>
                  <a:pt x="1780859" y="195807"/>
                </a:cubicBezTo>
                <a:close/>
                <a:moveTo>
                  <a:pt x="1047623" y="143693"/>
                </a:moveTo>
                <a:cubicBezTo>
                  <a:pt x="988238" y="180052"/>
                  <a:pt x="933699" y="220046"/>
                  <a:pt x="879162" y="263676"/>
                </a:cubicBezTo>
                <a:cubicBezTo>
                  <a:pt x="759177" y="337607"/>
                  <a:pt x="648890" y="424868"/>
                  <a:pt x="549509" y="523036"/>
                </a:cubicBezTo>
                <a:cubicBezTo>
                  <a:pt x="451340" y="622417"/>
                  <a:pt x="364079" y="732705"/>
                  <a:pt x="291361" y="852689"/>
                </a:cubicBezTo>
                <a:cubicBezTo>
                  <a:pt x="218644" y="973885"/>
                  <a:pt x="161682" y="1102353"/>
                  <a:pt x="119263" y="1235668"/>
                </a:cubicBezTo>
                <a:cubicBezTo>
                  <a:pt x="79269" y="1368984"/>
                  <a:pt x="53817" y="1508360"/>
                  <a:pt x="45334" y="1647734"/>
                </a:cubicBezTo>
                <a:cubicBezTo>
                  <a:pt x="36850" y="1787110"/>
                  <a:pt x="45334" y="1927698"/>
                  <a:pt x="70785" y="2065861"/>
                </a:cubicBezTo>
                <a:cubicBezTo>
                  <a:pt x="75633" y="2101007"/>
                  <a:pt x="85328" y="2134942"/>
                  <a:pt x="92600" y="2168877"/>
                </a:cubicBezTo>
                <a:cubicBezTo>
                  <a:pt x="96236" y="2185844"/>
                  <a:pt x="101084" y="2202812"/>
                  <a:pt x="105932" y="2219779"/>
                </a:cubicBezTo>
                <a:cubicBezTo>
                  <a:pt x="110780" y="2236747"/>
                  <a:pt x="115628" y="2253714"/>
                  <a:pt x="120476" y="2270682"/>
                </a:cubicBezTo>
                <a:cubicBezTo>
                  <a:pt x="142291" y="2337340"/>
                  <a:pt x="166530" y="2403997"/>
                  <a:pt x="195617" y="2467019"/>
                </a:cubicBezTo>
                <a:cubicBezTo>
                  <a:pt x="224704" y="2531254"/>
                  <a:pt x="258639" y="2591851"/>
                  <a:pt x="293785" y="2652449"/>
                </a:cubicBezTo>
                <a:cubicBezTo>
                  <a:pt x="331356" y="2711835"/>
                  <a:pt x="370139" y="2770009"/>
                  <a:pt x="413770" y="2824548"/>
                </a:cubicBezTo>
                <a:cubicBezTo>
                  <a:pt x="456188" y="2880298"/>
                  <a:pt x="504666" y="2932411"/>
                  <a:pt x="553144" y="2982102"/>
                </a:cubicBezTo>
                <a:cubicBezTo>
                  <a:pt x="604047" y="3030581"/>
                  <a:pt x="654949" y="3077847"/>
                  <a:pt x="710699" y="3120266"/>
                </a:cubicBezTo>
                <a:cubicBezTo>
                  <a:pt x="765238" y="3163896"/>
                  <a:pt x="823412" y="3203890"/>
                  <a:pt x="882797" y="3240249"/>
                </a:cubicBezTo>
                <a:lnTo>
                  <a:pt x="928851" y="3266912"/>
                </a:lnTo>
                <a:lnTo>
                  <a:pt x="951879" y="3280245"/>
                </a:lnTo>
                <a:lnTo>
                  <a:pt x="974906" y="3292364"/>
                </a:lnTo>
                <a:lnTo>
                  <a:pt x="1022173" y="3316603"/>
                </a:lnTo>
                <a:cubicBezTo>
                  <a:pt x="1037928" y="3323875"/>
                  <a:pt x="1053684" y="3331147"/>
                  <a:pt x="1069439" y="3338419"/>
                </a:cubicBezTo>
                <a:cubicBezTo>
                  <a:pt x="1132460" y="3368717"/>
                  <a:pt x="1199119" y="3391745"/>
                  <a:pt x="1265776" y="3413560"/>
                </a:cubicBezTo>
                <a:cubicBezTo>
                  <a:pt x="1333646" y="3434163"/>
                  <a:pt x="1401515" y="3451130"/>
                  <a:pt x="1470598" y="3463250"/>
                </a:cubicBezTo>
                <a:cubicBezTo>
                  <a:pt x="1745712" y="3514152"/>
                  <a:pt x="2032946" y="3494761"/>
                  <a:pt x="2300789" y="3412348"/>
                </a:cubicBezTo>
                <a:cubicBezTo>
                  <a:pt x="2434104" y="3369930"/>
                  <a:pt x="2562572" y="3311755"/>
                  <a:pt x="2682556" y="3239038"/>
                </a:cubicBezTo>
                <a:cubicBezTo>
                  <a:pt x="2802539" y="3165108"/>
                  <a:pt x="2912828" y="3079059"/>
                  <a:pt x="3012209" y="2979679"/>
                </a:cubicBezTo>
                <a:cubicBezTo>
                  <a:pt x="3110377" y="2880298"/>
                  <a:pt x="3197638" y="2770009"/>
                  <a:pt x="3270355" y="2650026"/>
                </a:cubicBezTo>
                <a:cubicBezTo>
                  <a:pt x="3343073" y="2530041"/>
                  <a:pt x="3400036" y="2400362"/>
                  <a:pt x="3442454" y="2267046"/>
                </a:cubicBezTo>
                <a:cubicBezTo>
                  <a:pt x="3455786" y="2319160"/>
                  <a:pt x="3467905" y="2373699"/>
                  <a:pt x="3475177" y="2428236"/>
                </a:cubicBezTo>
                <a:cubicBezTo>
                  <a:pt x="3461845" y="2463384"/>
                  <a:pt x="3446090" y="2496106"/>
                  <a:pt x="3430334" y="2530041"/>
                </a:cubicBezTo>
                <a:cubicBezTo>
                  <a:pt x="3423062" y="2547008"/>
                  <a:pt x="3413367" y="2562764"/>
                  <a:pt x="3404884" y="2579732"/>
                </a:cubicBezTo>
                <a:cubicBezTo>
                  <a:pt x="3395188" y="2595487"/>
                  <a:pt x="3387916" y="2612454"/>
                  <a:pt x="3378220" y="2628210"/>
                </a:cubicBezTo>
                <a:cubicBezTo>
                  <a:pt x="3360040" y="2659721"/>
                  <a:pt x="3341862" y="2692444"/>
                  <a:pt x="3321258" y="2722743"/>
                </a:cubicBezTo>
                <a:lnTo>
                  <a:pt x="3290959" y="2768798"/>
                </a:lnTo>
                <a:lnTo>
                  <a:pt x="3258236" y="2813639"/>
                </a:lnTo>
                <a:cubicBezTo>
                  <a:pt x="3170975" y="2933624"/>
                  <a:pt x="3067959" y="3041488"/>
                  <a:pt x="2955246" y="3136021"/>
                </a:cubicBezTo>
                <a:cubicBezTo>
                  <a:pt x="2728611" y="3325086"/>
                  <a:pt x="2454708" y="3458402"/>
                  <a:pt x="2166262" y="3517789"/>
                </a:cubicBezTo>
                <a:cubicBezTo>
                  <a:pt x="2022038" y="3548087"/>
                  <a:pt x="1875392" y="3558995"/>
                  <a:pt x="1728744" y="3554147"/>
                </a:cubicBezTo>
                <a:cubicBezTo>
                  <a:pt x="1654815" y="3552935"/>
                  <a:pt x="1582098" y="3544452"/>
                  <a:pt x="1509380" y="3533543"/>
                </a:cubicBezTo>
                <a:cubicBezTo>
                  <a:pt x="1491200" y="3531120"/>
                  <a:pt x="1473021" y="3527484"/>
                  <a:pt x="1454841" y="3523848"/>
                </a:cubicBezTo>
                <a:cubicBezTo>
                  <a:pt x="1437874" y="3520213"/>
                  <a:pt x="1419695" y="3517789"/>
                  <a:pt x="1401515" y="3512941"/>
                </a:cubicBezTo>
                <a:cubicBezTo>
                  <a:pt x="1365157" y="3503245"/>
                  <a:pt x="1330010" y="3495973"/>
                  <a:pt x="1294863" y="3485065"/>
                </a:cubicBezTo>
                <a:lnTo>
                  <a:pt x="1242749" y="3469310"/>
                </a:lnTo>
                <a:lnTo>
                  <a:pt x="1190634" y="3451130"/>
                </a:lnTo>
                <a:cubicBezTo>
                  <a:pt x="1155488" y="3439011"/>
                  <a:pt x="1121553" y="3424467"/>
                  <a:pt x="1087619" y="3411136"/>
                </a:cubicBezTo>
                <a:cubicBezTo>
                  <a:pt x="1070651" y="3403864"/>
                  <a:pt x="1054895" y="3395380"/>
                  <a:pt x="1037928" y="3388108"/>
                </a:cubicBezTo>
                <a:cubicBezTo>
                  <a:pt x="1020960" y="3379625"/>
                  <a:pt x="1003993" y="3372353"/>
                  <a:pt x="988238" y="3363869"/>
                </a:cubicBezTo>
                <a:cubicBezTo>
                  <a:pt x="955515" y="3346902"/>
                  <a:pt x="922792" y="3331147"/>
                  <a:pt x="891281" y="3311755"/>
                </a:cubicBezTo>
                <a:cubicBezTo>
                  <a:pt x="875525" y="3302060"/>
                  <a:pt x="859770" y="3293575"/>
                  <a:pt x="844014" y="3283880"/>
                </a:cubicBezTo>
                <a:lnTo>
                  <a:pt x="797960" y="3253581"/>
                </a:lnTo>
                <a:lnTo>
                  <a:pt x="774933" y="3239038"/>
                </a:lnTo>
                <a:lnTo>
                  <a:pt x="753118" y="3223282"/>
                </a:lnTo>
                <a:lnTo>
                  <a:pt x="708275" y="3190560"/>
                </a:lnTo>
                <a:cubicBezTo>
                  <a:pt x="650101" y="3145716"/>
                  <a:pt x="594351" y="3098451"/>
                  <a:pt x="542237" y="3047548"/>
                </a:cubicBezTo>
                <a:cubicBezTo>
                  <a:pt x="488911" y="2996646"/>
                  <a:pt x="440433" y="2942107"/>
                  <a:pt x="394378" y="2886357"/>
                </a:cubicBezTo>
                <a:cubicBezTo>
                  <a:pt x="349535" y="2829396"/>
                  <a:pt x="305905" y="2770009"/>
                  <a:pt x="268335" y="2708200"/>
                </a:cubicBezTo>
                <a:cubicBezTo>
                  <a:pt x="248943" y="2677900"/>
                  <a:pt x="231976" y="2645178"/>
                  <a:pt x="213796" y="2613667"/>
                </a:cubicBezTo>
                <a:cubicBezTo>
                  <a:pt x="204100" y="2597911"/>
                  <a:pt x="196828" y="2580943"/>
                  <a:pt x="188345" y="2565188"/>
                </a:cubicBezTo>
                <a:cubicBezTo>
                  <a:pt x="179861" y="2549433"/>
                  <a:pt x="171378" y="2533678"/>
                  <a:pt x="164106" y="2516710"/>
                </a:cubicBezTo>
                <a:lnTo>
                  <a:pt x="142291" y="2467019"/>
                </a:lnTo>
                <a:cubicBezTo>
                  <a:pt x="138654" y="2458536"/>
                  <a:pt x="135019" y="2450052"/>
                  <a:pt x="131383" y="2441568"/>
                </a:cubicBezTo>
                <a:lnTo>
                  <a:pt x="121687" y="2416117"/>
                </a:lnTo>
                <a:lnTo>
                  <a:pt x="102296" y="2365214"/>
                </a:lnTo>
                <a:cubicBezTo>
                  <a:pt x="96236" y="2348247"/>
                  <a:pt x="91389" y="2330068"/>
                  <a:pt x="85328" y="2313101"/>
                </a:cubicBezTo>
                <a:cubicBezTo>
                  <a:pt x="73209" y="2279166"/>
                  <a:pt x="64726" y="2244018"/>
                  <a:pt x="55030" y="2208872"/>
                </a:cubicBezTo>
                <a:cubicBezTo>
                  <a:pt x="50182" y="2190692"/>
                  <a:pt x="46546" y="2173725"/>
                  <a:pt x="42910" y="2155546"/>
                </a:cubicBezTo>
                <a:cubicBezTo>
                  <a:pt x="39274" y="2137366"/>
                  <a:pt x="35639" y="2120399"/>
                  <a:pt x="32002" y="2102220"/>
                </a:cubicBezTo>
                <a:cubicBezTo>
                  <a:pt x="18671" y="2030713"/>
                  <a:pt x="7763" y="1959209"/>
                  <a:pt x="4128" y="1886491"/>
                </a:cubicBezTo>
                <a:cubicBezTo>
                  <a:pt x="-5568" y="1742267"/>
                  <a:pt x="1704" y="1596832"/>
                  <a:pt x="27154" y="1453821"/>
                </a:cubicBezTo>
                <a:lnTo>
                  <a:pt x="36850" y="1400495"/>
                </a:lnTo>
                <a:cubicBezTo>
                  <a:pt x="40486" y="1382316"/>
                  <a:pt x="45334" y="1365348"/>
                  <a:pt x="48969" y="1347168"/>
                </a:cubicBezTo>
                <a:cubicBezTo>
                  <a:pt x="53817" y="1330201"/>
                  <a:pt x="57454" y="1312022"/>
                  <a:pt x="62302" y="1295055"/>
                </a:cubicBezTo>
                <a:lnTo>
                  <a:pt x="78056" y="1242940"/>
                </a:lnTo>
                <a:cubicBezTo>
                  <a:pt x="80480" y="1234457"/>
                  <a:pt x="82904" y="1225972"/>
                  <a:pt x="85328" y="1217489"/>
                </a:cubicBezTo>
                <a:lnTo>
                  <a:pt x="93813" y="1190826"/>
                </a:lnTo>
                <a:lnTo>
                  <a:pt x="111991" y="1139924"/>
                </a:lnTo>
                <a:cubicBezTo>
                  <a:pt x="119263" y="1122957"/>
                  <a:pt x="125323" y="1105989"/>
                  <a:pt x="132595" y="1089022"/>
                </a:cubicBezTo>
                <a:cubicBezTo>
                  <a:pt x="138654" y="1072054"/>
                  <a:pt x="145926" y="1055087"/>
                  <a:pt x="153198" y="1039331"/>
                </a:cubicBezTo>
                <a:cubicBezTo>
                  <a:pt x="168954" y="1006608"/>
                  <a:pt x="183498" y="973885"/>
                  <a:pt x="200465" y="942374"/>
                </a:cubicBezTo>
                <a:cubicBezTo>
                  <a:pt x="208948" y="926619"/>
                  <a:pt x="217432" y="910863"/>
                  <a:pt x="225915" y="895108"/>
                </a:cubicBezTo>
                <a:lnTo>
                  <a:pt x="253791" y="847841"/>
                </a:lnTo>
                <a:cubicBezTo>
                  <a:pt x="263487" y="832086"/>
                  <a:pt x="273182" y="816330"/>
                  <a:pt x="282878" y="801787"/>
                </a:cubicBezTo>
                <a:lnTo>
                  <a:pt x="311965" y="756945"/>
                </a:lnTo>
                <a:lnTo>
                  <a:pt x="343476" y="713314"/>
                </a:lnTo>
                <a:cubicBezTo>
                  <a:pt x="354383" y="697558"/>
                  <a:pt x="365291" y="683015"/>
                  <a:pt x="376198" y="669684"/>
                </a:cubicBezTo>
                <a:cubicBezTo>
                  <a:pt x="464672" y="556971"/>
                  <a:pt x="566476" y="453955"/>
                  <a:pt x="679188" y="365481"/>
                </a:cubicBezTo>
                <a:cubicBezTo>
                  <a:pt x="793112" y="277009"/>
                  <a:pt x="916732" y="201867"/>
                  <a:pt x="1047623" y="143693"/>
                </a:cubicBezTo>
                <a:close/>
                <a:moveTo>
                  <a:pt x="2391686" y="138845"/>
                </a:moveTo>
                <a:cubicBezTo>
                  <a:pt x="2413501" y="144904"/>
                  <a:pt x="2436528" y="150965"/>
                  <a:pt x="2458343" y="158237"/>
                </a:cubicBezTo>
                <a:lnTo>
                  <a:pt x="2525002" y="181263"/>
                </a:lnTo>
                <a:cubicBezTo>
                  <a:pt x="2728611" y="279433"/>
                  <a:pt x="2911616" y="417596"/>
                  <a:pt x="3061899" y="584846"/>
                </a:cubicBezTo>
                <a:lnTo>
                  <a:pt x="3024329" y="550912"/>
                </a:lnTo>
                <a:cubicBezTo>
                  <a:pt x="3010996" y="540003"/>
                  <a:pt x="2998877" y="529096"/>
                  <a:pt x="2985546" y="518188"/>
                </a:cubicBezTo>
                <a:cubicBezTo>
                  <a:pt x="2815872" y="353361"/>
                  <a:pt x="2613474" y="222470"/>
                  <a:pt x="2391686" y="138845"/>
                </a:cubicBezTo>
                <a:close/>
                <a:moveTo>
                  <a:pt x="2031734" y="136421"/>
                </a:moveTo>
                <a:lnTo>
                  <a:pt x="2059608" y="136421"/>
                </a:lnTo>
                <a:lnTo>
                  <a:pt x="2110510" y="146117"/>
                </a:lnTo>
                <a:lnTo>
                  <a:pt x="2161413" y="158237"/>
                </a:lnTo>
                <a:lnTo>
                  <a:pt x="2186864" y="164296"/>
                </a:lnTo>
                <a:cubicBezTo>
                  <a:pt x="2195348" y="166720"/>
                  <a:pt x="2203832" y="169144"/>
                  <a:pt x="2212315" y="171567"/>
                </a:cubicBezTo>
                <a:lnTo>
                  <a:pt x="2262006" y="186111"/>
                </a:lnTo>
                <a:cubicBezTo>
                  <a:pt x="2327452" y="207926"/>
                  <a:pt x="2392897" y="232166"/>
                  <a:pt x="2455919" y="262465"/>
                </a:cubicBezTo>
                <a:cubicBezTo>
                  <a:pt x="2583174" y="320639"/>
                  <a:pt x="2700735" y="396992"/>
                  <a:pt x="2807387" y="485466"/>
                </a:cubicBezTo>
                <a:cubicBezTo>
                  <a:pt x="2798903" y="480618"/>
                  <a:pt x="2789207" y="476981"/>
                  <a:pt x="2780724" y="472134"/>
                </a:cubicBezTo>
                <a:cubicBezTo>
                  <a:pt x="2777088" y="469710"/>
                  <a:pt x="2772240" y="467286"/>
                  <a:pt x="2768605" y="464862"/>
                </a:cubicBezTo>
                <a:cubicBezTo>
                  <a:pt x="2532272" y="283068"/>
                  <a:pt x="2245038" y="167932"/>
                  <a:pt x="1949321" y="137633"/>
                </a:cubicBezTo>
                <a:lnTo>
                  <a:pt x="2003858" y="137633"/>
                </a:lnTo>
                <a:close/>
                <a:moveTo>
                  <a:pt x="1780858" y="103698"/>
                </a:moveTo>
                <a:lnTo>
                  <a:pt x="1715412" y="113393"/>
                </a:lnTo>
                <a:lnTo>
                  <a:pt x="1698445" y="115817"/>
                </a:lnTo>
                <a:lnTo>
                  <a:pt x="1681477" y="119453"/>
                </a:lnTo>
                <a:lnTo>
                  <a:pt x="1648755" y="126724"/>
                </a:lnTo>
                <a:cubicBezTo>
                  <a:pt x="1453629" y="142480"/>
                  <a:pt x="1262139" y="193383"/>
                  <a:pt x="1086406" y="277007"/>
                </a:cubicBezTo>
                <a:cubicBezTo>
                  <a:pt x="910671" y="359421"/>
                  <a:pt x="749482" y="475769"/>
                  <a:pt x="613742" y="615145"/>
                </a:cubicBezTo>
                <a:cubicBezTo>
                  <a:pt x="668280" y="544851"/>
                  <a:pt x="728878" y="478193"/>
                  <a:pt x="796747" y="416383"/>
                </a:cubicBezTo>
                <a:cubicBezTo>
                  <a:pt x="867041" y="364268"/>
                  <a:pt x="943395" y="319427"/>
                  <a:pt x="1020960" y="279431"/>
                </a:cubicBezTo>
                <a:cubicBezTo>
                  <a:pt x="1060954" y="260040"/>
                  <a:pt x="1100950" y="241861"/>
                  <a:pt x="1140944" y="224894"/>
                </a:cubicBezTo>
                <a:lnTo>
                  <a:pt x="1202754" y="201866"/>
                </a:lnTo>
                <a:cubicBezTo>
                  <a:pt x="1222145" y="194594"/>
                  <a:pt x="1243961" y="188535"/>
                  <a:pt x="1264563" y="181263"/>
                </a:cubicBezTo>
                <a:cubicBezTo>
                  <a:pt x="1348189" y="155811"/>
                  <a:pt x="1434238" y="133996"/>
                  <a:pt x="1520287" y="121876"/>
                </a:cubicBezTo>
                <a:cubicBezTo>
                  <a:pt x="1606336" y="109757"/>
                  <a:pt x="1693597" y="103698"/>
                  <a:pt x="1780858" y="103698"/>
                </a:cubicBezTo>
                <a:close/>
                <a:moveTo>
                  <a:pt x="1733611" y="284"/>
                </a:moveTo>
                <a:cubicBezTo>
                  <a:pt x="1914554" y="-2955"/>
                  <a:pt x="2095665" y="21587"/>
                  <a:pt x="2269278" y="73399"/>
                </a:cubicBezTo>
                <a:cubicBezTo>
                  <a:pt x="2253523" y="70975"/>
                  <a:pt x="2237767" y="68552"/>
                  <a:pt x="2224436" y="66128"/>
                </a:cubicBezTo>
                <a:cubicBezTo>
                  <a:pt x="2208680" y="63704"/>
                  <a:pt x="2192925" y="62491"/>
                  <a:pt x="2177169" y="61280"/>
                </a:cubicBezTo>
                <a:cubicBezTo>
                  <a:pt x="2135962" y="50371"/>
                  <a:pt x="2093544" y="43100"/>
                  <a:pt x="2051125" y="35828"/>
                </a:cubicBezTo>
                <a:cubicBezTo>
                  <a:pt x="2029310" y="33404"/>
                  <a:pt x="2008707" y="29769"/>
                  <a:pt x="1986892" y="27345"/>
                </a:cubicBezTo>
                <a:cubicBezTo>
                  <a:pt x="1965077" y="24921"/>
                  <a:pt x="1944473" y="22497"/>
                  <a:pt x="1922658" y="21285"/>
                </a:cubicBezTo>
                <a:cubicBezTo>
                  <a:pt x="1900842" y="20073"/>
                  <a:pt x="1880240" y="16437"/>
                  <a:pt x="1858424" y="16437"/>
                </a:cubicBezTo>
                <a:lnTo>
                  <a:pt x="1794190" y="14013"/>
                </a:lnTo>
                <a:cubicBezTo>
                  <a:pt x="1772375" y="14013"/>
                  <a:pt x="1751772" y="15225"/>
                  <a:pt x="1729957" y="15225"/>
                </a:cubicBezTo>
                <a:lnTo>
                  <a:pt x="1697233" y="16437"/>
                </a:lnTo>
                <a:cubicBezTo>
                  <a:pt x="1687538" y="17649"/>
                  <a:pt x="1676631" y="17649"/>
                  <a:pt x="1665722" y="18861"/>
                </a:cubicBezTo>
                <a:cubicBezTo>
                  <a:pt x="1493624" y="28556"/>
                  <a:pt x="1323950" y="64915"/>
                  <a:pt x="1162760" y="125513"/>
                </a:cubicBezTo>
                <a:cubicBezTo>
                  <a:pt x="1172456" y="120665"/>
                  <a:pt x="1179727" y="117030"/>
                  <a:pt x="1185787" y="113393"/>
                </a:cubicBezTo>
                <a:cubicBezTo>
                  <a:pt x="1191847" y="110969"/>
                  <a:pt x="1197906" y="107334"/>
                  <a:pt x="1203967" y="104910"/>
                </a:cubicBezTo>
                <a:cubicBezTo>
                  <a:pt x="1216086" y="98850"/>
                  <a:pt x="1228206" y="92791"/>
                  <a:pt x="1250021" y="84306"/>
                </a:cubicBezTo>
                <a:cubicBezTo>
                  <a:pt x="1260928" y="79459"/>
                  <a:pt x="1274260" y="74611"/>
                  <a:pt x="1290015" y="69763"/>
                </a:cubicBezTo>
                <a:cubicBezTo>
                  <a:pt x="1305771" y="64915"/>
                  <a:pt x="1325163" y="57643"/>
                  <a:pt x="1349402" y="51584"/>
                </a:cubicBezTo>
                <a:cubicBezTo>
                  <a:pt x="1373641" y="45524"/>
                  <a:pt x="1401515" y="38252"/>
                  <a:pt x="1435450" y="30980"/>
                </a:cubicBezTo>
                <a:cubicBezTo>
                  <a:pt x="1452418" y="28556"/>
                  <a:pt x="1470598" y="24921"/>
                  <a:pt x="1489989" y="21285"/>
                </a:cubicBezTo>
                <a:cubicBezTo>
                  <a:pt x="1499685" y="20073"/>
                  <a:pt x="1509380" y="17649"/>
                  <a:pt x="1520287" y="16437"/>
                </a:cubicBezTo>
                <a:cubicBezTo>
                  <a:pt x="1529983" y="15225"/>
                  <a:pt x="1542102" y="14013"/>
                  <a:pt x="1553011" y="12801"/>
                </a:cubicBezTo>
                <a:cubicBezTo>
                  <a:pt x="1613003" y="5530"/>
                  <a:pt x="1673298" y="1364"/>
                  <a:pt x="1733611" y="2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512000" rIns="0" bIns="0" anchor="t">
            <a:noAutofit/>
          </a:bodyPr>
          <a:lstStyle>
            <a:lvl1pPr marL="0" indent="0" algn="ctr">
              <a:buNone/>
              <a:defRPr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</a:t>
            </a:r>
            <a:br>
              <a:rPr lang="en-US" noProof="0"/>
            </a:br>
            <a:r>
              <a:rPr lang="en-US" noProof="0"/>
              <a:t>Your Photo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483305E-326A-457F-81F0-A9A74DBFDD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243D003-5AB8-421B-BD18-42CA03E14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6B1235F-7F39-4A5B-9E30-7105E197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5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7E7734C-4A13-4559-83EF-C012059B11AF}"/>
              </a:ext>
            </a:extLst>
          </p:cNvPr>
          <p:cNvGrpSpPr/>
          <p:nvPr userDrawn="1"/>
        </p:nvGrpSpPr>
        <p:grpSpPr>
          <a:xfrm>
            <a:off x="-735060" y="-1"/>
            <a:ext cx="8994070" cy="7509123"/>
            <a:chOff x="-731331" y="-1"/>
            <a:chExt cx="8994070" cy="750912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71301E-8E93-4B4F-BCAE-9714571192DA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1722AE-823A-40E5-8EC3-62F4D18B127F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764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764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520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0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BA81C-7A11-4162-B12D-09C17794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1EBB99-4F8E-4B62-91DA-789AF746F86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E673CEF-A1C2-4E14-B0D1-54B174662EE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A03A092-B488-4D14-9F71-D5C2B7C90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4D67D91-8385-450E-8591-87F3B0D49A28}"/>
              </a:ext>
            </a:extLst>
          </p:cNvPr>
          <p:cNvSpPr>
            <a:spLocks noChangeAspect="1"/>
          </p:cNvSpPr>
          <p:nvPr userDrawn="1"/>
        </p:nvSpPr>
        <p:spPr>
          <a:xfrm>
            <a:off x="3718631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84F40ADC-3BDE-4F70-B1D8-90B903ACBEB0}"/>
              </a:ext>
            </a:extLst>
          </p:cNvPr>
          <p:cNvSpPr/>
          <p:nvPr userDrawn="1"/>
        </p:nvSpPr>
        <p:spPr>
          <a:xfrm>
            <a:off x="3886924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353AEB2-51D0-417C-934D-F65FF08D855B}"/>
              </a:ext>
            </a:extLst>
          </p:cNvPr>
          <p:cNvSpPr>
            <a:spLocks noChangeAspect="1"/>
          </p:cNvSpPr>
          <p:nvPr userDrawn="1"/>
        </p:nvSpPr>
        <p:spPr>
          <a:xfrm>
            <a:off x="7763130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B8DEE142-1DEB-405F-827B-00F256F20B5F}"/>
              </a:ext>
            </a:extLst>
          </p:cNvPr>
          <p:cNvSpPr/>
          <p:nvPr userDrawn="1"/>
        </p:nvSpPr>
        <p:spPr>
          <a:xfrm>
            <a:off x="7931423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048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1329199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39269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329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7478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9628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703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51777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0392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607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2524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8225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375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64673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682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68972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21122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3271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5420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77570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2971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1869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138317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34018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86167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063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250792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08EDE7-4EEE-467B-88CF-BC73746F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30003-5A43-4FEC-9F17-942E20FB1019}"/>
              </a:ext>
            </a:extLst>
          </p:cNvPr>
          <p:cNvSpPr>
            <a:spLocks noGrp="1"/>
          </p:cNvSpPr>
          <p:nvPr>
            <p:ph type="ftr" sz="quarter" idx="6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5F567-B041-473A-9947-76AD30DA4B3E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0DE1AB33-4069-40AB-A452-2B63090AC9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09005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2BA57E2-B9C1-423C-AF9E-43DC6BA4E00E}"/>
              </a:ext>
            </a:extLst>
          </p:cNvPr>
          <p:cNvSpPr/>
          <p:nvPr userDrawn="1"/>
        </p:nvSpPr>
        <p:spPr>
          <a:xfrm rot="10800000" flipH="1">
            <a:off x="3929261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2894F00-529A-4A7B-8733-0A594CEA18B1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2D51A96-8D57-433A-8417-56AE0521CFF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913" y="1952049"/>
            <a:ext cx="1452550" cy="1476000"/>
          </a:xfrm>
          <a:custGeom>
            <a:avLst/>
            <a:gdLst>
              <a:gd name="connsiteX0" fmla="*/ 47661 w 1452550"/>
              <a:gd name="connsiteY0" fmla="*/ 1005292 h 1476000"/>
              <a:gd name="connsiteX1" fmla="*/ 52539 w 1452550"/>
              <a:gd name="connsiteY1" fmla="*/ 1017429 h 1476000"/>
              <a:gd name="connsiteX2" fmla="*/ 53395 w 1452550"/>
              <a:gd name="connsiteY2" fmla="*/ 1020511 h 1476000"/>
              <a:gd name="connsiteX3" fmla="*/ 62657 w 1452550"/>
              <a:gd name="connsiteY3" fmla="*/ 1043939 h 1476000"/>
              <a:gd name="connsiteX4" fmla="*/ 53395 w 1452550"/>
              <a:gd name="connsiteY4" fmla="*/ 1021056 h 1476000"/>
              <a:gd name="connsiteX5" fmla="*/ 49036 w 1452550"/>
              <a:gd name="connsiteY5" fmla="*/ 1009615 h 1476000"/>
              <a:gd name="connsiteX6" fmla="*/ 39266 w 1452550"/>
              <a:gd name="connsiteY6" fmla="*/ 980554 h 1476000"/>
              <a:gd name="connsiteX7" fmla="*/ 45222 w 1452550"/>
              <a:gd name="connsiteY7" fmla="*/ 997628 h 1476000"/>
              <a:gd name="connsiteX8" fmla="*/ 47661 w 1452550"/>
              <a:gd name="connsiteY8" fmla="*/ 1005292 h 1476000"/>
              <a:gd name="connsiteX9" fmla="*/ 41953 w 1452550"/>
              <a:gd name="connsiteY9" fmla="*/ 991090 h 1476000"/>
              <a:gd name="connsiteX10" fmla="*/ 27223 w 1452550"/>
              <a:gd name="connsiteY10" fmla="*/ 934747 h 1476000"/>
              <a:gd name="connsiteX11" fmla="*/ 31601 w 1452550"/>
              <a:gd name="connsiteY11" fmla="*/ 951861 h 1476000"/>
              <a:gd name="connsiteX12" fmla="*/ 33829 w 1452550"/>
              <a:gd name="connsiteY12" fmla="*/ 959230 h 1476000"/>
              <a:gd name="connsiteX13" fmla="*/ 39266 w 1452550"/>
              <a:gd name="connsiteY13" fmla="*/ 980554 h 1476000"/>
              <a:gd name="connsiteX14" fmla="*/ 37050 w 1452550"/>
              <a:gd name="connsiteY14" fmla="*/ 974199 h 1476000"/>
              <a:gd name="connsiteX15" fmla="*/ 30511 w 1452550"/>
              <a:gd name="connsiteY15" fmla="*/ 950226 h 1476000"/>
              <a:gd name="connsiteX16" fmla="*/ 21788 w 1452550"/>
              <a:gd name="connsiteY16" fmla="*/ 912006 h 1476000"/>
              <a:gd name="connsiteX17" fmla="*/ 25408 w 1452550"/>
              <a:gd name="connsiteY17" fmla="*/ 926205 h 1476000"/>
              <a:gd name="connsiteX18" fmla="*/ 27223 w 1452550"/>
              <a:gd name="connsiteY18" fmla="*/ 934747 h 1476000"/>
              <a:gd name="connsiteX19" fmla="*/ 25608 w 1452550"/>
              <a:gd name="connsiteY19" fmla="*/ 928433 h 1476000"/>
              <a:gd name="connsiteX20" fmla="*/ 8356 w 1452550"/>
              <a:gd name="connsiteY20" fmla="*/ 845937 h 1476000"/>
              <a:gd name="connsiteX21" fmla="*/ 17937 w 1452550"/>
              <a:gd name="connsiteY21" fmla="*/ 891038 h 1476000"/>
              <a:gd name="connsiteX22" fmla="*/ 20159 w 1452550"/>
              <a:gd name="connsiteY22" fmla="*/ 905005 h 1476000"/>
              <a:gd name="connsiteX23" fmla="*/ 21788 w 1452550"/>
              <a:gd name="connsiteY23" fmla="*/ 912006 h 1476000"/>
              <a:gd name="connsiteX24" fmla="*/ 9739 w 1452550"/>
              <a:gd name="connsiteY24" fmla="*/ 864754 h 1476000"/>
              <a:gd name="connsiteX25" fmla="*/ 0 w 1452550"/>
              <a:gd name="connsiteY25" fmla="*/ 732289 h 1476000"/>
              <a:gd name="connsiteX26" fmla="*/ 8356 w 1452550"/>
              <a:gd name="connsiteY26" fmla="*/ 845937 h 1476000"/>
              <a:gd name="connsiteX27" fmla="*/ 7492 w 1452550"/>
              <a:gd name="connsiteY27" fmla="*/ 841871 h 1476000"/>
              <a:gd name="connsiteX28" fmla="*/ 0 w 1452550"/>
              <a:gd name="connsiteY28" fmla="*/ 732289 h 1476000"/>
              <a:gd name="connsiteX29" fmla="*/ 10625 w 1452550"/>
              <a:gd name="connsiteY29" fmla="*/ 731336 h 1476000"/>
              <a:gd name="connsiteX30" fmla="*/ 6538 w 1452550"/>
              <a:gd name="connsiteY30" fmla="*/ 737193 h 1476000"/>
              <a:gd name="connsiteX31" fmla="*/ 25608 w 1452550"/>
              <a:gd name="connsiteY31" fmla="*/ 906094 h 1476000"/>
              <a:gd name="connsiteX32" fmla="*/ 77912 w 1452550"/>
              <a:gd name="connsiteY32" fmla="*/ 1062464 h 1476000"/>
              <a:gd name="connsiteX33" fmla="*/ 118776 w 1452550"/>
              <a:gd name="connsiteY33" fmla="*/ 1136563 h 1476000"/>
              <a:gd name="connsiteX34" fmla="*/ 180888 w 1452550"/>
              <a:gd name="connsiteY34" fmla="*/ 1217199 h 1476000"/>
              <a:gd name="connsiteX35" fmla="*/ 238096 w 1452550"/>
              <a:gd name="connsiteY35" fmla="*/ 1270050 h 1476000"/>
              <a:gd name="connsiteX36" fmla="*/ 254441 w 1452550"/>
              <a:gd name="connsiteY36" fmla="*/ 1273863 h 1476000"/>
              <a:gd name="connsiteX37" fmla="*/ 150377 w 1452550"/>
              <a:gd name="connsiteY37" fmla="*/ 1170343 h 1476000"/>
              <a:gd name="connsiteX38" fmla="*/ 93713 w 1452550"/>
              <a:gd name="connsiteY38" fmla="*/ 1078809 h 1476000"/>
              <a:gd name="connsiteX39" fmla="*/ 51215 w 1452550"/>
              <a:gd name="connsiteY39" fmla="*/ 974199 h 1476000"/>
              <a:gd name="connsiteX40" fmla="*/ 26697 w 1452550"/>
              <a:gd name="connsiteY40" fmla="*/ 872314 h 1476000"/>
              <a:gd name="connsiteX41" fmla="*/ 23428 w 1452550"/>
              <a:gd name="connsiteY41" fmla="*/ 848886 h 1476000"/>
              <a:gd name="connsiteX42" fmla="*/ 20704 w 1452550"/>
              <a:gd name="connsiteY42" fmla="*/ 827092 h 1476000"/>
              <a:gd name="connsiteX43" fmla="*/ 18525 w 1452550"/>
              <a:gd name="connsiteY43" fmla="*/ 806933 h 1476000"/>
              <a:gd name="connsiteX44" fmla="*/ 17435 w 1452550"/>
              <a:gd name="connsiteY44" fmla="*/ 797670 h 1476000"/>
              <a:gd name="connsiteX45" fmla="*/ 16890 w 1452550"/>
              <a:gd name="connsiteY45" fmla="*/ 788953 h 1476000"/>
              <a:gd name="connsiteX46" fmla="*/ 14711 w 1452550"/>
              <a:gd name="connsiteY46" fmla="*/ 758987 h 1476000"/>
              <a:gd name="connsiteX47" fmla="*/ 13076 w 1452550"/>
              <a:gd name="connsiteY47" fmla="*/ 739372 h 1476000"/>
              <a:gd name="connsiteX48" fmla="*/ 10625 w 1452550"/>
              <a:gd name="connsiteY48" fmla="*/ 731336 h 1476000"/>
              <a:gd name="connsiteX49" fmla="*/ 114485 w 1452550"/>
              <a:gd name="connsiteY49" fmla="*/ 356118 h 1476000"/>
              <a:gd name="connsiteX50" fmla="*/ 112874 w 1452550"/>
              <a:gd name="connsiteY50" fmla="*/ 356335 h 1476000"/>
              <a:gd name="connsiteX51" fmla="*/ 87924 w 1452550"/>
              <a:gd name="connsiteY51" fmla="*/ 398276 h 1476000"/>
              <a:gd name="connsiteX52" fmla="*/ 34938 w 1452550"/>
              <a:gd name="connsiteY52" fmla="*/ 525037 h 1476000"/>
              <a:gd name="connsiteX53" fmla="*/ 19729 w 1452550"/>
              <a:gd name="connsiteY53" fmla="*/ 583925 h 1476000"/>
              <a:gd name="connsiteX54" fmla="*/ 20636 w 1452550"/>
              <a:gd name="connsiteY54" fmla="*/ 581436 h 1476000"/>
              <a:gd name="connsiteX55" fmla="*/ 23973 w 1452550"/>
              <a:gd name="connsiteY55" fmla="*/ 571561 h 1476000"/>
              <a:gd name="connsiteX56" fmla="*/ 59933 w 1452550"/>
              <a:gd name="connsiteY56" fmla="*/ 468041 h 1476000"/>
              <a:gd name="connsiteX57" fmla="*/ 104065 w 1452550"/>
              <a:gd name="connsiteY57" fmla="*/ 375962 h 1476000"/>
              <a:gd name="connsiteX58" fmla="*/ 114485 w 1452550"/>
              <a:gd name="connsiteY58" fmla="*/ 356118 h 1476000"/>
              <a:gd name="connsiteX59" fmla="*/ 139211 w 1452550"/>
              <a:gd name="connsiteY59" fmla="*/ 316926 h 1476000"/>
              <a:gd name="connsiteX60" fmla="*/ 122590 w 1452550"/>
              <a:gd name="connsiteY60" fmla="*/ 340003 h 1476000"/>
              <a:gd name="connsiteX61" fmla="*/ 114226 w 1452550"/>
              <a:gd name="connsiteY61" fmla="*/ 354063 h 1476000"/>
              <a:gd name="connsiteX62" fmla="*/ 119320 w 1452550"/>
              <a:gd name="connsiteY62" fmla="*/ 345996 h 1476000"/>
              <a:gd name="connsiteX63" fmla="*/ 126404 w 1452550"/>
              <a:gd name="connsiteY63" fmla="*/ 335643 h 1476000"/>
              <a:gd name="connsiteX64" fmla="*/ 1148315 w 1452550"/>
              <a:gd name="connsiteY64" fmla="*/ 200910 h 1476000"/>
              <a:gd name="connsiteX65" fmla="*/ 1148572 w 1452550"/>
              <a:gd name="connsiteY65" fmla="*/ 201103 h 1476000"/>
              <a:gd name="connsiteX66" fmla="*/ 1152887 w 1452550"/>
              <a:gd name="connsiteY66" fmla="*/ 203791 h 1476000"/>
              <a:gd name="connsiteX67" fmla="*/ 288543 w 1452550"/>
              <a:gd name="connsiteY67" fmla="*/ 197530 h 1476000"/>
              <a:gd name="connsiteX68" fmla="*/ 288222 w 1452550"/>
              <a:gd name="connsiteY68" fmla="*/ 197798 h 1476000"/>
              <a:gd name="connsiteX69" fmla="*/ 261524 w 1452550"/>
              <a:gd name="connsiteY69" fmla="*/ 223951 h 1476000"/>
              <a:gd name="connsiteX70" fmla="*/ 238096 w 1452550"/>
              <a:gd name="connsiteY70" fmla="*/ 244110 h 1476000"/>
              <a:gd name="connsiteX71" fmla="*/ 252630 w 1452550"/>
              <a:gd name="connsiteY71" fmla="*/ 230144 h 1476000"/>
              <a:gd name="connsiteX72" fmla="*/ 283703 w 1452550"/>
              <a:gd name="connsiteY72" fmla="*/ 201363 h 1476000"/>
              <a:gd name="connsiteX73" fmla="*/ 315027 w 1452550"/>
              <a:gd name="connsiteY73" fmla="*/ 176550 h 1476000"/>
              <a:gd name="connsiteX74" fmla="*/ 288543 w 1452550"/>
              <a:gd name="connsiteY74" fmla="*/ 197530 h 1476000"/>
              <a:gd name="connsiteX75" fmla="*/ 305112 w 1452550"/>
              <a:gd name="connsiteY75" fmla="*/ 183633 h 1476000"/>
              <a:gd name="connsiteX76" fmla="*/ 277029 w 1452550"/>
              <a:gd name="connsiteY76" fmla="*/ 170127 h 1476000"/>
              <a:gd name="connsiteX77" fmla="*/ 253837 w 1452550"/>
              <a:gd name="connsiteY77" fmla="*/ 188758 h 1476000"/>
              <a:gd name="connsiteX78" fmla="*/ 239477 w 1452550"/>
              <a:gd name="connsiteY78" fmla="*/ 203859 h 1476000"/>
              <a:gd name="connsiteX79" fmla="*/ 233737 w 1452550"/>
              <a:gd name="connsiteY79" fmla="*/ 209240 h 1476000"/>
              <a:gd name="connsiteX80" fmla="*/ 225020 w 1452550"/>
              <a:gd name="connsiteY80" fmla="*/ 217957 h 1476000"/>
              <a:gd name="connsiteX81" fmla="*/ 207040 w 1452550"/>
              <a:gd name="connsiteY81" fmla="*/ 235937 h 1476000"/>
              <a:gd name="connsiteX82" fmla="*/ 180050 w 1452550"/>
              <a:gd name="connsiteY82" fmla="*/ 266355 h 1476000"/>
              <a:gd name="connsiteX83" fmla="*/ 161844 w 1452550"/>
              <a:gd name="connsiteY83" fmla="*/ 285501 h 1476000"/>
              <a:gd name="connsiteX84" fmla="*/ 141310 w 1452550"/>
              <a:gd name="connsiteY84" fmla="*/ 314010 h 1476000"/>
              <a:gd name="connsiteX85" fmla="*/ 172715 w 1452550"/>
              <a:gd name="connsiteY85" fmla="*/ 274621 h 1476000"/>
              <a:gd name="connsiteX86" fmla="*/ 180050 w 1452550"/>
              <a:gd name="connsiteY86" fmla="*/ 266355 h 1476000"/>
              <a:gd name="connsiteX87" fmla="*/ 239477 w 1452550"/>
              <a:gd name="connsiteY87" fmla="*/ 203859 h 1476000"/>
              <a:gd name="connsiteX88" fmla="*/ 242455 w 1452550"/>
              <a:gd name="connsiteY88" fmla="*/ 201068 h 1476000"/>
              <a:gd name="connsiteX89" fmla="*/ 257711 w 1452550"/>
              <a:gd name="connsiteY89" fmla="*/ 186902 h 1476000"/>
              <a:gd name="connsiteX90" fmla="*/ 273511 w 1452550"/>
              <a:gd name="connsiteY90" fmla="*/ 173280 h 1476000"/>
              <a:gd name="connsiteX91" fmla="*/ 1151774 w 1452550"/>
              <a:gd name="connsiteY91" fmla="*/ 138606 h 1476000"/>
              <a:gd name="connsiteX92" fmla="*/ 1154573 w 1452550"/>
              <a:gd name="connsiteY92" fmla="*/ 138955 h 1476000"/>
              <a:gd name="connsiteX93" fmla="*/ 1169232 w 1452550"/>
              <a:gd name="connsiteY93" fmla="*/ 144948 h 1476000"/>
              <a:gd name="connsiteX94" fmla="*/ 1167598 w 1452550"/>
              <a:gd name="connsiteY94" fmla="*/ 148763 h 1476000"/>
              <a:gd name="connsiteX95" fmla="*/ 1151774 w 1452550"/>
              <a:gd name="connsiteY95" fmla="*/ 138606 h 1476000"/>
              <a:gd name="connsiteX96" fmla="*/ 988783 w 1452550"/>
              <a:gd name="connsiteY96" fmla="*/ 109779 h 1476000"/>
              <a:gd name="connsiteX97" fmla="*/ 1006869 w 1452550"/>
              <a:gd name="connsiteY97" fmla="*/ 117162 h 1476000"/>
              <a:gd name="connsiteX98" fmla="*/ 1034657 w 1452550"/>
              <a:gd name="connsiteY98" fmla="*/ 129693 h 1476000"/>
              <a:gd name="connsiteX99" fmla="*/ 1061353 w 1452550"/>
              <a:gd name="connsiteY99" fmla="*/ 143314 h 1476000"/>
              <a:gd name="connsiteX100" fmla="*/ 1036835 w 1452550"/>
              <a:gd name="connsiteY100" fmla="*/ 129693 h 1476000"/>
              <a:gd name="connsiteX101" fmla="*/ 1027353 w 1452550"/>
              <a:gd name="connsiteY101" fmla="*/ 125158 h 1476000"/>
              <a:gd name="connsiteX102" fmla="*/ 1006084 w 1452550"/>
              <a:gd name="connsiteY102" fmla="*/ 116094 h 1476000"/>
              <a:gd name="connsiteX103" fmla="*/ 995972 w 1452550"/>
              <a:gd name="connsiteY103" fmla="*/ 112258 h 1476000"/>
              <a:gd name="connsiteX104" fmla="*/ 428791 w 1452550"/>
              <a:gd name="connsiteY104" fmla="*/ 107354 h 1476000"/>
              <a:gd name="connsiteX105" fmla="*/ 324181 w 1452550"/>
              <a:gd name="connsiteY105" fmla="*/ 170011 h 1476000"/>
              <a:gd name="connsiteX106" fmla="*/ 315027 w 1452550"/>
              <a:gd name="connsiteY106" fmla="*/ 176550 h 1476000"/>
              <a:gd name="connsiteX107" fmla="*/ 323024 w 1452550"/>
              <a:gd name="connsiteY107" fmla="*/ 170216 h 1476000"/>
              <a:gd name="connsiteX108" fmla="*/ 428791 w 1452550"/>
              <a:gd name="connsiteY108" fmla="*/ 107354 h 1476000"/>
              <a:gd name="connsiteX109" fmla="*/ 503306 w 1452550"/>
              <a:gd name="connsiteY109" fmla="*/ 102128 h 1476000"/>
              <a:gd name="connsiteX110" fmla="*/ 493083 w 1452550"/>
              <a:gd name="connsiteY110" fmla="*/ 105720 h 1476000"/>
              <a:gd name="connsiteX111" fmla="*/ 490686 w 1452550"/>
              <a:gd name="connsiteY111" fmla="*/ 106747 h 1476000"/>
              <a:gd name="connsiteX112" fmla="*/ 378666 w 1452550"/>
              <a:gd name="connsiteY112" fmla="*/ 97003 h 1476000"/>
              <a:gd name="connsiteX113" fmla="*/ 351423 w 1452550"/>
              <a:gd name="connsiteY113" fmla="*/ 114438 h 1476000"/>
              <a:gd name="connsiteX114" fmla="*/ 325271 w 1452550"/>
              <a:gd name="connsiteY114" fmla="*/ 130238 h 1476000"/>
              <a:gd name="connsiteX115" fmla="*/ 341071 w 1452550"/>
              <a:gd name="connsiteY115" fmla="*/ 118251 h 1476000"/>
              <a:gd name="connsiteX116" fmla="*/ 378666 w 1452550"/>
              <a:gd name="connsiteY116" fmla="*/ 97003 h 1476000"/>
              <a:gd name="connsiteX117" fmla="*/ 872355 w 1452550"/>
              <a:gd name="connsiteY117" fmla="*/ 74171 h 1476000"/>
              <a:gd name="connsiteX118" fmla="*/ 952930 w 1452550"/>
              <a:gd name="connsiteY118" fmla="*/ 95912 h 1476000"/>
              <a:gd name="connsiteX119" fmla="*/ 912067 w 1452550"/>
              <a:gd name="connsiteY119" fmla="*/ 85016 h 1476000"/>
              <a:gd name="connsiteX120" fmla="*/ 891363 w 1452550"/>
              <a:gd name="connsiteY120" fmla="*/ 80657 h 1476000"/>
              <a:gd name="connsiteX121" fmla="*/ 880157 w 1452550"/>
              <a:gd name="connsiteY121" fmla="*/ 78593 h 1476000"/>
              <a:gd name="connsiteX122" fmla="*/ 940198 w 1452550"/>
              <a:gd name="connsiteY122" fmla="*/ 94031 h 1476000"/>
              <a:gd name="connsiteX123" fmla="*/ 955051 w 1452550"/>
              <a:gd name="connsiteY123" fmla="*/ 99468 h 1476000"/>
              <a:gd name="connsiteX124" fmla="*/ 974073 w 1452550"/>
              <a:gd name="connsiteY124" fmla="*/ 104614 h 1476000"/>
              <a:gd name="connsiteX125" fmla="*/ 952930 w 1452550"/>
              <a:gd name="connsiteY125" fmla="*/ 97003 h 1476000"/>
              <a:gd name="connsiteX126" fmla="*/ 973088 w 1452550"/>
              <a:gd name="connsiteY126" fmla="*/ 102996 h 1476000"/>
              <a:gd name="connsiteX127" fmla="*/ 976023 w 1452550"/>
              <a:gd name="connsiteY127" fmla="*/ 104026 h 1476000"/>
              <a:gd name="connsiteX128" fmla="*/ 967640 w 1452550"/>
              <a:gd name="connsiteY128" fmla="*/ 100816 h 1476000"/>
              <a:gd name="connsiteX129" fmla="*/ 942577 w 1452550"/>
              <a:gd name="connsiteY129" fmla="*/ 92099 h 1476000"/>
              <a:gd name="connsiteX130" fmla="*/ 891362 w 1452550"/>
              <a:gd name="connsiteY130" fmla="*/ 77933 h 1476000"/>
              <a:gd name="connsiteX131" fmla="*/ 791155 w 1452550"/>
              <a:gd name="connsiteY131" fmla="*/ 62643 h 1476000"/>
              <a:gd name="connsiteX132" fmla="*/ 866399 w 1452550"/>
              <a:gd name="connsiteY132" fmla="*/ 72992 h 1476000"/>
              <a:gd name="connsiteX133" fmla="*/ 839057 w 1452550"/>
              <a:gd name="connsiteY133" fmla="*/ 67581 h 1476000"/>
              <a:gd name="connsiteX134" fmla="*/ 682395 w 1452550"/>
              <a:gd name="connsiteY134" fmla="*/ 62526 h 1476000"/>
              <a:gd name="connsiteX135" fmla="*/ 679419 w 1452550"/>
              <a:gd name="connsiteY135" fmla="*/ 62677 h 1476000"/>
              <a:gd name="connsiteX136" fmla="*/ 663578 w 1452550"/>
              <a:gd name="connsiteY136" fmla="*/ 64456 h 1476000"/>
              <a:gd name="connsiteX137" fmla="*/ 675605 w 1452550"/>
              <a:gd name="connsiteY137" fmla="*/ 63222 h 1476000"/>
              <a:gd name="connsiteX138" fmla="*/ 732813 w 1452550"/>
              <a:gd name="connsiteY138" fmla="*/ 59953 h 1476000"/>
              <a:gd name="connsiteX139" fmla="*/ 709860 w 1452550"/>
              <a:gd name="connsiteY139" fmla="*/ 61124 h 1476000"/>
              <a:gd name="connsiteX140" fmla="*/ 770914 w 1452550"/>
              <a:gd name="connsiteY140" fmla="*/ 61509 h 1476000"/>
              <a:gd name="connsiteX141" fmla="*/ 999786 w 1452550"/>
              <a:gd name="connsiteY141" fmla="*/ 58864 h 1476000"/>
              <a:gd name="connsiteX142" fmla="*/ 1018456 w 1452550"/>
              <a:gd name="connsiteY142" fmla="*/ 64198 h 1476000"/>
              <a:gd name="connsiteX143" fmla="*/ 1036988 w 1452550"/>
              <a:gd name="connsiteY143" fmla="*/ 70456 h 1476000"/>
              <a:gd name="connsiteX144" fmla="*/ 1055360 w 1452550"/>
              <a:gd name="connsiteY144" fmla="*/ 77388 h 1476000"/>
              <a:gd name="connsiteX145" fmla="*/ 1189936 w 1452550"/>
              <a:gd name="connsiteY145" fmla="*/ 152577 h 1476000"/>
              <a:gd name="connsiteX146" fmla="*/ 1197019 w 1452550"/>
              <a:gd name="connsiteY146" fmla="*/ 158025 h 1476000"/>
              <a:gd name="connsiteX147" fmla="*/ 1168687 w 1452550"/>
              <a:gd name="connsiteY147" fmla="*/ 144404 h 1476000"/>
              <a:gd name="connsiteX148" fmla="*/ 1156156 w 1452550"/>
              <a:gd name="connsiteY148" fmla="*/ 136231 h 1476000"/>
              <a:gd name="connsiteX149" fmla="*/ 1138721 w 1452550"/>
              <a:gd name="connsiteY149" fmla="*/ 125879 h 1476000"/>
              <a:gd name="connsiteX150" fmla="*/ 1085871 w 1452550"/>
              <a:gd name="connsiteY150" fmla="*/ 98637 h 1476000"/>
              <a:gd name="connsiteX151" fmla="*/ 1042828 w 1452550"/>
              <a:gd name="connsiteY151" fmla="*/ 77388 h 1476000"/>
              <a:gd name="connsiteX152" fmla="*/ 1021580 w 1452550"/>
              <a:gd name="connsiteY152" fmla="*/ 67581 h 1476000"/>
              <a:gd name="connsiteX153" fmla="*/ 486000 w 1452550"/>
              <a:gd name="connsiteY153" fmla="*/ 56139 h 1476000"/>
              <a:gd name="connsiteX154" fmla="*/ 360686 w 1452550"/>
              <a:gd name="connsiteY154" fmla="*/ 117162 h 1476000"/>
              <a:gd name="connsiteX155" fmla="*/ 486000 w 1452550"/>
              <a:gd name="connsiteY155" fmla="*/ 56139 h 1476000"/>
              <a:gd name="connsiteX156" fmla="*/ 654039 w 1452550"/>
              <a:gd name="connsiteY156" fmla="*/ 38416 h 1476000"/>
              <a:gd name="connsiteX157" fmla="*/ 630247 w 1452550"/>
              <a:gd name="connsiteY157" fmla="*/ 40815 h 1476000"/>
              <a:gd name="connsiteX158" fmla="*/ 596058 w 1452550"/>
              <a:gd name="connsiteY158" fmla="*/ 46877 h 1476000"/>
              <a:gd name="connsiteX159" fmla="*/ 569204 w 1452550"/>
              <a:gd name="connsiteY159" fmla="*/ 53920 h 1476000"/>
              <a:gd name="connsiteX160" fmla="*/ 613697 w 1452550"/>
              <a:gd name="connsiteY160" fmla="*/ 44425 h 1476000"/>
              <a:gd name="connsiteX161" fmla="*/ 688681 w 1452550"/>
              <a:gd name="connsiteY161" fmla="*/ 35980 h 1476000"/>
              <a:gd name="connsiteX162" fmla="*/ 667175 w 1452550"/>
              <a:gd name="connsiteY162" fmla="*/ 37004 h 1476000"/>
              <a:gd name="connsiteX163" fmla="*/ 671246 w 1452550"/>
              <a:gd name="connsiteY163" fmla="*/ 36525 h 1476000"/>
              <a:gd name="connsiteX164" fmla="*/ 665798 w 1452550"/>
              <a:gd name="connsiteY164" fmla="*/ 37069 h 1476000"/>
              <a:gd name="connsiteX165" fmla="*/ 667175 w 1452550"/>
              <a:gd name="connsiteY165" fmla="*/ 37004 h 1476000"/>
              <a:gd name="connsiteX166" fmla="*/ 666613 w 1452550"/>
              <a:gd name="connsiteY166" fmla="*/ 37070 h 1476000"/>
              <a:gd name="connsiteX167" fmla="*/ 666887 w 1452550"/>
              <a:gd name="connsiteY167" fmla="*/ 37070 h 1476000"/>
              <a:gd name="connsiteX168" fmla="*/ 551926 w 1452550"/>
              <a:gd name="connsiteY168" fmla="*/ 61043 h 1476000"/>
              <a:gd name="connsiteX169" fmla="*/ 428791 w 1452550"/>
              <a:gd name="connsiteY169" fmla="*/ 107354 h 1476000"/>
              <a:gd name="connsiteX170" fmla="*/ 495943 w 1452550"/>
              <a:gd name="connsiteY170" fmla="*/ 77525 h 1476000"/>
              <a:gd name="connsiteX171" fmla="*/ 561041 w 1452550"/>
              <a:gd name="connsiteY171" fmla="*/ 55999 h 1476000"/>
              <a:gd name="connsiteX172" fmla="*/ 550836 w 1452550"/>
              <a:gd name="connsiteY172" fmla="*/ 58319 h 1476000"/>
              <a:gd name="connsiteX173" fmla="*/ 540484 w 1452550"/>
              <a:gd name="connsiteY173" fmla="*/ 61588 h 1476000"/>
              <a:gd name="connsiteX174" fmla="*/ 517056 w 1452550"/>
              <a:gd name="connsiteY174" fmla="*/ 68670 h 1476000"/>
              <a:gd name="connsiteX175" fmla="*/ 493628 w 1452550"/>
              <a:gd name="connsiteY175" fmla="*/ 76843 h 1476000"/>
              <a:gd name="connsiteX176" fmla="*/ 482186 w 1452550"/>
              <a:gd name="connsiteY176" fmla="*/ 81202 h 1476000"/>
              <a:gd name="connsiteX177" fmla="*/ 470744 w 1452550"/>
              <a:gd name="connsiteY177" fmla="*/ 86105 h 1476000"/>
              <a:gd name="connsiteX178" fmla="*/ 383024 w 1452550"/>
              <a:gd name="connsiteY178" fmla="*/ 129148 h 1476000"/>
              <a:gd name="connsiteX179" fmla="*/ 362320 w 1452550"/>
              <a:gd name="connsiteY179" fmla="*/ 141679 h 1476000"/>
              <a:gd name="connsiteX180" fmla="*/ 342161 w 1452550"/>
              <a:gd name="connsiteY180" fmla="*/ 154756 h 1476000"/>
              <a:gd name="connsiteX181" fmla="*/ 304022 w 1452550"/>
              <a:gd name="connsiteY181" fmla="*/ 182543 h 1476000"/>
              <a:gd name="connsiteX182" fmla="*/ 283703 w 1452550"/>
              <a:gd name="connsiteY182" fmla="*/ 201363 h 1476000"/>
              <a:gd name="connsiteX183" fmla="*/ 277316 w 1452550"/>
              <a:gd name="connsiteY183" fmla="*/ 206422 h 1476000"/>
              <a:gd name="connsiteX184" fmla="*/ 252630 w 1452550"/>
              <a:gd name="connsiteY184" fmla="*/ 230144 h 1476000"/>
              <a:gd name="connsiteX185" fmla="*/ 237552 w 1452550"/>
              <a:gd name="connsiteY185" fmla="*/ 244110 h 1476000"/>
              <a:gd name="connsiteX186" fmla="*/ 219572 w 1452550"/>
              <a:gd name="connsiteY186" fmla="*/ 263724 h 1476000"/>
              <a:gd name="connsiteX187" fmla="*/ 202682 w 1452550"/>
              <a:gd name="connsiteY187" fmla="*/ 283339 h 1476000"/>
              <a:gd name="connsiteX188" fmla="*/ 172715 w 1452550"/>
              <a:gd name="connsiteY188" fmla="*/ 323657 h 1476000"/>
              <a:gd name="connsiteX189" fmla="*/ 145473 w 1452550"/>
              <a:gd name="connsiteY189" fmla="*/ 365610 h 1476000"/>
              <a:gd name="connsiteX190" fmla="*/ 120410 w 1452550"/>
              <a:gd name="connsiteY190" fmla="*/ 410832 h 1476000"/>
              <a:gd name="connsiteX191" fmla="*/ 129128 w 1452550"/>
              <a:gd name="connsiteY191" fmla="*/ 396121 h 1476000"/>
              <a:gd name="connsiteX192" fmla="*/ 139480 w 1452550"/>
              <a:gd name="connsiteY192" fmla="*/ 380321 h 1476000"/>
              <a:gd name="connsiteX193" fmla="*/ 149832 w 1452550"/>
              <a:gd name="connsiteY193" fmla="*/ 364520 h 1476000"/>
              <a:gd name="connsiteX194" fmla="*/ 160729 w 1452550"/>
              <a:gd name="connsiteY194" fmla="*/ 351989 h 1476000"/>
              <a:gd name="connsiteX195" fmla="*/ 189060 w 1452550"/>
              <a:gd name="connsiteY195" fmla="*/ 310581 h 1476000"/>
              <a:gd name="connsiteX196" fmla="*/ 221206 w 1452550"/>
              <a:gd name="connsiteY196" fmla="*/ 271352 h 1476000"/>
              <a:gd name="connsiteX197" fmla="*/ 256621 w 1452550"/>
              <a:gd name="connsiteY197" fmla="*/ 234303 h 1476000"/>
              <a:gd name="connsiteX198" fmla="*/ 295305 w 1452550"/>
              <a:gd name="connsiteY198" fmla="*/ 199978 h 1476000"/>
              <a:gd name="connsiteX199" fmla="*/ 315464 w 1452550"/>
              <a:gd name="connsiteY199" fmla="*/ 183633 h 1476000"/>
              <a:gd name="connsiteX200" fmla="*/ 336168 w 1452550"/>
              <a:gd name="connsiteY200" fmla="*/ 168377 h 1476000"/>
              <a:gd name="connsiteX201" fmla="*/ 357417 w 1452550"/>
              <a:gd name="connsiteY201" fmla="*/ 153666 h 1476000"/>
              <a:gd name="connsiteX202" fmla="*/ 379211 w 1452550"/>
              <a:gd name="connsiteY202" fmla="*/ 140045 h 1476000"/>
              <a:gd name="connsiteX203" fmla="*/ 390108 w 1452550"/>
              <a:gd name="connsiteY203" fmla="*/ 133507 h 1476000"/>
              <a:gd name="connsiteX204" fmla="*/ 401549 w 1452550"/>
              <a:gd name="connsiteY204" fmla="*/ 127513 h 1476000"/>
              <a:gd name="connsiteX205" fmla="*/ 423888 w 1452550"/>
              <a:gd name="connsiteY205" fmla="*/ 115527 h 1476000"/>
              <a:gd name="connsiteX206" fmla="*/ 469655 w 1452550"/>
              <a:gd name="connsiteY206" fmla="*/ 94278 h 1476000"/>
              <a:gd name="connsiteX207" fmla="*/ 622211 w 1452550"/>
              <a:gd name="connsiteY207" fmla="*/ 51780 h 1476000"/>
              <a:gd name="connsiteX208" fmla="*/ 773132 w 1452550"/>
              <a:gd name="connsiteY208" fmla="*/ 40338 h 1476000"/>
              <a:gd name="connsiteX209" fmla="*/ 773132 w 1452550"/>
              <a:gd name="connsiteY209" fmla="*/ 37069 h 1476000"/>
              <a:gd name="connsiteX210" fmla="*/ 762780 w 1452550"/>
              <a:gd name="connsiteY210" fmla="*/ 37615 h 1476000"/>
              <a:gd name="connsiteX211" fmla="*/ 736627 w 1452550"/>
              <a:gd name="connsiteY211" fmla="*/ 36525 h 1476000"/>
              <a:gd name="connsiteX212" fmla="*/ 712109 w 1452550"/>
              <a:gd name="connsiteY212" fmla="*/ 35980 h 1476000"/>
              <a:gd name="connsiteX213" fmla="*/ 688681 w 1452550"/>
              <a:gd name="connsiteY213" fmla="*/ 35980 h 1476000"/>
              <a:gd name="connsiteX214" fmla="*/ 713812 w 1452550"/>
              <a:gd name="connsiteY214" fmla="*/ 906 h 1476000"/>
              <a:gd name="connsiteX215" fmla="*/ 804732 w 1452550"/>
              <a:gd name="connsiteY215" fmla="*/ 1655 h 1476000"/>
              <a:gd name="connsiteX216" fmla="*/ 987799 w 1452550"/>
              <a:gd name="connsiteY216" fmla="*/ 37615 h 1476000"/>
              <a:gd name="connsiteX217" fmla="*/ 1166509 w 1452550"/>
              <a:gd name="connsiteY217" fmla="*/ 127513 h 1476000"/>
              <a:gd name="connsiteX218" fmla="*/ 900080 w 1452550"/>
              <a:gd name="connsiteY218" fmla="*/ 20724 h 1476000"/>
              <a:gd name="connsiteX219" fmla="*/ 863778 w 1452550"/>
              <a:gd name="connsiteY219" fmla="*/ 15932 h 1476000"/>
              <a:gd name="connsiteX220" fmla="*/ 823700 w 1452550"/>
              <a:gd name="connsiteY220" fmla="*/ 10040 h 1476000"/>
              <a:gd name="connsiteX221" fmla="*/ 816853 w 1452550"/>
              <a:gd name="connsiteY221" fmla="*/ 9738 h 1476000"/>
              <a:gd name="connsiteX222" fmla="*/ 763869 w 1452550"/>
              <a:gd name="connsiteY222" fmla="*/ 2745 h 1476000"/>
              <a:gd name="connsiteX223" fmla="*/ 642369 w 1452550"/>
              <a:gd name="connsiteY223" fmla="*/ 12552 h 1476000"/>
              <a:gd name="connsiteX224" fmla="*/ 616762 w 1452550"/>
              <a:gd name="connsiteY224" fmla="*/ 17455 h 1476000"/>
              <a:gd name="connsiteX225" fmla="*/ 591699 w 1452550"/>
              <a:gd name="connsiteY225" fmla="*/ 23449 h 1476000"/>
              <a:gd name="connsiteX226" fmla="*/ 746298 w 1452550"/>
              <a:gd name="connsiteY226" fmla="*/ 6627 h 1476000"/>
              <a:gd name="connsiteX227" fmla="*/ 816853 w 1452550"/>
              <a:gd name="connsiteY227" fmla="*/ 9738 h 1476000"/>
              <a:gd name="connsiteX228" fmla="*/ 863778 w 1452550"/>
              <a:gd name="connsiteY228" fmla="*/ 15932 h 1476000"/>
              <a:gd name="connsiteX229" fmla="*/ 900080 w 1452550"/>
              <a:gd name="connsiteY229" fmla="*/ 21269 h 1476000"/>
              <a:gd name="connsiteX230" fmla="*/ 1059174 w 1452550"/>
              <a:gd name="connsiteY230" fmla="*/ 77933 h 1476000"/>
              <a:gd name="connsiteX231" fmla="*/ 1055905 w 1452550"/>
              <a:gd name="connsiteY231" fmla="*/ 76843 h 1476000"/>
              <a:gd name="connsiteX232" fmla="*/ 1036988 w 1452550"/>
              <a:gd name="connsiteY232" fmla="*/ 70456 h 1476000"/>
              <a:gd name="connsiteX233" fmla="*/ 1026483 w 1452550"/>
              <a:gd name="connsiteY233" fmla="*/ 66492 h 1476000"/>
              <a:gd name="connsiteX234" fmla="*/ 1018456 w 1452550"/>
              <a:gd name="connsiteY234" fmla="*/ 64198 h 1476000"/>
              <a:gd name="connsiteX235" fmla="*/ 994469 w 1452550"/>
              <a:gd name="connsiteY235" fmla="*/ 56099 h 1476000"/>
              <a:gd name="connsiteX236" fmla="*/ 1000331 w 1452550"/>
              <a:gd name="connsiteY236" fmla="*/ 57773 h 1476000"/>
              <a:gd name="connsiteX237" fmla="*/ 930046 w 1452550"/>
              <a:gd name="connsiteY237" fmla="*/ 34345 h 1476000"/>
              <a:gd name="connsiteX238" fmla="*/ 810181 w 1452550"/>
              <a:gd name="connsiteY238" fmla="*/ 12007 h 1476000"/>
              <a:gd name="connsiteX239" fmla="*/ 699578 w 1452550"/>
              <a:gd name="connsiteY239" fmla="*/ 12007 h 1476000"/>
              <a:gd name="connsiteX240" fmla="*/ 674515 w 1452550"/>
              <a:gd name="connsiteY240" fmla="*/ 15276 h 1476000"/>
              <a:gd name="connsiteX241" fmla="*/ 623845 w 1452550"/>
              <a:gd name="connsiteY241" fmla="*/ 23449 h 1476000"/>
              <a:gd name="connsiteX242" fmla="*/ 813995 w 1452550"/>
              <a:gd name="connsiteY242" fmla="*/ 15276 h 1476000"/>
              <a:gd name="connsiteX243" fmla="*/ 930046 w 1452550"/>
              <a:gd name="connsiteY243" fmla="*/ 34345 h 1476000"/>
              <a:gd name="connsiteX244" fmla="*/ 994469 w 1452550"/>
              <a:gd name="connsiteY244" fmla="*/ 56099 h 1476000"/>
              <a:gd name="connsiteX245" fmla="*/ 992703 w 1452550"/>
              <a:gd name="connsiteY245" fmla="*/ 55594 h 1476000"/>
              <a:gd name="connsiteX246" fmla="*/ 971454 w 1452550"/>
              <a:gd name="connsiteY246" fmla="*/ 51235 h 1476000"/>
              <a:gd name="connsiteX247" fmla="*/ 947482 w 1452550"/>
              <a:gd name="connsiteY247" fmla="*/ 48511 h 1476000"/>
              <a:gd name="connsiteX248" fmla="*/ 940398 w 1452550"/>
              <a:gd name="connsiteY248" fmla="*/ 56139 h 1476000"/>
              <a:gd name="connsiteX249" fmla="*/ 1061353 w 1452550"/>
              <a:gd name="connsiteY249" fmla="*/ 102996 h 1476000"/>
              <a:gd name="connsiteX250" fmla="*/ 1170322 w 1452550"/>
              <a:gd name="connsiteY250" fmla="*/ 167832 h 1476000"/>
              <a:gd name="connsiteX251" fmla="*/ 1212820 w 1452550"/>
              <a:gd name="connsiteY251" fmla="*/ 201068 h 1476000"/>
              <a:gd name="connsiteX252" fmla="*/ 1230255 w 1452550"/>
              <a:gd name="connsiteY252" fmla="*/ 215778 h 1476000"/>
              <a:gd name="connsiteX253" fmla="*/ 1244966 w 1452550"/>
              <a:gd name="connsiteY253" fmla="*/ 229399 h 1476000"/>
              <a:gd name="connsiteX254" fmla="*/ 1265125 w 1452550"/>
              <a:gd name="connsiteY254" fmla="*/ 249014 h 1476000"/>
              <a:gd name="connsiteX255" fmla="*/ 1270573 w 1452550"/>
              <a:gd name="connsiteY255" fmla="*/ 254462 h 1476000"/>
              <a:gd name="connsiteX256" fmla="*/ 1272208 w 1452550"/>
              <a:gd name="connsiteY256" fmla="*/ 256641 h 1476000"/>
              <a:gd name="connsiteX257" fmla="*/ 1265125 w 1452550"/>
              <a:gd name="connsiteY257" fmla="*/ 251738 h 1476000"/>
              <a:gd name="connsiteX258" fmla="*/ 1243876 w 1452550"/>
              <a:gd name="connsiteY258" fmla="*/ 232668 h 1476000"/>
              <a:gd name="connsiteX259" fmla="*/ 1228621 w 1452550"/>
              <a:gd name="connsiteY259" fmla="*/ 219592 h 1476000"/>
              <a:gd name="connsiteX260" fmla="*/ 1211185 w 1452550"/>
              <a:gd name="connsiteY260" fmla="*/ 205426 h 1476000"/>
              <a:gd name="connsiteX261" fmla="*/ 1171957 w 1452550"/>
              <a:gd name="connsiteY261" fmla="*/ 176005 h 1476000"/>
              <a:gd name="connsiteX262" fmla="*/ 1094589 w 1452550"/>
              <a:gd name="connsiteY262" fmla="*/ 128058 h 1476000"/>
              <a:gd name="connsiteX263" fmla="*/ 1079878 w 1452550"/>
              <a:gd name="connsiteY263" fmla="*/ 120431 h 1476000"/>
              <a:gd name="connsiteX264" fmla="*/ 1068981 w 1452550"/>
              <a:gd name="connsiteY264" fmla="*/ 114982 h 1476000"/>
              <a:gd name="connsiteX265" fmla="*/ 1061353 w 1452550"/>
              <a:gd name="connsiteY265" fmla="*/ 111713 h 1476000"/>
              <a:gd name="connsiteX266" fmla="*/ 1081512 w 1452550"/>
              <a:gd name="connsiteY266" fmla="*/ 123155 h 1476000"/>
              <a:gd name="connsiteX267" fmla="*/ 1101127 w 1452550"/>
              <a:gd name="connsiteY267" fmla="*/ 135141 h 1476000"/>
              <a:gd name="connsiteX268" fmla="*/ 1062988 w 1452550"/>
              <a:gd name="connsiteY268" fmla="*/ 117162 h 1476000"/>
              <a:gd name="connsiteX269" fmla="*/ 1040649 w 1452550"/>
              <a:gd name="connsiteY269" fmla="*/ 106265 h 1476000"/>
              <a:gd name="connsiteX270" fmla="*/ 1017221 w 1452550"/>
              <a:gd name="connsiteY270" fmla="*/ 95912 h 1476000"/>
              <a:gd name="connsiteX271" fmla="*/ 994883 w 1452550"/>
              <a:gd name="connsiteY271" fmla="*/ 87195 h 1476000"/>
              <a:gd name="connsiteX272" fmla="*/ 976903 w 1452550"/>
              <a:gd name="connsiteY272" fmla="*/ 81202 h 1476000"/>
              <a:gd name="connsiteX273" fmla="*/ 864665 w 1452550"/>
              <a:gd name="connsiteY273" fmla="*/ 56139 h 1476000"/>
              <a:gd name="connsiteX274" fmla="*/ 849955 w 1452550"/>
              <a:gd name="connsiteY274" fmla="*/ 53960 h 1476000"/>
              <a:gd name="connsiteX275" fmla="*/ 834699 w 1452550"/>
              <a:gd name="connsiteY275" fmla="*/ 51780 h 1476000"/>
              <a:gd name="connsiteX276" fmla="*/ 804188 w 1452550"/>
              <a:gd name="connsiteY276" fmla="*/ 48511 h 1476000"/>
              <a:gd name="connsiteX277" fmla="*/ 773677 w 1452550"/>
              <a:gd name="connsiteY277" fmla="*/ 46877 h 1476000"/>
              <a:gd name="connsiteX278" fmla="*/ 743165 w 1452550"/>
              <a:gd name="connsiteY278" fmla="*/ 47422 h 1476000"/>
              <a:gd name="connsiteX279" fmla="*/ 733358 w 1452550"/>
              <a:gd name="connsiteY279" fmla="*/ 47966 h 1476000"/>
              <a:gd name="connsiteX280" fmla="*/ 723551 w 1452550"/>
              <a:gd name="connsiteY280" fmla="*/ 49056 h 1476000"/>
              <a:gd name="connsiteX281" fmla="*/ 703392 w 1452550"/>
              <a:gd name="connsiteY281" fmla="*/ 50691 h 1476000"/>
              <a:gd name="connsiteX282" fmla="*/ 682143 w 1452550"/>
              <a:gd name="connsiteY282" fmla="*/ 53415 h 1476000"/>
              <a:gd name="connsiteX283" fmla="*/ 660894 w 1452550"/>
              <a:gd name="connsiteY283" fmla="*/ 56684 h 1476000"/>
              <a:gd name="connsiteX284" fmla="*/ 573175 w 1452550"/>
              <a:gd name="connsiteY284" fmla="*/ 77933 h 1476000"/>
              <a:gd name="connsiteX285" fmla="*/ 560098 w 1452550"/>
              <a:gd name="connsiteY285" fmla="*/ 82836 h 1476000"/>
              <a:gd name="connsiteX286" fmla="*/ 554650 w 1452550"/>
              <a:gd name="connsiteY286" fmla="*/ 86105 h 1476000"/>
              <a:gd name="connsiteX287" fmla="*/ 545598 w 1452550"/>
              <a:gd name="connsiteY287" fmla="*/ 88845 h 1476000"/>
              <a:gd name="connsiteX288" fmla="*/ 592263 w 1452550"/>
              <a:gd name="connsiteY288" fmla="*/ 76846 h 1476000"/>
              <a:gd name="connsiteX289" fmla="*/ 600190 w 1452550"/>
              <a:gd name="connsiteY289" fmla="*/ 75636 h 1476000"/>
              <a:gd name="connsiteX290" fmla="*/ 612948 w 1452550"/>
              <a:gd name="connsiteY290" fmla="*/ 72484 h 1476000"/>
              <a:gd name="connsiteX291" fmla="*/ 652838 w 1452550"/>
              <a:gd name="connsiteY291" fmla="*/ 65661 h 1476000"/>
              <a:gd name="connsiteX292" fmla="*/ 626024 w 1452550"/>
              <a:gd name="connsiteY292" fmla="*/ 68671 h 1476000"/>
              <a:gd name="connsiteX293" fmla="*/ 572630 w 1452550"/>
              <a:gd name="connsiteY293" fmla="*/ 79023 h 1476000"/>
              <a:gd name="connsiteX294" fmla="*/ 875562 w 1452550"/>
              <a:gd name="connsiteY294" fmla="*/ 61043 h 1476000"/>
              <a:gd name="connsiteX295" fmla="*/ 1035746 w 1452550"/>
              <a:gd name="connsiteY295" fmla="*/ 109534 h 1476000"/>
              <a:gd name="connsiteX296" fmla="*/ 1169232 w 1452550"/>
              <a:gd name="connsiteY296" fmla="*/ 184178 h 1476000"/>
              <a:gd name="connsiteX297" fmla="*/ 1173046 w 1452550"/>
              <a:gd name="connsiteY297" fmla="*/ 186902 h 1476000"/>
              <a:gd name="connsiteX298" fmla="*/ 1364285 w 1452550"/>
              <a:gd name="connsiteY298" fmla="*/ 405928 h 1476000"/>
              <a:gd name="connsiteX299" fmla="*/ 1452550 w 1452550"/>
              <a:gd name="connsiteY299" fmla="*/ 683254 h 1476000"/>
              <a:gd name="connsiteX300" fmla="*/ 1443288 w 1452550"/>
              <a:gd name="connsiteY300" fmla="*/ 684888 h 1476000"/>
              <a:gd name="connsiteX301" fmla="*/ 1362651 w 1452550"/>
              <a:gd name="connsiteY301" fmla="*/ 426633 h 1476000"/>
              <a:gd name="connsiteX302" fmla="*/ 1334038 w 1452550"/>
              <a:gd name="connsiteY302" fmla="*/ 384181 h 1476000"/>
              <a:gd name="connsiteX303" fmla="*/ 1332141 w 1452550"/>
              <a:gd name="connsiteY303" fmla="*/ 380866 h 1476000"/>
              <a:gd name="connsiteX304" fmla="*/ 1330235 w 1452550"/>
              <a:gd name="connsiteY304" fmla="*/ 378539 h 1476000"/>
              <a:gd name="connsiteX305" fmla="*/ 1287599 w 1452550"/>
              <a:gd name="connsiteY305" fmla="*/ 315280 h 1476000"/>
              <a:gd name="connsiteX306" fmla="*/ 1239066 w 1452550"/>
              <a:gd name="connsiteY306" fmla="*/ 267222 h 1476000"/>
              <a:gd name="connsiteX307" fmla="*/ 1233524 w 1452550"/>
              <a:gd name="connsiteY307" fmla="*/ 260455 h 1476000"/>
              <a:gd name="connsiteX308" fmla="*/ 1223161 w 1452550"/>
              <a:gd name="connsiteY308" fmla="*/ 251472 h 1476000"/>
              <a:gd name="connsiteX309" fmla="*/ 1197019 w 1452550"/>
              <a:gd name="connsiteY309" fmla="*/ 225586 h 1476000"/>
              <a:gd name="connsiteX310" fmla="*/ 1155611 w 1452550"/>
              <a:gd name="connsiteY310" fmla="*/ 195075 h 1476000"/>
              <a:gd name="connsiteX311" fmla="*/ 1130766 w 1452550"/>
              <a:gd name="connsiteY311" fmla="*/ 179547 h 1476000"/>
              <a:gd name="connsiteX312" fmla="*/ 1175226 w 1452550"/>
              <a:gd name="connsiteY312" fmla="*/ 209921 h 1476000"/>
              <a:gd name="connsiteX313" fmla="*/ 1223161 w 1452550"/>
              <a:gd name="connsiteY313" fmla="*/ 251472 h 1476000"/>
              <a:gd name="connsiteX314" fmla="*/ 1239066 w 1452550"/>
              <a:gd name="connsiteY314" fmla="*/ 267222 h 1476000"/>
              <a:gd name="connsiteX315" fmla="*/ 1330235 w 1452550"/>
              <a:gd name="connsiteY315" fmla="*/ 378539 h 1476000"/>
              <a:gd name="connsiteX316" fmla="*/ 1334038 w 1452550"/>
              <a:gd name="connsiteY316" fmla="*/ 384181 h 1476000"/>
              <a:gd name="connsiteX317" fmla="*/ 1371012 w 1452550"/>
              <a:gd name="connsiteY317" fmla="*/ 448792 h 1476000"/>
              <a:gd name="connsiteX318" fmla="*/ 1436750 w 1452550"/>
              <a:gd name="connsiteY318" fmla="*/ 672902 h 1476000"/>
              <a:gd name="connsiteX319" fmla="*/ 1431301 w 1452550"/>
              <a:gd name="connsiteY319" fmla="*/ 659825 h 1476000"/>
              <a:gd name="connsiteX320" fmla="*/ 1394797 w 1452550"/>
              <a:gd name="connsiteY320" fmla="*/ 517621 h 1476000"/>
              <a:gd name="connsiteX321" fmla="*/ 1333230 w 1452550"/>
              <a:gd name="connsiteY321" fmla="*/ 400480 h 1476000"/>
              <a:gd name="connsiteX322" fmla="*/ 1352845 w 1452550"/>
              <a:gd name="connsiteY322" fmla="*/ 435350 h 1476000"/>
              <a:gd name="connsiteX323" fmla="*/ 1369735 w 1452550"/>
              <a:gd name="connsiteY323" fmla="*/ 468041 h 1476000"/>
              <a:gd name="connsiteX324" fmla="*/ 1377362 w 1452550"/>
              <a:gd name="connsiteY324" fmla="*/ 484386 h 1476000"/>
              <a:gd name="connsiteX325" fmla="*/ 1384445 w 1452550"/>
              <a:gd name="connsiteY325" fmla="*/ 501276 h 1476000"/>
              <a:gd name="connsiteX326" fmla="*/ 1391528 w 1452550"/>
              <a:gd name="connsiteY326" fmla="*/ 518711 h 1476000"/>
              <a:gd name="connsiteX327" fmla="*/ 1398066 w 1452550"/>
              <a:gd name="connsiteY327" fmla="*/ 537781 h 1476000"/>
              <a:gd name="connsiteX328" fmla="*/ 1394797 w 1452550"/>
              <a:gd name="connsiteY328" fmla="*/ 534511 h 1476000"/>
              <a:gd name="connsiteX329" fmla="*/ 1425853 w 1452550"/>
              <a:gd name="connsiteY329" fmla="*/ 646749 h 1476000"/>
              <a:gd name="connsiteX330" fmla="*/ 1416824 w 1452550"/>
              <a:gd name="connsiteY330" fmla="*/ 624643 h 1476000"/>
              <a:gd name="connsiteX331" fmla="*/ 1426611 w 1452550"/>
              <a:gd name="connsiteY331" fmla="*/ 688772 h 1476000"/>
              <a:gd name="connsiteX332" fmla="*/ 1430212 w 1452550"/>
              <a:gd name="connsiteY332" fmla="*/ 760076 h 1476000"/>
              <a:gd name="connsiteX333" fmla="*/ 1375407 w 1452550"/>
              <a:gd name="connsiteY333" fmla="*/ 1031536 h 1476000"/>
              <a:gd name="connsiteX334" fmla="*/ 1367117 w 1452550"/>
              <a:gd name="connsiteY334" fmla="*/ 1048744 h 1476000"/>
              <a:gd name="connsiteX335" fmla="*/ 1364218 w 1452550"/>
              <a:gd name="connsiteY335" fmla="*/ 1058106 h 1476000"/>
              <a:gd name="connsiteX336" fmla="*/ 1365376 w 1452550"/>
              <a:gd name="connsiteY336" fmla="*/ 1063009 h 1476000"/>
              <a:gd name="connsiteX337" fmla="*/ 1378997 w 1452550"/>
              <a:gd name="connsiteY337" fmla="*/ 1034677 h 1476000"/>
              <a:gd name="connsiteX338" fmla="*/ 1387169 w 1452550"/>
              <a:gd name="connsiteY338" fmla="*/ 1011794 h 1476000"/>
              <a:gd name="connsiteX339" fmla="*/ 1391528 w 1452550"/>
              <a:gd name="connsiteY339" fmla="*/ 998718 h 1476000"/>
              <a:gd name="connsiteX340" fmla="*/ 1395342 w 1452550"/>
              <a:gd name="connsiteY340" fmla="*/ 985096 h 1476000"/>
              <a:gd name="connsiteX341" fmla="*/ 1398611 w 1452550"/>
              <a:gd name="connsiteY341" fmla="*/ 978014 h 1476000"/>
              <a:gd name="connsiteX342" fmla="*/ 1395342 w 1452550"/>
              <a:gd name="connsiteY342" fmla="*/ 1000897 h 1476000"/>
              <a:gd name="connsiteX343" fmla="*/ 1396432 w 1452550"/>
              <a:gd name="connsiteY343" fmla="*/ 1009615 h 1476000"/>
              <a:gd name="connsiteX344" fmla="*/ 1344127 w 1452550"/>
              <a:gd name="connsiteY344" fmla="*/ 1120763 h 1476000"/>
              <a:gd name="connsiteX345" fmla="*/ 1274387 w 1452550"/>
              <a:gd name="connsiteY345" fmla="*/ 1219379 h 1476000"/>
              <a:gd name="connsiteX346" fmla="*/ 1255317 w 1452550"/>
              <a:gd name="connsiteY346" fmla="*/ 1241173 h 1476000"/>
              <a:gd name="connsiteX347" fmla="*/ 1235158 w 1452550"/>
              <a:gd name="connsiteY347" fmla="*/ 1262422 h 1476000"/>
              <a:gd name="connsiteX348" fmla="*/ 1214455 w 1452550"/>
              <a:gd name="connsiteY348" fmla="*/ 1282581 h 1476000"/>
              <a:gd name="connsiteX349" fmla="*/ 1193205 w 1452550"/>
              <a:gd name="connsiteY349" fmla="*/ 1301650 h 1476000"/>
              <a:gd name="connsiteX350" fmla="*/ 1100582 w 1452550"/>
              <a:gd name="connsiteY350" fmla="*/ 1370301 h 1476000"/>
              <a:gd name="connsiteX351" fmla="*/ 993793 w 1452550"/>
              <a:gd name="connsiteY351" fmla="*/ 1425330 h 1476000"/>
              <a:gd name="connsiteX352" fmla="*/ 973634 w 1452550"/>
              <a:gd name="connsiteY352" fmla="*/ 1433502 h 1476000"/>
              <a:gd name="connsiteX353" fmla="*/ 860307 w 1452550"/>
              <a:gd name="connsiteY353" fmla="*/ 1465103 h 1476000"/>
              <a:gd name="connsiteX354" fmla="*/ 802553 w 1452550"/>
              <a:gd name="connsiteY354" fmla="*/ 1473276 h 1476000"/>
              <a:gd name="connsiteX355" fmla="*/ 773677 w 1452550"/>
              <a:gd name="connsiteY355" fmla="*/ 1475455 h 1476000"/>
              <a:gd name="connsiteX356" fmla="*/ 744255 w 1452550"/>
              <a:gd name="connsiteY356" fmla="*/ 1476000 h 1476000"/>
              <a:gd name="connsiteX357" fmla="*/ 759511 w 1452550"/>
              <a:gd name="connsiteY357" fmla="*/ 1473276 h 1476000"/>
              <a:gd name="connsiteX358" fmla="*/ 571540 w 1452550"/>
              <a:gd name="connsiteY358" fmla="*/ 1456386 h 1476000"/>
              <a:gd name="connsiteX359" fmla="*/ 353603 w 1452550"/>
              <a:gd name="connsiteY359" fmla="*/ 1373570 h 1476000"/>
              <a:gd name="connsiteX360" fmla="*/ 168901 w 1452550"/>
              <a:gd name="connsiteY360" fmla="*/ 1216655 h 1476000"/>
              <a:gd name="connsiteX361" fmla="*/ 66156 w 1452550"/>
              <a:gd name="connsiteY361" fmla="*/ 1051312 h 1476000"/>
              <a:gd name="connsiteX362" fmla="*/ 52539 w 1452550"/>
              <a:gd name="connsiteY362" fmla="*/ 1017429 h 1476000"/>
              <a:gd name="connsiteX363" fmla="*/ 50670 w 1452550"/>
              <a:gd name="connsiteY363" fmla="*/ 1010704 h 1476000"/>
              <a:gd name="connsiteX364" fmla="*/ 46857 w 1452550"/>
              <a:gd name="connsiteY364" fmla="*/ 998718 h 1476000"/>
              <a:gd name="connsiteX365" fmla="*/ 38684 w 1452550"/>
              <a:gd name="connsiteY365" fmla="*/ 975289 h 1476000"/>
              <a:gd name="connsiteX366" fmla="*/ 33829 w 1452550"/>
              <a:gd name="connsiteY366" fmla="*/ 959230 h 1476000"/>
              <a:gd name="connsiteX367" fmla="*/ 25408 w 1452550"/>
              <a:gd name="connsiteY367" fmla="*/ 926205 h 1476000"/>
              <a:gd name="connsiteX368" fmla="*/ 17937 w 1452550"/>
              <a:gd name="connsiteY368" fmla="*/ 891038 h 1476000"/>
              <a:gd name="connsiteX369" fmla="*/ 12531 w 1452550"/>
              <a:gd name="connsiteY369" fmla="*/ 857059 h 1476000"/>
              <a:gd name="connsiteX370" fmla="*/ 9807 w 1452550"/>
              <a:gd name="connsiteY370" fmla="*/ 833085 h 1476000"/>
              <a:gd name="connsiteX371" fmla="*/ 8173 w 1452550"/>
              <a:gd name="connsiteY371" fmla="*/ 809112 h 1476000"/>
              <a:gd name="connsiteX372" fmla="*/ 7083 w 1452550"/>
              <a:gd name="connsiteY372" fmla="*/ 797126 h 1476000"/>
              <a:gd name="connsiteX373" fmla="*/ 6538 w 1452550"/>
              <a:gd name="connsiteY373" fmla="*/ 785139 h 1476000"/>
              <a:gd name="connsiteX374" fmla="*/ 5449 w 1452550"/>
              <a:gd name="connsiteY374" fmla="*/ 761711 h 1476000"/>
              <a:gd name="connsiteX375" fmla="*/ 8309 w 1452550"/>
              <a:gd name="connsiteY375" fmla="*/ 672425 h 1476000"/>
              <a:gd name="connsiteX376" fmla="*/ 16464 w 1452550"/>
              <a:gd name="connsiteY376" fmla="*/ 595720 h 1476000"/>
              <a:gd name="connsiteX377" fmla="*/ 16345 w 1452550"/>
              <a:gd name="connsiteY377" fmla="*/ 596079 h 1476000"/>
              <a:gd name="connsiteX378" fmla="*/ 1634 w 1452550"/>
              <a:gd name="connsiteY378" fmla="*/ 733379 h 1476000"/>
              <a:gd name="connsiteX379" fmla="*/ 61567 w 1452550"/>
              <a:gd name="connsiteY379" fmla="*/ 450606 h 1476000"/>
              <a:gd name="connsiteX380" fmla="*/ 92623 w 1452550"/>
              <a:gd name="connsiteY380" fmla="*/ 382501 h 1476000"/>
              <a:gd name="connsiteX381" fmla="*/ 189605 w 1452550"/>
              <a:gd name="connsiteY381" fmla="*/ 244110 h 1476000"/>
              <a:gd name="connsiteX382" fmla="*/ 204316 w 1452550"/>
              <a:gd name="connsiteY382" fmla="*/ 228310 h 1476000"/>
              <a:gd name="connsiteX383" fmla="*/ 220116 w 1452550"/>
              <a:gd name="connsiteY383" fmla="*/ 213054 h 1476000"/>
              <a:gd name="connsiteX384" fmla="*/ 228289 w 1452550"/>
              <a:gd name="connsiteY384" fmla="*/ 205426 h 1476000"/>
              <a:gd name="connsiteX385" fmla="*/ 236461 w 1452550"/>
              <a:gd name="connsiteY385" fmla="*/ 198344 h 1476000"/>
              <a:gd name="connsiteX386" fmla="*/ 253352 w 1452550"/>
              <a:gd name="connsiteY386" fmla="*/ 183633 h 1476000"/>
              <a:gd name="connsiteX387" fmla="*/ 270787 w 1452550"/>
              <a:gd name="connsiteY387" fmla="*/ 169467 h 1476000"/>
              <a:gd name="connsiteX388" fmla="*/ 288766 w 1452550"/>
              <a:gd name="connsiteY388" fmla="*/ 155846 h 1476000"/>
              <a:gd name="connsiteX389" fmla="*/ 325816 w 1452550"/>
              <a:gd name="connsiteY389" fmla="*/ 130783 h 1476000"/>
              <a:gd name="connsiteX390" fmla="*/ 316998 w 1452550"/>
              <a:gd name="connsiteY390" fmla="*/ 137744 h 1476000"/>
              <a:gd name="connsiteX391" fmla="*/ 377713 w 1452550"/>
              <a:gd name="connsiteY391" fmla="*/ 98160 h 1476000"/>
              <a:gd name="connsiteX392" fmla="*/ 456033 w 1452550"/>
              <a:gd name="connsiteY392" fmla="*/ 59408 h 1476000"/>
              <a:gd name="connsiteX393" fmla="*/ 624934 w 1452550"/>
              <a:gd name="connsiteY393" fmla="*/ 10372 h 1476000"/>
              <a:gd name="connsiteX394" fmla="*/ 713812 w 1452550"/>
              <a:gd name="connsiteY394" fmla="*/ 906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452550" h="1476000">
                <a:moveTo>
                  <a:pt x="47661" y="1005292"/>
                </a:moveTo>
                <a:lnTo>
                  <a:pt x="52539" y="1017429"/>
                </a:lnTo>
                <a:lnTo>
                  <a:pt x="53395" y="1020511"/>
                </a:lnTo>
                <a:cubicBezTo>
                  <a:pt x="56664" y="1028139"/>
                  <a:pt x="59388" y="1036312"/>
                  <a:pt x="62657" y="1043939"/>
                </a:cubicBezTo>
                <a:cubicBezTo>
                  <a:pt x="59388" y="1036312"/>
                  <a:pt x="56664" y="1028684"/>
                  <a:pt x="53395" y="1021056"/>
                </a:cubicBezTo>
                <a:cubicBezTo>
                  <a:pt x="52305" y="1017242"/>
                  <a:pt x="50670" y="1013428"/>
                  <a:pt x="49036" y="1009615"/>
                </a:cubicBezTo>
                <a:close/>
                <a:moveTo>
                  <a:pt x="39266" y="980554"/>
                </a:moveTo>
                <a:lnTo>
                  <a:pt x="45222" y="997628"/>
                </a:lnTo>
                <a:lnTo>
                  <a:pt x="47661" y="1005292"/>
                </a:lnTo>
                <a:lnTo>
                  <a:pt x="41953" y="991090"/>
                </a:lnTo>
                <a:close/>
                <a:moveTo>
                  <a:pt x="27223" y="934747"/>
                </a:moveTo>
                <a:lnTo>
                  <a:pt x="31601" y="951861"/>
                </a:lnTo>
                <a:lnTo>
                  <a:pt x="33829" y="959230"/>
                </a:lnTo>
                <a:lnTo>
                  <a:pt x="39266" y="980554"/>
                </a:lnTo>
                <a:lnTo>
                  <a:pt x="37050" y="974199"/>
                </a:lnTo>
                <a:cubicBezTo>
                  <a:pt x="34870" y="966572"/>
                  <a:pt x="32691" y="958399"/>
                  <a:pt x="30511" y="950226"/>
                </a:cubicBezTo>
                <a:close/>
                <a:moveTo>
                  <a:pt x="21788" y="912006"/>
                </a:moveTo>
                <a:lnTo>
                  <a:pt x="25408" y="926205"/>
                </a:lnTo>
                <a:lnTo>
                  <a:pt x="27223" y="934747"/>
                </a:lnTo>
                <a:lnTo>
                  <a:pt x="25608" y="928433"/>
                </a:lnTo>
                <a:close/>
                <a:moveTo>
                  <a:pt x="8356" y="845937"/>
                </a:moveTo>
                <a:lnTo>
                  <a:pt x="17937" y="891038"/>
                </a:lnTo>
                <a:lnTo>
                  <a:pt x="20159" y="905005"/>
                </a:lnTo>
                <a:lnTo>
                  <a:pt x="21788" y="912006"/>
                </a:lnTo>
                <a:lnTo>
                  <a:pt x="9739" y="864754"/>
                </a:lnTo>
                <a:close/>
                <a:moveTo>
                  <a:pt x="0" y="732289"/>
                </a:moveTo>
                <a:lnTo>
                  <a:pt x="8356" y="845937"/>
                </a:lnTo>
                <a:lnTo>
                  <a:pt x="7492" y="841871"/>
                </a:lnTo>
                <a:cubicBezTo>
                  <a:pt x="2452" y="805571"/>
                  <a:pt x="0" y="769066"/>
                  <a:pt x="0" y="732289"/>
                </a:cubicBezTo>
                <a:close/>
                <a:moveTo>
                  <a:pt x="10625" y="731336"/>
                </a:moveTo>
                <a:cubicBezTo>
                  <a:pt x="9535" y="730927"/>
                  <a:pt x="8173" y="732834"/>
                  <a:pt x="6538" y="737193"/>
                </a:cubicBezTo>
                <a:cubicBezTo>
                  <a:pt x="7083" y="792222"/>
                  <a:pt x="13076" y="850520"/>
                  <a:pt x="25608" y="906094"/>
                </a:cubicBezTo>
                <a:cubicBezTo>
                  <a:pt x="38139" y="961668"/>
                  <a:pt x="56664" y="1015063"/>
                  <a:pt x="77912" y="1062464"/>
                </a:cubicBezTo>
                <a:cubicBezTo>
                  <a:pt x="86630" y="1081534"/>
                  <a:pt x="100796" y="1108231"/>
                  <a:pt x="118776" y="1136563"/>
                </a:cubicBezTo>
                <a:cubicBezTo>
                  <a:pt x="136755" y="1164895"/>
                  <a:pt x="159094" y="1193226"/>
                  <a:pt x="180888" y="1217199"/>
                </a:cubicBezTo>
                <a:cubicBezTo>
                  <a:pt x="203226" y="1240628"/>
                  <a:pt x="223930" y="1259697"/>
                  <a:pt x="238096" y="1270050"/>
                </a:cubicBezTo>
                <a:cubicBezTo>
                  <a:pt x="252262" y="1280401"/>
                  <a:pt x="259345" y="1283126"/>
                  <a:pt x="254441" y="1273863"/>
                </a:cubicBezTo>
                <a:cubicBezTo>
                  <a:pt x="232103" y="1261332"/>
                  <a:pt x="190150" y="1224283"/>
                  <a:pt x="150377" y="1170343"/>
                </a:cubicBezTo>
                <a:cubicBezTo>
                  <a:pt x="130217" y="1143101"/>
                  <a:pt x="110603" y="1112045"/>
                  <a:pt x="93713" y="1078809"/>
                </a:cubicBezTo>
                <a:cubicBezTo>
                  <a:pt x="76823" y="1045029"/>
                  <a:pt x="62112" y="1009615"/>
                  <a:pt x="51215" y="974199"/>
                </a:cubicBezTo>
                <a:cubicBezTo>
                  <a:pt x="40319" y="938785"/>
                  <a:pt x="32146" y="903915"/>
                  <a:pt x="26697" y="872314"/>
                </a:cubicBezTo>
                <a:cubicBezTo>
                  <a:pt x="25608" y="864141"/>
                  <a:pt x="24518" y="856513"/>
                  <a:pt x="23428" y="848886"/>
                </a:cubicBezTo>
                <a:cubicBezTo>
                  <a:pt x="22338" y="841258"/>
                  <a:pt x="21249" y="834175"/>
                  <a:pt x="20704" y="827092"/>
                </a:cubicBezTo>
                <a:cubicBezTo>
                  <a:pt x="20159" y="820009"/>
                  <a:pt x="19615" y="813471"/>
                  <a:pt x="18525" y="806933"/>
                </a:cubicBezTo>
                <a:cubicBezTo>
                  <a:pt x="17980" y="803664"/>
                  <a:pt x="17980" y="800395"/>
                  <a:pt x="17435" y="797670"/>
                </a:cubicBezTo>
                <a:cubicBezTo>
                  <a:pt x="17435" y="794401"/>
                  <a:pt x="16890" y="791677"/>
                  <a:pt x="16890" y="788953"/>
                </a:cubicBezTo>
                <a:cubicBezTo>
                  <a:pt x="16346" y="777511"/>
                  <a:pt x="15256" y="767704"/>
                  <a:pt x="14711" y="758987"/>
                </a:cubicBezTo>
                <a:cubicBezTo>
                  <a:pt x="14166" y="750814"/>
                  <a:pt x="13621" y="744276"/>
                  <a:pt x="13076" y="739372"/>
                </a:cubicBezTo>
                <a:cubicBezTo>
                  <a:pt x="12531" y="734469"/>
                  <a:pt x="11714" y="731745"/>
                  <a:pt x="10625" y="731336"/>
                </a:cubicBezTo>
                <a:close/>
                <a:moveTo>
                  <a:pt x="114485" y="356118"/>
                </a:moveTo>
                <a:lnTo>
                  <a:pt x="112874" y="356335"/>
                </a:lnTo>
                <a:lnTo>
                  <a:pt x="87924" y="398276"/>
                </a:lnTo>
                <a:cubicBezTo>
                  <a:pt x="66539" y="438338"/>
                  <a:pt x="48695" y="480751"/>
                  <a:pt x="34938" y="525037"/>
                </a:cubicBezTo>
                <a:lnTo>
                  <a:pt x="19729" y="583925"/>
                </a:lnTo>
                <a:lnTo>
                  <a:pt x="20636" y="581436"/>
                </a:lnTo>
                <a:cubicBezTo>
                  <a:pt x="21657" y="578916"/>
                  <a:pt x="22611" y="576465"/>
                  <a:pt x="23973" y="571561"/>
                </a:cubicBezTo>
                <a:cubicBezTo>
                  <a:pt x="33235" y="535601"/>
                  <a:pt x="46312" y="500731"/>
                  <a:pt x="59933" y="468041"/>
                </a:cubicBezTo>
                <a:cubicBezTo>
                  <a:pt x="73554" y="435350"/>
                  <a:pt x="89354" y="404839"/>
                  <a:pt x="104065" y="375962"/>
                </a:cubicBezTo>
                <a:cubicBezTo>
                  <a:pt x="103247" y="375553"/>
                  <a:pt x="112850" y="360434"/>
                  <a:pt x="114485" y="356118"/>
                </a:cubicBezTo>
                <a:close/>
                <a:moveTo>
                  <a:pt x="139211" y="316926"/>
                </a:moveTo>
                <a:lnTo>
                  <a:pt x="122590" y="340003"/>
                </a:lnTo>
                <a:lnTo>
                  <a:pt x="114226" y="354063"/>
                </a:lnTo>
                <a:lnTo>
                  <a:pt x="119320" y="345996"/>
                </a:lnTo>
                <a:cubicBezTo>
                  <a:pt x="121500" y="342727"/>
                  <a:pt x="124224" y="339458"/>
                  <a:pt x="126404" y="335643"/>
                </a:cubicBezTo>
                <a:close/>
                <a:moveTo>
                  <a:pt x="1148315" y="200910"/>
                </a:moveTo>
                <a:lnTo>
                  <a:pt x="1148572" y="201103"/>
                </a:lnTo>
                <a:lnTo>
                  <a:pt x="1152887" y="203791"/>
                </a:lnTo>
                <a:close/>
                <a:moveTo>
                  <a:pt x="288543" y="197530"/>
                </a:moveTo>
                <a:lnTo>
                  <a:pt x="288222" y="197798"/>
                </a:lnTo>
                <a:cubicBezTo>
                  <a:pt x="277325" y="207060"/>
                  <a:pt x="268607" y="216323"/>
                  <a:pt x="261524" y="223951"/>
                </a:cubicBezTo>
                <a:cubicBezTo>
                  <a:pt x="253896" y="230489"/>
                  <a:pt x="245724" y="237027"/>
                  <a:pt x="238096" y="244110"/>
                </a:cubicBezTo>
                <a:lnTo>
                  <a:pt x="252630" y="230144"/>
                </a:lnTo>
                <a:lnTo>
                  <a:pt x="283703" y="201363"/>
                </a:lnTo>
                <a:close/>
                <a:moveTo>
                  <a:pt x="315027" y="176550"/>
                </a:moveTo>
                <a:lnTo>
                  <a:pt x="288543" y="197530"/>
                </a:lnTo>
                <a:lnTo>
                  <a:pt x="305112" y="183633"/>
                </a:lnTo>
                <a:close/>
                <a:moveTo>
                  <a:pt x="277029" y="170127"/>
                </a:moveTo>
                <a:lnTo>
                  <a:pt x="253837" y="188758"/>
                </a:lnTo>
                <a:lnTo>
                  <a:pt x="239477" y="203859"/>
                </a:lnTo>
                <a:lnTo>
                  <a:pt x="233737" y="209240"/>
                </a:lnTo>
                <a:cubicBezTo>
                  <a:pt x="231014" y="211964"/>
                  <a:pt x="227744" y="215233"/>
                  <a:pt x="225020" y="217957"/>
                </a:cubicBezTo>
                <a:cubicBezTo>
                  <a:pt x="219027" y="223951"/>
                  <a:pt x="213033" y="229944"/>
                  <a:pt x="207040" y="235937"/>
                </a:cubicBezTo>
                <a:lnTo>
                  <a:pt x="180050" y="266355"/>
                </a:lnTo>
                <a:lnTo>
                  <a:pt x="161844" y="285501"/>
                </a:lnTo>
                <a:lnTo>
                  <a:pt x="141310" y="314010"/>
                </a:lnTo>
                <a:lnTo>
                  <a:pt x="172715" y="274621"/>
                </a:lnTo>
                <a:lnTo>
                  <a:pt x="180050" y="266355"/>
                </a:lnTo>
                <a:lnTo>
                  <a:pt x="239477" y="203859"/>
                </a:lnTo>
                <a:lnTo>
                  <a:pt x="242455" y="201068"/>
                </a:lnTo>
                <a:cubicBezTo>
                  <a:pt x="247359" y="196164"/>
                  <a:pt x="252807" y="191805"/>
                  <a:pt x="257711" y="186902"/>
                </a:cubicBezTo>
                <a:lnTo>
                  <a:pt x="273511" y="173280"/>
                </a:lnTo>
                <a:close/>
                <a:moveTo>
                  <a:pt x="1151774" y="138606"/>
                </a:moveTo>
                <a:cubicBezTo>
                  <a:pt x="1151754" y="138253"/>
                  <a:pt x="1152594" y="138317"/>
                  <a:pt x="1154573" y="138955"/>
                </a:cubicBezTo>
                <a:cubicBezTo>
                  <a:pt x="1157212" y="139806"/>
                  <a:pt x="1161877" y="141679"/>
                  <a:pt x="1169232" y="144948"/>
                </a:cubicBezTo>
                <a:cubicBezTo>
                  <a:pt x="1196475" y="163473"/>
                  <a:pt x="1181219" y="156935"/>
                  <a:pt x="1167598" y="148763"/>
                </a:cubicBezTo>
                <a:cubicBezTo>
                  <a:pt x="1159629" y="144472"/>
                  <a:pt x="1151833" y="139664"/>
                  <a:pt x="1151774" y="138606"/>
                </a:cubicBezTo>
                <a:close/>
                <a:moveTo>
                  <a:pt x="988783" y="109779"/>
                </a:moveTo>
                <a:lnTo>
                  <a:pt x="1006869" y="117162"/>
                </a:lnTo>
                <a:lnTo>
                  <a:pt x="1034657" y="129693"/>
                </a:lnTo>
                <a:lnTo>
                  <a:pt x="1061353" y="143314"/>
                </a:lnTo>
                <a:cubicBezTo>
                  <a:pt x="1053181" y="138955"/>
                  <a:pt x="1045008" y="134597"/>
                  <a:pt x="1036835" y="129693"/>
                </a:cubicBezTo>
                <a:lnTo>
                  <a:pt x="1027353" y="125158"/>
                </a:lnTo>
                <a:lnTo>
                  <a:pt x="1006084" y="116094"/>
                </a:lnTo>
                <a:lnTo>
                  <a:pt x="995972" y="112258"/>
                </a:lnTo>
                <a:close/>
                <a:moveTo>
                  <a:pt x="428791" y="107354"/>
                </a:moveTo>
                <a:cubicBezTo>
                  <a:pt x="392832" y="125334"/>
                  <a:pt x="357416" y="146583"/>
                  <a:pt x="324181" y="170011"/>
                </a:cubicBezTo>
                <a:lnTo>
                  <a:pt x="315027" y="176550"/>
                </a:lnTo>
                <a:lnTo>
                  <a:pt x="323024" y="170216"/>
                </a:lnTo>
                <a:cubicBezTo>
                  <a:pt x="355374" y="146855"/>
                  <a:pt x="391197" y="125335"/>
                  <a:pt x="428791" y="107354"/>
                </a:cubicBezTo>
                <a:close/>
                <a:moveTo>
                  <a:pt x="503306" y="102128"/>
                </a:moveTo>
                <a:lnTo>
                  <a:pt x="493083" y="105720"/>
                </a:lnTo>
                <a:lnTo>
                  <a:pt x="490686" y="106747"/>
                </a:lnTo>
                <a:close/>
                <a:moveTo>
                  <a:pt x="378666" y="97003"/>
                </a:moveTo>
                <a:cubicBezTo>
                  <a:pt x="369403" y="102451"/>
                  <a:pt x="360685" y="108989"/>
                  <a:pt x="351423" y="114438"/>
                </a:cubicBezTo>
                <a:cubicBezTo>
                  <a:pt x="342161" y="119341"/>
                  <a:pt x="333988" y="124789"/>
                  <a:pt x="325271" y="130238"/>
                </a:cubicBezTo>
                <a:cubicBezTo>
                  <a:pt x="330719" y="126424"/>
                  <a:pt x="335623" y="122610"/>
                  <a:pt x="341071" y="118251"/>
                </a:cubicBezTo>
                <a:cubicBezTo>
                  <a:pt x="350334" y="112803"/>
                  <a:pt x="368858" y="101906"/>
                  <a:pt x="378666" y="97003"/>
                </a:cubicBezTo>
                <a:close/>
                <a:moveTo>
                  <a:pt x="872355" y="74171"/>
                </a:moveTo>
                <a:lnTo>
                  <a:pt x="952930" y="95912"/>
                </a:lnTo>
                <a:cubicBezTo>
                  <a:pt x="939309" y="91554"/>
                  <a:pt x="925688" y="88285"/>
                  <a:pt x="912067" y="85016"/>
                </a:cubicBezTo>
                <a:cubicBezTo>
                  <a:pt x="905529" y="83381"/>
                  <a:pt x="898446" y="82292"/>
                  <a:pt x="891363" y="80657"/>
                </a:cubicBezTo>
                <a:lnTo>
                  <a:pt x="880157" y="78593"/>
                </a:lnTo>
                <a:lnTo>
                  <a:pt x="940198" y="94031"/>
                </a:lnTo>
                <a:lnTo>
                  <a:pt x="955051" y="99468"/>
                </a:lnTo>
                <a:lnTo>
                  <a:pt x="974073" y="104614"/>
                </a:lnTo>
                <a:lnTo>
                  <a:pt x="952930" y="97003"/>
                </a:lnTo>
                <a:cubicBezTo>
                  <a:pt x="959468" y="99182"/>
                  <a:pt x="966550" y="101361"/>
                  <a:pt x="973088" y="102996"/>
                </a:cubicBezTo>
                <a:lnTo>
                  <a:pt x="976023" y="104026"/>
                </a:lnTo>
                <a:lnTo>
                  <a:pt x="967640" y="100816"/>
                </a:lnTo>
                <a:cubicBezTo>
                  <a:pt x="959468" y="98092"/>
                  <a:pt x="950750" y="94823"/>
                  <a:pt x="942577" y="92099"/>
                </a:cubicBezTo>
                <a:cubicBezTo>
                  <a:pt x="925687" y="87196"/>
                  <a:pt x="908797" y="81747"/>
                  <a:pt x="891362" y="77933"/>
                </a:cubicBezTo>
                <a:close/>
                <a:moveTo>
                  <a:pt x="791155" y="62643"/>
                </a:moveTo>
                <a:lnTo>
                  <a:pt x="866399" y="72992"/>
                </a:lnTo>
                <a:lnTo>
                  <a:pt x="839057" y="67581"/>
                </a:lnTo>
                <a:close/>
                <a:moveTo>
                  <a:pt x="682395" y="62526"/>
                </a:moveTo>
                <a:lnTo>
                  <a:pt x="679419" y="62677"/>
                </a:lnTo>
                <a:lnTo>
                  <a:pt x="663578" y="64456"/>
                </a:lnTo>
                <a:lnTo>
                  <a:pt x="675605" y="63222"/>
                </a:lnTo>
                <a:close/>
                <a:moveTo>
                  <a:pt x="732813" y="59953"/>
                </a:moveTo>
                <a:lnTo>
                  <a:pt x="709860" y="61124"/>
                </a:lnTo>
                <a:lnTo>
                  <a:pt x="770914" y="61509"/>
                </a:lnTo>
                <a:close/>
                <a:moveTo>
                  <a:pt x="999786" y="58864"/>
                </a:moveTo>
                <a:lnTo>
                  <a:pt x="1018456" y="64198"/>
                </a:lnTo>
                <a:lnTo>
                  <a:pt x="1036988" y="70456"/>
                </a:lnTo>
                <a:lnTo>
                  <a:pt x="1055360" y="77388"/>
                </a:lnTo>
                <a:cubicBezTo>
                  <a:pt x="1103306" y="98092"/>
                  <a:pt x="1147983" y="123155"/>
                  <a:pt x="1189936" y="152577"/>
                </a:cubicBezTo>
                <a:cubicBezTo>
                  <a:pt x="1192115" y="154211"/>
                  <a:pt x="1194840" y="156390"/>
                  <a:pt x="1197019" y="158025"/>
                </a:cubicBezTo>
                <a:cubicBezTo>
                  <a:pt x="1185033" y="151487"/>
                  <a:pt x="1175770" y="147673"/>
                  <a:pt x="1168687" y="144404"/>
                </a:cubicBezTo>
                <a:cubicBezTo>
                  <a:pt x="1165418" y="142224"/>
                  <a:pt x="1161059" y="139500"/>
                  <a:pt x="1156156" y="136231"/>
                </a:cubicBezTo>
                <a:cubicBezTo>
                  <a:pt x="1151252" y="132962"/>
                  <a:pt x="1145259" y="129693"/>
                  <a:pt x="1138721" y="125879"/>
                </a:cubicBezTo>
                <a:cubicBezTo>
                  <a:pt x="1125644" y="117707"/>
                  <a:pt x="1107665" y="108989"/>
                  <a:pt x="1085871" y="98637"/>
                </a:cubicBezTo>
                <a:cubicBezTo>
                  <a:pt x="1071705" y="91554"/>
                  <a:pt x="1058084" y="84471"/>
                  <a:pt x="1042828" y="77388"/>
                </a:cubicBezTo>
                <a:cubicBezTo>
                  <a:pt x="1035746" y="74119"/>
                  <a:pt x="1028662" y="70850"/>
                  <a:pt x="1021580" y="67581"/>
                </a:cubicBezTo>
                <a:close/>
                <a:moveTo>
                  <a:pt x="486000" y="56139"/>
                </a:moveTo>
                <a:cubicBezTo>
                  <a:pt x="444047" y="73029"/>
                  <a:pt x="404818" y="92099"/>
                  <a:pt x="360686" y="117162"/>
                </a:cubicBezTo>
                <a:cubicBezTo>
                  <a:pt x="400459" y="93189"/>
                  <a:pt x="442412" y="72484"/>
                  <a:pt x="486000" y="56139"/>
                </a:cubicBezTo>
                <a:close/>
                <a:moveTo>
                  <a:pt x="654039" y="38416"/>
                </a:moveTo>
                <a:lnTo>
                  <a:pt x="630247" y="40815"/>
                </a:lnTo>
                <a:cubicBezTo>
                  <a:pt x="619350" y="42246"/>
                  <a:pt x="608045" y="44152"/>
                  <a:pt x="596058" y="46877"/>
                </a:cubicBezTo>
                <a:lnTo>
                  <a:pt x="569204" y="53920"/>
                </a:lnTo>
                <a:lnTo>
                  <a:pt x="613697" y="44425"/>
                </a:lnTo>
                <a:close/>
                <a:moveTo>
                  <a:pt x="688681" y="35980"/>
                </a:moveTo>
                <a:lnTo>
                  <a:pt x="667175" y="37004"/>
                </a:lnTo>
                <a:lnTo>
                  <a:pt x="671246" y="36525"/>
                </a:lnTo>
                <a:cubicBezTo>
                  <a:pt x="669611" y="36525"/>
                  <a:pt x="667432" y="37069"/>
                  <a:pt x="665798" y="37069"/>
                </a:cubicBezTo>
                <a:lnTo>
                  <a:pt x="667175" y="37004"/>
                </a:lnTo>
                <a:lnTo>
                  <a:pt x="666613" y="37070"/>
                </a:lnTo>
                <a:lnTo>
                  <a:pt x="666887" y="37070"/>
                </a:lnTo>
                <a:cubicBezTo>
                  <a:pt x="632562" y="41973"/>
                  <a:pt x="593334" y="49601"/>
                  <a:pt x="551926" y="61043"/>
                </a:cubicBezTo>
                <a:cubicBezTo>
                  <a:pt x="511607" y="72484"/>
                  <a:pt x="469109" y="87740"/>
                  <a:pt x="428791" y="107354"/>
                </a:cubicBezTo>
                <a:cubicBezTo>
                  <a:pt x="450857" y="96185"/>
                  <a:pt x="473332" y="86242"/>
                  <a:pt x="495943" y="77525"/>
                </a:cubicBezTo>
                <a:lnTo>
                  <a:pt x="561041" y="55999"/>
                </a:lnTo>
                <a:lnTo>
                  <a:pt x="550836" y="58319"/>
                </a:lnTo>
                <a:lnTo>
                  <a:pt x="540484" y="61588"/>
                </a:lnTo>
                <a:cubicBezTo>
                  <a:pt x="532856" y="63767"/>
                  <a:pt x="524683" y="66491"/>
                  <a:pt x="517056" y="68670"/>
                </a:cubicBezTo>
                <a:lnTo>
                  <a:pt x="493628" y="76843"/>
                </a:lnTo>
                <a:cubicBezTo>
                  <a:pt x="489813" y="78477"/>
                  <a:pt x="486000" y="79567"/>
                  <a:pt x="482186" y="81202"/>
                </a:cubicBezTo>
                <a:lnTo>
                  <a:pt x="470744" y="86105"/>
                </a:lnTo>
                <a:cubicBezTo>
                  <a:pt x="440233" y="98092"/>
                  <a:pt x="410812" y="113347"/>
                  <a:pt x="383024" y="129148"/>
                </a:cubicBezTo>
                <a:cubicBezTo>
                  <a:pt x="375942" y="133507"/>
                  <a:pt x="369404" y="137321"/>
                  <a:pt x="362320" y="141679"/>
                </a:cubicBezTo>
                <a:cubicBezTo>
                  <a:pt x="355238" y="146038"/>
                  <a:pt x="349244" y="150397"/>
                  <a:pt x="342161" y="154756"/>
                </a:cubicBezTo>
                <a:cubicBezTo>
                  <a:pt x="329085" y="163473"/>
                  <a:pt x="316554" y="173280"/>
                  <a:pt x="304022" y="182543"/>
                </a:cubicBezTo>
                <a:lnTo>
                  <a:pt x="283703" y="201363"/>
                </a:lnTo>
                <a:lnTo>
                  <a:pt x="277316" y="206422"/>
                </a:lnTo>
                <a:lnTo>
                  <a:pt x="252630" y="230144"/>
                </a:lnTo>
                <a:lnTo>
                  <a:pt x="237552" y="244110"/>
                </a:lnTo>
                <a:cubicBezTo>
                  <a:pt x="231014" y="250648"/>
                  <a:pt x="225020" y="257186"/>
                  <a:pt x="219572" y="263724"/>
                </a:cubicBezTo>
                <a:cubicBezTo>
                  <a:pt x="214123" y="270262"/>
                  <a:pt x="208130" y="276800"/>
                  <a:pt x="202682" y="283339"/>
                </a:cubicBezTo>
                <a:cubicBezTo>
                  <a:pt x="192329" y="296960"/>
                  <a:pt x="181978" y="310036"/>
                  <a:pt x="172715" y="323657"/>
                </a:cubicBezTo>
                <a:cubicBezTo>
                  <a:pt x="162908" y="337278"/>
                  <a:pt x="154736" y="351444"/>
                  <a:pt x="145473" y="365610"/>
                </a:cubicBezTo>
                <a:cubicBezTo>
                  <a:pt x="137301" y="380321"/>
                  <a:pt x="128583" y="395032"/>
                  <a:pt x="120410" y="410832"/>
                </a:cubicBezTo>
                <a:cubicBezTo>
                  <a:pt x="123135" y="406473"/>
                  <a:pt x="125859" y="401570"/>
                  <a:pt x="129128" y="396121"/>
                </a:cubicBezTo>
                <a:cubicBezTo>
                  <a:pt x="132397" y="391217"/>
                  <a:pt x="135666" y="385769"/>
                  <a:pt x="139480" y="380321"/>
                </a:cubicBezTo>
                <a:cubicBezTo>
                  <a:pt x="142749" y="374872"/>
                  <a:pt x="146563" y="369969"/>
                  <a:pt x="149832" y="364520"/>
                </a:cubicBezTo>
                <a:cubicBezTo>
                  <a:pt x="154736" y="361251"/>
                  <a:pt x="158005" y="356347"/>
                  <a:pt x="160729" y="351989"/>
                </a:cubicBezTo>
                <a:cubicBezTo>
                  <a:pt x="169446" y="337823"/>
                  <a:pt x="179253" y="324747"/>
                  <a:pt x="189060" y="310581"/>
                </a:cubicBezTo>
                <a:cubicBezTo>
                  <a:pt x="199413" y="297504"/>
                  <a:pt x="209764" y="283884"/>
                  <a:pt x="221206" y="271352"/>
                </a:cubicBezTo>
                <a:cubicBezTo>
                  <a:pt x="232103" y="258276"/>
                  <a:pt x="244634" y="246289"/>
                  <a:pt x="256621" y="234303"/>
                </a:cubicBezTo>
                <a:cubicBezTo>
                  <a:pt x="269152" y="222861"/>
                  <a:pt x="281684" y="210875"/>
                  <a:pt x="295305" y="199978"/>
                </a:cubicBezTo>
                <a:cubicBezTo>
                  <a:pt x="301843" y="194529"/>
                  <a:pt x="308381" y="189081"/>
                  <a:pt x="315464" y="183633"/>
                </a:cubicBezTo>
                <a:cubicBezTo>
                  <a:pt x="322547" y="178729"/>
                  <a:pt x="329085" y="173280"/>
                  <a:pt x="336168" y="168377"/>
                </a:cubicBezTo>
                <a:cubicBezTo>
                  <a:pt x="343251" y="163473"/>
                  <a:pt x="350334" y="158570"/>
                  <a:pt x="357417" y="153666"/>
                </a:cubicBezTo>
                <a:cubicBezTo>
                  <a:pt x="364500" y="148763"/>
                  <a:pt x="372127" y="144404"/>
                  <a:pt x="379211" y="140045"/>
                </a:cubicBezTo>
                <a:lnTo>
                  <a:pt x="390108" y="133507"/>
                </a:lnTo>
                <a:cubicBezTo>
                  <a:pt x="393921" y="131328"/>
                  <a:pt x="397735" y="129148"/>
                  <a:pt x="401549" y="127513"/>
                </a:cubicBezTo>
                <a:cubicBezTo>
                  <a:pt x="409177" y="123700"/>
                  <a:pt x="416260" y="119341"/>
                  <a:pt x="423888" y="115527"/>
                </a:cubicBezTo>
                <a:cubicBezTo>
                  <a:pt x="439143" y="107899"/>
                  <a:pt x="454399" y="100271"/>
                  <a:pt x="469655" y="94278"/>
                </a:cubicBezTo>
                <a:cubicBezTo>
                  <a:pt x="517056" y="73574"/>
                  <a:pt x="569906" y="59953"/>
                  <a:pt x="622211" y="51780"/>
                </a:cubicBezTo>
                <a:cubicBezTo>
                  <a:pt x="674515" y="43608"/>
                  <a:pt x="726275" y="41428"/>
                  <a:pt x="773132" y="40338"/>
                </a:cubicBezTo>
                <a:lnTo>
                  <a:pt x="773132" y="37069"/>
                </a:lnTo>
                <a:cubicBezTo>
                  <a:pt x="769862" y="37069"/>
                  <a:pt x="766049" y="37615"/>
                  <a:pt x="762780" y="37615"/>
                </a:cubicBezTo>
                <a:cubicBezTo>
                  <a:pt x="753517" y="37069"/>
                  <a:pt x="744800" y="36525"/>
                  <a:pt x="736627" y="36525"/>
                </a:cubicBezTo>
                <a:cubicBezTo>
                  <a:pt x="728454" y="35980"/>
                  <a:pt x="720282" y="35980"/>
                  <a:pt x="712109" y="35980"/>
                </a:cubicBezTo>
                <a:cubicBezTo>
                  <a:pt x="703937" y="35980"/>
                  <a:pt x="696309" y="35435"/>
                  <a:pt x="688681" y="35980"/>
                </a:cubicBezTo>
                <a:close/>
                <a:moveTo>
                  <a:pt x="713812" y="906"/>
                </a:moveTo>
                <a:cubicBezTo>
                  <a:pt x="743847" y="-525"/>
                  <a:pt x="774221" y="-252"/>
                  <a:pt x="804732" y="1655"/>
                </a:cubicBezTo>
                <a:cubicBezTo>
                  <a:pt x="865755" y="6014"/>
                  <a:pt x="927322" y="18000"/>
                  <a:pt x="987799" y="37615"/>
                </a:cubicBezTo>
                <a:cubicBezTo>
                  <a:pt x="1048277" y="57229"/>
                  <a:pt x="1113658" y="91009"/>
                  <a:pt x="1166509" y="127513"/>
                </a:cubicBezTo>
                <a:cubicBezTo>
                  <a:pt x="1086961" y="76843"/>
                  <a:pt x="995972" y="39249"/>
                  <a:pt x="900080" y="20724"/>
                </a:cubicBezTo>
                <a:lnTo>
                  <a:pt x="863778" y="15932"/>
                </a:lnTo>
                <a:lnTo>
                  <a:pt x="823700" y="10040"/>
                </a:lnTo>
                <a:lnTo>
                  <a:pt x="816853" y="9738"/>
                </a:lnTo>
                <a:lnTo>
                  <a:pt x="763869" y="2745"/>
                </a:lnTo>
                <a:cubicBezTo>
                  <a:pt x="720282" y="1110"/>
                  <a:pt x="678874" y="5469"/>
                  <a:pt x="642369" y="12552"/>
                </a:cubicBezTo>
                <a:cubicBezTo>
                  <a:pt x="633652" y="14186"/>
                  <a:pt x="625480" y="15821"/>
                  <a:pt x="616762" y="17455"/>
                </a:cubicBezTo>
                <a:cubicBezTo>
                  <a:pt x="608589" y="19634"/>
                  <a:pt x="599872" y="21269"/>
                  <a:pt x="591699" y="23449"/>
                </a:cubicBezTo>
                <a:cubicBezTo>
                  <a:pt x="642642" y="12552"/>
                  <a:pt x="694538" y="6967"/>
                  <a:pt x="746298" y="6627"/>
                </a:cubicBezTo>
                <a:lnTo>
                  <a:pt x="816853" y="9738"/>
                </a:lnTo>
                <a:lnTo>
                  <a:pt x="863778" y="15932"/>
                </a:lnTo>
                <a:lnTo>
                  <a:pt x="900080" y="21269"/>
                </a:lnTo>
                <a:cubicBezTo>
                  <a:pt x="954564" y="33800"/>
                  <a:pt x="1008504" y="53415"/>
                  <a:pt x="1059174" y="77933"/>
                </a:cubicBezTo>
                <a:cubicBezTo>
                  <a:pt x="1058085" y="77388"/>
                  <a:pt x="1056995" y="77388"/>
                  <a:pt x="1055905" y="76843"/>
                </a:cubicBezTo>
                <a:lnTo>
                  <a:pt x="1036988" y="70456"/>
                </a:lnTo>
                <a:lnTo>
                  <a:pt x="1026483" y="66492"/>
                </a:lnTo>
                <a:lnTo>
                  <a:pt x="1018456" y="64198"/>
                </a:lnTo>
                <a:lnTo>
                  <a:pt x="994469" y="56099"/>
                </a:lnTo>
                <a:lnTo>
                  <a:pt x="1000331" y="57773"/>
                </a:lnTo>
                <a:cubicBezTo>
                  <a:pt x="977448" y="49056"/>
                  <a:pt x="953475" y="40884"/>
                  <a:pt x="930046" y="34345"/>
                </a:cubicBezTo>
                <a:cubicBezTo>
                  <a:pt x="889728" y="22903"/>
                  <a:pt x="849410" y="15821"/>
                  <a:pt x="810181" y="12007"/>
                </a:cubicBezTo>
                <a:cubicBezTo>
                  <a:pt x="770952" y="8738"/>
                  <a:pt x="733903" y="8738"/>
                  <a:pt x="699578" y="12007"/>
                </a:cubicBezTo>
                <a:cubicBezTo>
                  <a:pt x="690861" y="12552"/>
                  <a:pt x="682688" y="14186"/>
                  <a:pt x="674515" y="15276"/>
                </a:cubicBezTo>
                <a:cubicBezTo>
                  <a:pt x="657625" y="17455"/>
                  <a:pt x="640735" y="20724"/>
                  <a:pt x="623845" y="23449"/>
                </a:cubicBezTo>
                <a:cubicBezTo>
                  <a:pt x="686502" y="13096"/>
                  <a:pt x="750793" y="10372"/>
                  <a:pt x="813995" y="15276"/>
                </a:cubicBezTo>
                <a:cubicBezTo>
                  <a:pt x="853224" y="18545"/>
                  <a:pt x="891907" y="25083"/>
                  <a:pt x="930046" y="34345"/>
                </a:cubicBezTo>
                <a:lnTo>
                  <a:pt x="994469" y="56099"/>
                </a:lnTo>
                <a:lnTo>
                  <a:pt x="992703" y="55594"/>
                </a:lnTo>
                <a:cubicBezTo>
                  <a:pt x="987799" y="53960"/>
                  <a:pt x="979627" y="52325"/>
                  <a:pt x="971454" y="51235"/>
                </a:cubicBezTo>
                <a:cubicBezTo>
                  <a:pt x="963282" y="50146"/>
                  <a:pt x="954564" y="48511"/>
                  <a:pt x="947482" y="48511"/>
                </a:cubicBezTo>
                <a:cubicBezTo>
                  <a:pt x="933315" y="48511"/>
                  <a:pt x="925688" y="50146"/>
                  <a:pt x="940398" y="56139"/>
                </a:cubicBezTo>
                <a:cubicBezTo>
                  <a:pt x="979627" y="67581"/>
                  <a:pt x="1021580" y="83381"/>
                  <a:pt x="1061353" y="102996"/>
                </a:cubicBezTo>
                <a:cubicBezTo>
                  <a:pt x="1101127" y="122610"/>
                  <a:pt x="1138721" y="145494"/>
                  <a:pt x="1170322" y="167832"/>
                </a:cubicBezTo>
                <a:cubicBezTo>
                  <a:pt x="1185578" y="179274"/>
                  <a:pt x="1200289" y="190171"/>
                  <a:pt x="1212820" y="201068"/>
                </a:cubicBezTo>
                <a:cubicBezTo>
                  <a:pt x="1218813" y="206516"/>
                  <a:pt x="1224806" y="210875"/>
                  <a:pt x="1230255" y="215778"/>
                </a:cubicBezTo>
                <a:cubicBezTo>
                  <a:pt x="1235703" y="220682"/>
                  <a:pt x="1240607" y="225041"/>
                  <a:pt x="1244966" y="229399"/>
                </a:cubicBezTo>
                <a:cubicBezTo>
                  <a:pt x="1253683" y="237572"/>
                  <a:pt x="1260221" y="244655"/>
                  <a:pt x="1265125" y="249014"/>
                </a:cubicBezTo>
                <a:cubicBezTo>
                  <a:pt x="1267304" y="251193"/>
                  <a:pt x="1268939" y="253372"/>
                  <a:pt x="1270573" y="254462"/>
                </a:cubicBezTo>
                <a:cubicBezTo>
                  <a:pt x="1271663" y="255552"/>
                  <a:pt x="1272208" y="256641"/>
                  <a:pt x="1272208" y="256641"/>
                </a:cubicBezTo>
                <a:cubicBezTo>
                  <a:pt x="1272753" y="257731"/>
                  <a:pt x="1270029" y="256096"/>
                  <a:pt x="1265125" y="251738"/>
                </a:cubicBezTo>
                <a:cubicBezTo>
                  <a:pt x="1260221" y="247379"/>
                  <a:pt x="1253138" y="240296"/>
                  <a:pt x="1243876" y="232668"/>
                </a:cubicBezTo>
                <a:cubicBezTo>
                  <a:pt x="1239517" y="228854"/>
                  <a:pt x="1234069" y="224495"/>
                  <a:pt x="1228621" y="219592"/>
                </a:cubicBezTo>
                <a:cubicBezTo>
                  <a:pt x="1223172" y="214688"/>
                  <a:pt x="1217179" y="210330"/>
                  <a:pt x="1211185" y="205426"/>
                </a:cubicBezTo>
                <a:cubicBezTo>
                  <a:pt x="1199199" y="195619"/>
                  <a:pt x="1185578" y="185812"/>
                  <a:pt x="1171957" y="176005"/>
                </a:cubicBezTo>
                <a:cubicBezTo>
                  <a:pt x="1144715" y="156935"/>
                  <a:pt x="1116383" y="139500"/>
                  <a:pt x="1094589" y="128058"/>
                </a:cubicBezTo>
                <a:cubicBezTo>
                  <a:pt x="1089141" y="125334"/>
                  <a:pt x="1084237" y="122610"/>
                  <a:pt x="1079878" y="120431"/>
                </a:cubicBezTo>
                <a:cubicBezTo>
                  <a:pt x="1075519" y="118251"/>
                  <a:pt x="1071705" y="116616"/>
                  <a:pt x="1068981" y="114982"/>
                </a:cubicBezTo>
                <a:cubicBezTo>
                  <a:pt x="1062988" y="112258"/>
                  <a:pt x="1060264" y="111168"/>
                  <a:pt x="1061353" y="111713"/>
                </a:cubicBezTo>
                <a:cubicBezTo>
                  <a:pt x="1067892" y="115527"/>
                  <a:pt x="1074974" y="118796"/>
                  <a:pt x="1081512" y="123155"/>
                </a:cubicBezTo>
                <a:cubicBezTo>
                  <a:pt x="1088051" y="126969"/>
                  <a:pt x="1094589" y="131328"/>
                  <a:pt x="1101127" y="135141"/>
                </a:cubicBezTo>
                <a:cubicBezTo>
                  <a:pt x="1088051" y="128603"/>
                  <a:pt x="1074974" y="122065"/>
                  <a:pt x="1062988" y="117162"/>
                </a:cubicBezTo>
                <a:cubicBezTo>
                  <a:pt x="1055905" y="113893"/>
                  <a:pt x="1048277" y="110078"/>
                  <a:pt x="1040649" y="106265"/>
                </a:cubicBezTo>
                <a:cubicBezTo>
                  <a:pt x="1033022" y="102996"/>
                  <a:pt x="1024849" y="99182"/>
                  <a:pt x="1017221" y="95912"/>
                </a:cubicBezTo>
                <a:cubicBezTo>
                  <a:pt x="1009593" y="92643"/>
                  <a:pt x="1001966" y="89919"/>
                  <a:pt x="994883" y="87195"/>
                </a:cubicBezTo>
                <a:cubicBezTo>
                  <a:pt x="987799" y="85016"/>
                  <a:pt x="981807" y="82292"/>
                  <a:pt x="976903" y="81202"/>
                </a:cubicBezTo>
                <a:cubicBezTo>
                  <a:pt x="941488" y="71939"/>
                  <a:pt x="903894" y="62677"/>
                  <a:pt x="864665" y="56139"/>
                </a:cubicBezTo>
                <a:cubicBezTo>
                  <a:pt x="859762" y="55594"/>
                  <a:pt x="854858" y="54504"/>
                  <a:pt x="849955" y="53960"/>
                </a:cubicBezTo>
                <a:cubicBezTo>
                  <a:pt x="845051" y="52870"/>
                  <a:pt x="840147" y="52325"/>
                  <a:pt x="834699" y="51780"/>
                </a:cubicBezTo>
                <a:cubicBezTo>
                  <a:pt x="824892" y="50691"/>
                  <a:pt x="814539" y="49601"/>
                  <a:pt x="804188" y="48511"/>
                </a:cubicBezTo>
                <a:cubicBezTo>
                  <a:pt x="793835" y="47966"/>
                  <a:pt x="784029" y="47422"/>
                  <a:pt x="773677" y="46877"/>
                </a:cubicBezTo>
                <a:cubicBezTo>
                  <a:pt x="763325" y="46332"/>
                  <a:pt x="752973" y="46877"/>
                  <a:pt x="743165" y="47422"/>
                </a:cubicBezTo>
                <a:cubicBezTo>
                  <a:pt x="739896" y="47422"/>
                  <a:pt x="736627" y="47422"/>
                  <a:pt x="733358" y="47966"/>
                </a:cubicBezTo>
                <a:cubicBezTo>
                  <a:pt x="730089" y="48511"/>
                  <a:pt x="726820" y="48511"/>
                  <a:pt x="723551" y="49056"/>
                </a:cubicBezTo>
                <a:cubicBezTo>
                  <a:pt x="717013" y="49601"/>
                  <a:pt x="709930" y="50146"/>
                  <a:pt x="703392" y="50691"/>
                </a:cubicBezTo>
                <a:cubicBezTo>
                  <a:pt x="696309" y="51235"/>
                  <a:pt x="689226" y="52325"/>
                  <a:pt x="682143" y="53415"/>
                </a:cubicBezTo>
                <a:cubicBezTo>
                  <a:pt x="675060" y="54504"/>
                  <a:pt x="667977" y="55594"/>
                  <a:pt x="660894" y="56684"/>
                </a:cubicBezTo>
                <a:cubicBezTo>
                  <a:pt x="632018" y="62132"/>
                  <a:pt x="602051" y="68670"/>
                  <a:pt x="573175" y="77933"/>
                </a:cubicBezTo>
                <a:cubicBezTo>
                  <a:pt x="573175" y="79023"/>
                  <a:pt x="566091" y="80657"/>
                  <a:pt x="560098" y="82836"/>
                </a:cubicBezTo>
                <a:cubicBezTo>
                  <a:pt x="554105" y="84471"/>
                  <a:pt x="549202" y="86650"/>
                  <a:pt x="554650" y="86105"/>
                </a:cubicBezTo>
                <a:lnTo>
                  <a:pt x="545598" y="88845"/>
                </a:lnTo>
                <a:lnTo>
                  <a:pt x="592263" y="76846"/>
                </a:lnTo>
                <a:lnTo>
                  <a:pt x="600190" y="75636"/>
                </a:lnTo>
                <a:lnTo>
                  <a:pt x="612948" y="72484"/>
                </a:lnTo>
                <a:lnTo>
                  <a:pt x="652838" y="65661"/>
                </a:lnTo>
                <a:lnTo>
                  <a:pt x="626024" y="68671"/>
                </a:lnTo>
                <a:cubicBezTo>
                  <a:pt x="608044" y="71940"/>
                  <a:pt x="590065" y="74664"/>
                  <a:pt x="572630" y="79023"/>
                </a:cubicBezTo>
                <a:cubicBezTo>
                  <a:pt x="669611" y="50691"/>
                  <a:pt x="773676" y="46877"/>
                  <a:pt x="875562" y="61043"/>
                </a:cubicBezTo>
                <a:cubicBezTo>
                  <a:pt x="926777" y="68671"/>
                  <a:pt x="983985" y="86106"/>
                  <a:pt x="1035746" y="109534"/>
                </a:cubicBezTo>
                <a:cubicBezTo>
                  <a:pt x="1088051" y="132417"/>
                  <a:pt x="1134362" y="161294"/>
                  <a:pt x="1169232" y="184178"/>
                </a:cubicBezTo>
                <a:cubicBezTo>
                  <a:pt x="1170321" y="185267"/>
                  <a:pt x="1171956" y="185812"/>
                  <a:pt x="1173046" y="186902"/>
                </a:cubicBezTo>
                <a:cubicBezTo>
                  <a:pt x="1249869" y="246834"/>
                  <a:pt x="1315795" y="320933"/>
                  <a:pt x="1364285" y="405928"/>
                </a:cubicBezTo>
                <a:cubicBezTo>
                  <a:pt x="1413321" y="490379"/>
                  <a:pt x="1444378" y="585727"/>
                  <a:pt x="1452550" y="683254"/>
                </a:cubicBezTo>
                <a:cubicBezTo>
                  <a:pt x="1450371" y="690337"/>
                  <a:pt x="1447102" y="689792"/>
                  <a:pt x="1443288" y="684888"/>
                </a:cubicBezTo>
                <a:cubicBezTo>
                  <a:pt x="1433481" y="596624"/>
                  <a:pt x="1405693" y="506725"/>
                  <a:pt x="1362651" y="426633"/>
                </a:cubicBezTo>
                <a:lnTo>
                  <a:pt x="1334038" y="384181"/>
                </a:lnTo>
                <a:lnTo>
                  <a:pt x="1332141" y="380866"/>
                </a:lnTo>
                <a:lnTo>
                  <a:pt x="1330235" y="378539"/>
                </a:lnTo>
                <a:lnTo>
                  <a:pt x="1287599" y="315280"/>
                </a:lnTo>
                <a:lnTo>
                  <a:pt x="1239066" y="267222"/>
                </a:lnTo>
                <a:lnTo>
                  <a:pt x="1233524" y="260455"/>
                </a:lnTo>
                <a:lnTo>
                  <a:pt x="1223161" y="251472"/>
                </a:lnTo>
                <a:lnTo>
                  <a:pt x="1197019" y="225586"/>
                </a:lnTo>
                <a:cubicBezTo>
                  <a:pt x="1183398" y="214689"/>
                  <a:pt x="1169232" y="204882"/>
                  <a:pt x="1155611" y="195075"/>
                </a:cubicBezTo>
                <a:lnTo>
                  <a:pt x="1130766" y="179547"/>
                </a:lnTo>
                <a:lnTo>
                  <a:pt x="1175226" y="209921"/>
                </a:lnTo>
                <a:lnTo>
                  <a:pt x="1223161" y="251472"/>
                </a:lnTo>
                <a:lnTo>
                  <a:pt x="1239066" y="267222"/>
                </a:lnTo>
                <a:lnTo>
                  <a:pt x="1330235" y="378539"/>
                </a:lnTo>
                <a:lnTo>
                  <a:pt x="1334038" y="384181"/>
                </a:lnTo>
                <a:lnTo>
                  <a:pt x="1371012" y="448792"/>
                </a:lnTo>
                <a:cubicBezTo>
                  <a:pt x="1405797" y="519051"/>
                  <a:pt x="1428169" y="595670"/>
                  <a:pt x="1436750" y="672902"/>
                </a:cubicBezTo>
                <a:cubicBezTo>
                  <a:pt x="1435116" y="669087"/>
                  <a:pt x="1432936" y="664729"/>
                  <a:pt x="1431301" y="659825"/>
                </a:cubicBezTo>
                <a:cubicBezTo>
                  <a:pt x="1424219" y="610789"/>
                  <a:pt x="1411687" y="562298"/>
                  <a:pt x="1394797" y="517621"/>
                </a:cubicBezTo>
                <a:cubicBezTo>
                  <a:pt x="1377907" y="473489"/>
                  <a:pt x="1356658" y="433171"/>
                  <a:pt x="1333230" y="400480"/>
                </a:cubicBezTo>
                <a:cubicBezTo>
                  <a:pt x="1340313" y="413011"/>
                  <a:pt x="1347396" y="423908"/>
                  <a:pt x="1352845" y="435350"/>
                </a:cubicBezTo>
                <a:cubicBezTo>
                  <a:pt x="1358838" y="446247"/>
                  <a:pt x="1364831" y="457144"/>
                  <a:pt x="1369735" y="468041"/>
                </a:cubicBezTo>
                <a:cubicBezTo>
                  <a:pt x="1372459" y="473489"/>
                  <a:pt x="1374638" y="478937"/>
                  <a:pt x="1377362" y="484386"/>
                </a:cubicBezTo>
                <a:cubicBezTo>
                  <a:pt x="1380087" y="489834"/>
                  <a:pt x="1382266" y="495283"/>
                  <a:pt x="1384445" y="501276"/>
                </a:cubicBezTo>
                <a:cubicBezTo>
                  <a:pt x="1386625" y="506724"/>
                  <a:pt x="1389349" y="512718"/>
                  <a:pt x="1391528" y="518711"/>
                </a:cubicBezTo>
                <a:cubicBezTo>
                  <a:pt x="1393707" y="524704"/>
                  <a:pt x="1395887" y="531242"/>
                  <a:pt x="1398066" y="537781"/>
                </a:cubicBezTo>
                <a:cubicBezTo>
                  <a:pt x="1397522" y="537781"/>
                  <a:pt x="1396977" y="538870"/>
                  <a:pt x="1394797" y="534511"/>
                </a:cubicBezTo>
                <a:cubicBezTo>
                  <a:pt x="1407329" y="567202"/>
                  <a:pt x="1419315" y="606975"/>
                  <a:pt x="1425853" y="646749"/>
                </a:cubicBezTo>
                <a:lnTo>
                  <a:pt x="1416824" y="624643"/>
                </a:lnTo>
                <a:lnTo>
                  <a:pt x="1426611" y="688772"/>
                </a:lnTo>
                <a:cubicBezTo>
                  <a:pt x="1428992" y="712216"/>
                  <a:pt x="1430212" y="736004"/>
                  <a:pt x="1430212" y="760076"/>
                </a:cubicBezTo>
                <a:cubicBezTo>
                  <a:pt x="1430212" y="856367"/>
                  <a:pt x="1410697" y="948100"/>
                  <a:pt x="1375407" y="1031536"/>
                </a:cubicBezTo>
                <a:lnTo>
                  <a:pt x="1367117" y="1048744"/>
                </a:lnTo>
                <a:lnTo>
                  <a:pt x="1364218" y="1058106"/>
                </a:lnTo>
                <a:cubicBezTo>
                  <a:pt x="1362788" y="1063554"/>
                  <a:pt x="1362924" y="1065734"/>
                  <a:pt x="1365376" y="1063009"/>
                </a:cubicBezTo>
                <a:cubicBezTo>
                  <a:pt x="1368645" y="1058650"/>
                  <a:pt x="1373549" y="1048298"/>
                  <a:pt x="1378997" y="1034677"/>
                </a:cubicBezTo>
                <a:cubicBezTo>
                  <a:pt x="1381721" y="1027594"/>
                  <a:pt x="1384445" y="1019966"/>
                  <a:pt x="1387169" y="1011794"/>
                </a:cubicBezTo>
                <a:cubicBezTo>
                  <a:pt x="1388804" y="1007435"/>
                  <a:pt x="1390439" y="1003621"/>
                  <a:pt x="1391528" y="998718"/>
                </a:cubicBezTo>
                <a:cubicBezTo>
                  <a:pt x="1392618" y="994359"/>
                  <a:pt x="1394253" y="990000"/>
                  <a:pt x="1395342" y="985096"/>
                </a:cubicBezTo>
                <a:cubicBezTo>
                  <a:pt x="1396432" y="982917"/>
                  <a:pt x="1397522" y="980738"/>
                  <a:pt x="1398611" y="978014"/>
                </a:cubicBezTo>
                <a:cubicBezTo>
                  <a:pt x="1390984" y="1001987"/>
                  <a:pt x="1392618" y="1002531"/>
                  <a:pt x="1395342" y="1000897"/>
                </a:cubicBezTo>
                <a:cubicBezTo>
                  <a:pt x="1397522" y="999262"/>
                  <a:pt x="1401881" y="994903"/>
                  <a:pt x="1396432" y="1009615"/>
                </a:cubicBezTo>
                <a:cubicBezTo>
                  <a:pt x="1382266" y="1047754"/>
                  <a:pt x="1365376" y="1085347"/>
                  <a:pt x="1344127" y="1120763"/>
                </a:cubicBezTo>
                <a:cubicBezTo>
                  <a:pt x="1322878" y="1156722"/>
                  <a:pt x="1299450" y="1189413"/>
                  <a:pt x="1274387" y="1219379"/>
                </a:cubicBezTo>
                <a:cubicBezTo>
                  <a:pt x="1267849" y="1227007"/>
                  <a:pt x="1261856" y="1234634"/>
                  <a:pt x="1255317" y="1241173"/>
                </a:cubicBezTo>
                <a:cubicBezTo>
                  <a:pt x="1248779" y="1248256"/>
                  <a:pt x="1242241" y="1255338"/>
                  <a:pt x="1235158" y="1262422"/>
                </a:cubicBezTo>
                <a:cubicBezTo>
                  <a:pt x="1228075" y="1268960"/>
                  <a:pt x="1221537" y="1276043"/>
                  <a:pt x="1214455" y="1282581"/>
                </a:cubicBezTo>
                <a:cubicBezTo>
                  <a:pt x="1207371" y="1289119"/>
                  <a:pt x="1200289" y="1295112"/>
                  <a:pt x="1193205" y="1301650"/>
                </a:cubicBezTo>
                <a:cubicBezTo>
                  <a:pt x="1164329" y="1326713"/>
                  <a:pt x="1133273" y="1349597"/>
                  <a:pt x="1100582" y="1370301"/>
                </a:cubicBezTo>
                <a:cubicBezTo>
                  <a:pt x="1067347" y="1391005"/>
                  <a:pt x="1031932" y="1408984"/>
                  <a:pt x="993793" y="1425330"/>
                </a:cubicBezTo>
                <a:cubicBezTo>
                  <a:pt x="987255" y="1428054"/>
                  <a:pt x="980717" y="1431323"/>
                  <a:pt x="973634" y="1433502"/>
                </a:cubicBezTo>
                <a:cubicBezTo>
                  <a:pt x="936040" y="1447668"/>
                  <a:pt x="898446" y="1458020"/>
                  <a:pt x="860307" y="1465103"/>
                </a:cubicBezTo>
                <a:cubicBezTo>
                  <a:pt x="841237" y="1468917"/>
                  <a:pt x="822168" y="1471096"/>
                  <a:pt x="802553" y="1473276"/>
                </a:cubicBezTo>
                <a:cubicBezTo>
                  <a:pt x="792746" y="1473821"/>
                  <a:pt x="782939" y="1474911"/>
                  <a:pt x="773677" y="1475455"/>
                </a:cubicBezTo>
                <a:cubicBezTo>
                  <a:pt x="763869" y="1476000"/>
                  <a:pt x="754062" y="1476000"/>
                  <a:pt x="744255" y="1476000"/>
                </a:cubicBezTo>
                <a:cubicBezTo>
                  <a:pt x="749158" y="1475455"/>
                  <a:pt x="754607" y="1474365"/>
                  <a:pt x="759511" y="1473276"/>
                </a:cubicBezTo>
                <a:cubicBezTo>
                  <a:pt x="696853" y="1474911"/>
                  <a:pt x="633652" y="1469462"/>
                  <a:pt x="571540" y="1456386"/>
                </a:cubicBezTo>
                <a:cubicBezTo>
                  <a:pt x="495807" y="1441675"/>
                  <a:pt x="422253" y="1413343"/>
                  <a:pt x="353603" y="1373570"/>
                </a:cubicBezTo>
                <a:cubicBezTo>
                  <a:pt x="284953" y="1333251"/>
                  <a:pt x="222296" y="1280946"/>
                  <a:pt x="168901" y="1216655"/>
                </a:cubicBezTo>
                <a:cubicBezTo>
                  <a:pt x="127221" y="1165985"/>
                  <a:pt x="92896" y="1110411"/>
                  <a:pt x="66156" y="1051312"/>
                </a:cubicBezTo>
                <a:lnTo>
                  <a:pt x="52539" y="1017429"/>
                </a:lnTo>
                <a:lnTo>
                  <a:pt x="50670" y="1010704"/>
                </a:lnTo>
                <a:lnTo>
                  <a:pt x="46857" y="998718"/>
                </a:lnTo>
                <a:cubicBezTo>
                  <a:pt x="44132" y="991090"/>
                  <a:pt x="41408" y="982917"/>
                  <a:pt x="38684" y="975289"/>
                </a:cubicBezTo>
                <a:lnTo>
                  <a:pt x="33829" y="959230"/>
                </a:lnTo>
                <a:lnTo>
                  <a:pt x="25408" y="926205"/>
                </a:lnTo>
                <a:lnTo>
                  <a:pt x="17937" y="891038"/>
                </a:lnTo>
                <a:lnTo>
                  <a:pt x="12531" y="857059"/>
                </a:lnTo>
                <a:cubicBezTo>
                  <a:pt x="11442" y="848886"/>
                  <a:pt x="10352" y="841258"/>
                  <a:pt x="9807" y="833085"/>
                </a:cubicBezTo>
                <a:cubicBezTo>
                  <a:pt x="9262" y="824912"/>
                  <a:pt x="8718" y="817285"/>
                  <a:pt x="8173" y="809112"/>
                </a:cubicBezTo>
                <a:cubicBezTo>
                  <a:pt x="7628" y="805298"/>
                  <a:pt x="7628" y="801485"/>
                  <a:pt x="7083" y="797126"/>
                </a:cubicBezTo>
                <a:cubicBezTo>
                  <a:pt x="7083" y="793312"/>
                  <a:pt x="7083" y="789498"/>
                  <a:pt x="6538" y="785139"/>
                </a:cubicBezTo>
                <a:cubicBezTo>
                  <a:pt x="5993" y="777511"/>
                  <a:pt x="5993" y="769338"/>
                  <a:pt x="5449" y="761711"/>
                </a:cubicBezTo>
                <a:cubicBezTo>
                  <a:pt x="4904" y="730927"/>
                  <a:pt x="6129" y="700961"/>
                  <a:pt x="8309" y="672425"/>
                </a:cubicBezTo>
                <a:lnTo>
                  <a:pt x="16464" y="595720"/>
                </a:lnTo>
                <a:lnTo>
                  <a:pt x="16345" y="596079"/>
                </a:lnTo>
                <a:cubicBezTo>
                  <a:pt x="7083" y="642390"/>
                  <a:pt x="2179" y="688157"/>
                  <a:pt x="1634" y="733379"/>
                </a:cubicBezTo>
                <a:cubicBezTo>
                  <a:pt x="2179" y="639121"/>
                  <a:pt x="20159" y="542684"/>
                  <a:pt x="61567" y="450606"/>
                </a:cubicBezTo>
                <a:cubicBezTo>
                  <a:pt x="70285" y="431536"/>
                  <a:pt x="82816" y="401570"/>
                  <a:pt x="92623" y="382501"/>
                </a:cubicBezTo>
                <a:cubicBezTo>
                  <a:pt x="117686" y="334009"/>
                  <a:pt x="150376" y="287153"/>
                  <a:pt x="189605" y="244110"/>
                </a:cubicBezTo>
                <a:cubicBezTo>
                  <a:pt x="194509" y="239207"/>
                  <a:pt x="198868" y="233214"/>
                  <a:pt x="204316" y="228310"/>
                </a:cubicBezTo>
                <a:cubicBezTo>
                  <a:pt x="209764" y="223406"/>
                  <a:pt x="214668" y="217958"/>
                  <a:pt x="220116" y="213054"/>
                </a:cubicBezTo>
                <a:lnTo>
                  <a:pt x="228289" y="205426"/>
                </a:lnTo>
                <a:lnTo>
                  <a:pt x="236461" y="198344"/>
                </a:lnTo>
                <a:cubicBezTo>
                  <a:pt x="242455" y="193440"/>
                  <a:pt x="247903" y="188536"/>
                  <a:pt x="253352" y="183633"/>
                </a:cubicBezTo>
                <a:cubicBezTo>
                  <a:pt x="258800" y="178729"/>
                  <a:pt x="264793" y="174370"/>
                  <a:pt x="270787" y="169467"/>
                </a:cubicBezTo>
                <a:cubicBezTo>
                  <a:pt x="276780" y="165108"/>
                  <a:pt x="282773" y="160205"/>
                  <a:pt x="288766" y="155846"/>
                </a:cubicBezTo>
                <a:cubicBezTo>
                  <a:pt x="301298" y="147673"/>
                  <a:pt x="313284" y="138411"/>
                  <a:pt x="325816" y="130783"/>
                </a:cubicBezTo>
                <a:lnTo>
                  <a:pt x="316998" y="137744"/>
                </a:lnTo>
                <a:lnTo>
                  <a:pt x="377713" y="98160"/>
                </a:lnTo>
                <a:cubicBezTo>
                  <a:pt x="402912" y="83790"/>
                  <a:pt x="429064" y="70850"/>
                  <a:pt x="456033" y="59408"/>
                </a:cubicBezTo>
                <a:cubicBezTo>
                  <a:pt x="509428" y="36525"/>
                  <a:pt x="566091" y="19634"/>
                  <a:pt x="624934" y="10372"/>
                </a:cubicBezTo>
                <a:cubicBezTo>
                  <a:pt x="654083" y="5469"/>
                  <a:pt x="683778" y="2336"/>
                  <a:pt x="713812" y="90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767C20B-2D13-4512-AD83-31BC7BE5297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000"/>
          </a:xfrm>
          <a:custGeom>
            <a:avLst/>
            <a:gdLst>
              <a:gd name="connsiteX0" fmla="*/ 435532 w 1476951"/>
              <a:gd name="connsiteY0" fmla="*/ 1435186 h 1476000"/>
              <a:gd name="connsiteX1" fmla="*/ 461809 w 1476951"/>
              <a:gd name="connsiteY1" fmla="*/ 1445250 h 1476000"/>
              <a:gd name="connsiteX2" fmla="*/ 497032 w 1476951"/>
              <a:gd name="connsiteY2" fmla="*/ 1459786 h 1476000"/>
              <a:gd name="connsiteX3" fmla="*/ 480260 w 1476951"/>
              <a:gd name="connsiteY3" fmla="*/ 1456991 h 1476000"/>
              <a:gd name="connsiteX4" fmla="*/ 461809 w 1476951"/>
              <a:gd name="connsiteY4" fmla="*/ 1449163 h 1476000"/>
              <a:gd name="connsiteX5" fmla="*/ 435532 w 1476951"/>
              <a:gd name="connsiteY5" fmla="*/ 1435186 h 1476000"/>
              <a:gd name="connsiteX6" fmla="*/ 369000 w 1476951"/>
              <a:gd name="connsiteY6" fmla="*/ 1376971 h 1476000"/>
              <a:gd name="connsiteX7" fmla="*/ 375150 w 1476951"/>
              <a:gd name="connsiteY7" fmla="*/ 1380395 h 1476000"/>
              <a:gd name="connsiteX8" fmla="*/ 396395 w 1476951"/>
              <a:gd name="connsiteY8" fmla="*/ 1393814 h 1476000"/>
              <a:gd name="connsiteX9" fmla="*/ 409814 w 1476951"/>
              <a:gd name="connsiteY9" fmla="*/ 1405555 h 1476000"/>
              <a:gd name="connsiteX10" fmla="*/ 378504 w 1476951"/>
              <a:gd name="connsiteY10" fmla="*/ 1387104 h 1476000"/>
              <a:gd name="connsiteX11" fmla="*/ 367882 w 1476951"/>
              <a:gd name="connsiteY11" fmla="*/ 1378159 h 1476000"/>
              <a:gd name="connsiteX12" fmla="*/ 369000 w 1476951"/>
              <a:gd name="connsiteY12" fmla="*/ 1376971 h 1476000"/>
              <a:gd name="connsiteX13" fmla="*/ 318123 w 1476951"/>
              <a:gd name="connsiteY13" fmla="*/ 1356355 h 1476000"/>
              <a:gd name="connsiteX14" fmla="*/ 337691 w 1476951"/>
              <a:gd name="connsiteY14" fmla="*/ 1370332 h 1476000"/>
              <a:gd name="connsiteX15" fmla="*/ 357818 w 1476951"/>
              <a:gd name="connsiteY15" fmla="*/ 1383191 h 1476000"/>
              <a:gd name="connsiteX16" fmla="*/ 371237 w 1476951"/>
              <a:gd name="connsiteY16" fmla="*/ 1393814 h 1476000"/>
              <a:gd name="connsiteX17" fmla="*/ 355582 w 1476951"/>
              <a:gd name="connsiteY17" fmla="*/ 1387104 h 1476000"/>
              <a:gd name="connsiteX18" fmla="*/ 361173 w 1476951"/>
              <a:gd name="connsiteY18" fmla="*/ 1394932 h 1476000"/>
              <a:gd name="connsiteX19" fmla="*/ 343282 w 1476951"/>
              <a:gd name="connsiteY19" fmla="*/ 1383750 h 1476000"/>
              <a:gd name="connsiteX20" fmla="*/ 334337 w 1476951"/>
              <a:gd name="connsiteY20" fmla="*/ 1378159 h 1476000"/>
              <a:gd name="connsiteX21" fmla="*/ 325391 w 1476951"/>
              <a:gd name="connsiteY21" fmla="*/ 1372568 h 1476000"/>
              <a:gd name="connsiteX22" fmla="*/ 153675 w 1476951"/>
              <a:gd name="connsiteY22" fmla="*/ 1210202 h 1476000"/>
              <a:gd name="connsiteX23" fmla="*/ 162696 w 1476951"/>
              <a:gd name="connsiteY23" fmla="*/ 1222732 h 1476000"/>
              <a:gd name="connsiteX24" fmla="*/ 155078 w 1476951"/>
              <a:gd name="connsiteY24" fmla="*/ 1213262 h 1476000"/>
              <a:gd name="connsiteX25" fmla="*/ 128015 w 1476951"/>
              <a:gd name="connsiteY25" fmla="*/ 1117684 h 1476000"/>
              <a:gd name="connsiteX26" fmla="*/ 136978 w 1476951"/>
              <a:gd name="connsiteY26" fmla="*/ 1131600 h 1476000"/>
              <a:gd name="connsiteX27" fmla="*/ 152073 w 1476951"/>
              <a:gd name="connsiteY27" fmla="*/ 1157877 h 1476000"/>
              <a:gd name="connsiteX28" fmla="*/ 163814 w 1476951"/>
              <a:gd name="connsiteY28" fmla="*/ 1179123 h 1476000"/>
              <a:gd name="connsiteX29" fmla="*/ 152632 w 1476951"/>
              <a:gd name="connsiteY29" fmla="*/ 1165145 h 1476000"/>
              <a:gd name="connsiteX30" fmla="*/ 142009 w 1476951"/>
              <a:gd name="connsiteY30" fmla="*/ 1149491 h 1476000"/>
              <a:gd name="connsiteX31" fmla="*/ 132505 w 1476951"/>
              <a:gd name="connsiteY31" fmla="*/ 1133836 h 1476000"/>
              <a:gd name="connsiteX32" fmla="*/ 126914 w 1476951"/>
              <a:gd name="connsiteY32" fmla="*/ 1119300 h 1476000"/>
              <a:gd name="connsiteX33" fmla="*/ 128015 w 1476951"/>
              <a:gd name="connsiteY33" fmla="*/ 1117684 h 1476000"/>
              <a:gd name="connsiteX34" fmla="*/ 88896 w 1476951"/>
              <a:gd name="connsiteY34" fmla="*/ 1079046 h 1476000"/>
              <a:gd name="connsiteX35" fmla="*/ 106787 w 1476951"/>
              <a:gd name="connsiteY35" fmla="*/ 1113709 h 1476000"/>
              <a:gd name="connsiteX36" fmla="*/ 128591 w 1476951"/>
              <a:gd name="connsiteY36" fmla="*/ 1153964 h 1476000"/>
              <a:gd name="connsiteX37" fmla="*/ 138655 w 1476951"/>
              <a:gd name="connsiteY37" fmla="*/ 1172414 h 1476000"/>
              <a:gd name="connsiteX38" fmla="*/ 147041 w 1476951"/>
              <a:gd name="connsiteY38" fmla="*/ 1188068 h 1476000"/>
              <a:gd name="connsiteX39" fmla="*/ 153191 w 1476951"/>
              <a:gd name="connsiteY39" fmla="*/ 1205400 h 1476000"/>
              <a:gd name="connsiteX40" fmla="*/ 153331 w 1476951"/>
              <a:gd name="connsiteY40" fmla="*/ 1209454 h 1476000"/>
              <a:gd name="connsiteX41" fmla="*/ 153675 w 1476951"/>
              <a:gd name="connsiteY41" fmla="*/ 1210202 h 1476000"/>
              <a:gd name="connsiteX42" fmla="*/ 152632 w 1476951"/>
              <a:gd name="connsiteY42" fmla="*/ 1208755 h 1476000"/>
              <a:gd name="connsiteX43" fmla="*/ 140891 w 1476951"/>
              <a:gd name="connsiteY43" fmla="*/ 1190304 h 1476000"/>
              <a:gd name="connsiteX44" fmla="*/ 115173 w 1476951"/>
              <a:gd name="connsiteY44" fmla="*/ 1147255 h 1476000"/>
              <a:gd name="connsiteX45" fmla="*/ 103991 w 1476951"/>
              <a:gd name="connsiteY45" fmla="*/ 1125450 h 1476000"/>
              <a:gd name="connsiteX46" fmla="*/ 95605 w 1476951"/>
              <a:gd name="connsiteY46" fmla="*/ 1105882 h 1476000"/>
              <a:gd name="connsiteX47" fmla="*/ 88896 w 1476951"/>
              <a:gd name="connsiteY47" fmla="*/ 1079046 h 1476000"/>
              <a:gd name="connsiteX48" fmla="*/ 7827 w 1476951"/>
              <a:gd name="connsiteY48" fmla="*/ 672027 h 1476000"/>
              <a:gd name="connsiteX49" fmla="*/ 5591 w 1476951"/>
              <a:gd name="connsiteY49" fmla="*/ 740237 h 1476000"/>
              <a:gd name="connsiteX50" fmla="*/ 7827 w 1476951"/>
              <a:gd name="connsiteY50" fmla="*/ 758127 h 1476000"/>
              <a:gd name="connsiteX51" fmla="*/ 10623 w 1476951"/>
              <a:gd name="connsiteY51" fmla="*/ 770986 h 1476000"/>
              <a:gd name="connsiteX52" fmla="*/ 24041 w 1476951"/>
              <a:gd name="connsiteY52" fmla="*/ 863795 h 1476000"/>
              <a:gd name="connsiteX53" fmla="*/ 20127 w 1476951"/>
              <a:gd name="connsiteY53" fmla="*/ 865473 h 1476000"/>
              <a:gd name="connsiteX54" fmla="*/ 20127 w 1476951"/>
              <a:gd name="connsiteY54" fmla="*/ 886718 h 1476000"/>
              <a:gd name="connsiteX55" fmla="*/ 30750 w 1476951"/>
              <a:gd name="connsiteY55" fmla="*/ 952132 h 1476000"/>
              <a:gd name="connsiteX56" fmla="*/ 74359 w 1476951"/>
              <a:gd name="connsiteY56" fmla="*/ 1070100 h 1476000"/>
              <a:gd name="connsiteX57" fmla="*/ 55909 w 1476951"/>
              <a:gd name="connsiteY57" fmla="*/ 1048855 h 1476000"/>
              <a:gd name="connsiteX58" fmla="*/ 42491 w 1476951"/>
              <a:gd name="connsiteY58" fmla="*/ 1004686 h 1476000"/>
              <a:gd name="connsiteX59" fmla="*/ 35782 w 1476951"/>
              <a:gd name="connsiteY59" fmla="*/ 981764 h 1476000"/>
              <a:gd name="connsiteX60" fmla="*/ 29632 w 1476951"/>
              <a:gd name="connsiteY60" fmla="*/ 958282 h 1476000"/>
              <a:gd name="connsiteX61" fmla="*/ 26277 w 1476951"/>
              <a:gd name="connsiteY61" fmla="*/ 946541 h 1476000"/>
              <a:gd name="connsiteX62" fmla="*/ 23482 w 1476951"/>
              <a:gd name="connsiteY62" fmla="*/ 934800 h 1476000"/>
              <a:gd name="connsiteX63" fmla="*/ 17332 w 1476951"/>
              <a:gd name="connsiteY63" fmla="*/ 910759 h 1476000"/>
              <a:gd name="connsiteX64" fmla="*/ 12300 w 1476951"/>
              <a:gd name="connsiteY64" fmla="*/ 886159 h 1476000"/>
              <a:gd name="connsiteX65" fmla="*/ 10064 w 1476951"/>
              <a:gd name="connsiteY65" fmla="*/ 873859 h 1476000"/>
              <a:gd name="connsiteX66" fmla="*/ 8386 w 1476951"/>
              <a:gd name="connsiteY66" fmla="*/ 861559 h 1476000"/>
              <a:gd name="connsiteX67" fmla="*/ 4473 w 1476951"/>
              <a:gd name="connsiteY67" fmla="*/ 836959 h 1476000"/>
              <a:gd name="connsiteX68" fmla="*/ 2236 w 1476951"/>
              <a:gd name="connsiteY68" fmla="*/ 812359 h 1476000"/>
              <a:gd name="connsiteX69" fmla="*/ 1118 w 1476951"/>
              <a:gd name="connsiteY69" fmla="*/ 800059 h 1476000"/>
              <a:gd name="connsiteX70" fmla="*/ 559 w 1476951"/>
              <a:gd name="connsiteY70" fmla="*/ 787759 h 1476000"/>
              <a:gd name="connsiteX71" fmla="*/ 0 w 1476951"/>
              <a:gd name="connsiteY71" fmla="*/ 763718 h 1476000"/>
              <a:gd name="connsiteX72" fmla="*/ 559 w 1476951"/>
              <a:gd name="connsiteY72" fmla="*/ 740237 h 1476000"/>
              <a:gd name="connsiteX73" fmla="*/ 2236 w 1476951"/>
              <a:gd name="connsiteY73" fmla="*/ 717313 h 1476000"/>
              <a:gd name="connsiteX74" fmla="*/ 5032 w 1476951"/>
              <a:gd name="connsiteY74" fmla="*/ 694950 h 1476000"/>
              <a:gd name="connsiteX75" fmla="*/ 6709 w 1476951"/>
              <a:gd name="connsiteY75" fmla="*/ 684327 h 1476000"/>
              <a:gd name="connsiteX76" fmla="*/ 7827 w 1476951"/>
              <a:gd name="connsiteY76" fmla="*/ 672027 h 1476000"/>
              <a:gd name="connsiteX77" fmla="*/ 530018 w 1476951"/>
              <a:gd name="connsiteY77" fmla="*/ 39695 h 1476000"/>
              <a:gd name="connsiteX78" fmla="*/ 515482 w 1476951"/>
              <a:gd name="connsiteY78" fmla="*/ 50318 h 1476000"/>
              <a:gd name="connsiteX79" fmla="*/ 486968 w 1476951"/>
              <a:gd name="connsiteY79" fmla="*/ 60381 h 1476000"/>
              <a:gd name="connsiteX80" fmla="*/ 457895 w 1476951"/>
              <a:gd name="connsiteY80" fmla="*/ 71004 h 1476000"/>
              <a:gd name="connsiteX81" fmla="*/ 431618 w 1476951"/>
              <a:gd name="connsiteY81" fmla="*/ 76595 h 1476000"/>
              <a:gd name="connsiteX82" fmla="*/ 423791 w 1476951"/>
              <a:gd name="connsiteY82" fmla="*/ 76595 h 1476000"/>
              <a:gd name="connsiteX83" fmla="*/ 457895 w 1476951"/>
              <a:gd name="connsiteY83" fmla="*/ 62059 h 1476000"/>
              <a:gd name="connsiteX84" fmla="*/ 480259 w 1476951"/>
              <a:gd name="connsiteY84" fmla="*/ 53672 h 1476000"/>
              <a:gd name="connsiteX85" fmla="*/ 491441 w 1476951"/>
              <a:gd name="connsiteY85" fmla="*/ 49759 h 1476000"/>
              <a:gd name="connsiteX86" fmla="*/ 502064 w 1476951"/>
              <a:gd name="connsiteY86" fmla="*/ 46404 h 1476000"/>
              <a:gd name="connsiteX87" fmla="*/ 530018 w 1476951"/>
              <a:gd name="connsiteY87" fmla="*/ 39695 h 1476000"/>
              <a:gd name="connsiteX88" fmla="*/ 949896 w 1476951"/>
              <a:gd name="connsiteY88" fmla="*/ 32986 h 1476000"/>
              <a:gd name="connsiteX89" fmla="*/ 978969 w 1476951"/>
              <a:gd name="connsiteY89" fmla="*/ 39136 h 1476000"/>
              <a:gd name="connsiteX90" fmla="*/ 1008041 w 1476951"/>
              <a:gd name="connsiteY90" fmla="*/ 46963 h 1476000"/>
              <a:gd name="connsiteX91" fmla="*/ 1019782 w 1476951"/>
              <a:gd name="connsiteY91" fmla="*/ 54232 h 1476000"/>
              <a:gd name="connsiteX92" fmla="*/ 987355 w 1476951"/>
              <a:gd name="connsiteY92" fmla="*/ 45286 h 1476000"/>
              <a:gd name="connsiteX93" fmla="*/ 949896 w 1476951"/>
              <a:gd name="connsiteY93" fmla="*/ 32986 h 1476000"/>
              <a:gd name="connsiteX94" fmla="*/ 760364 w 1476951"/>
              <a:gd name="connsiteY94" fmla="*/ 18450 h 1476000"/>
              <a:gd name="connsiteX95" fmla="*/ 792232 w 1476951"/>
              <a:gd name="connsiteY95" fmla="*/ 19568 h 1476000"/>
              <a:gd name="connsiteX96" fmla="*/ 824100 w 1476951"/>
              <a:gd name="connsiteY96" fmla="*/ 21804 h 1476000"/>
              <a:gd name="connsiteX97" fmla="*/ 874418 w 1476951"/>
              <a:gd name="connsiteY97" fmla="*/ 27395 h 1476000"/>
              <a:gd name="connsiteX98" fmla="*/ 1034877 w 1476951"/>
              <a:gd name="connsiteY98" fmla="*/ 72682 h 1476000"/>
              <a:gd name="connsiteX99" fmla="*/ 1162350 w 1476951"/>
              <a:gd name="connsiteY99" fmla="*/ 143127 h 1476000"/>
              <a:gd name="connsiteX100" fmla="*/ 1190304 w 1476951"/>
              <a:gd name="connsiteY100" fmla="*/ 161577 h 1476000"/>
              <a:gd name="connsiteX101" fmla="*/ 1214904 w 1476951"/>
              <a:gd name="connsiteY101" fmla="*/ 177791 h 1476000"/>
              <a:gd name="connsiteX102" fmla="*/ 1213227 w 1476951"/>
              <a:gd name="connsiteY102" fmla="*/ 171082 h 1476000"/>
              <a:gd name="connsiteX103" fmla="*/ 1274168 w 1476951"/>
              <a:gd name="connsiteY103" fmla="*/ 230904 h 1476000"/>
              <a:gd name="connsiteX104" fmla="*/ 1301004 w 1476951"/>
              <a:gd name="connsiteY104" fmla="*/ 259977 h 1476000"/>
              <a:gd name="connsiteX105" fmla="*/ 1329518 w 1476951"/>
              <a:gd name="connsiteY105" fmla="*/ 286255 h 1476000"/>
              <a:gd name="connsiteX106" fmla="*/ 1304918 w 1476951"/>
              <a:gd name="connsiteY106" fmla="*/ 255504 h 1476000"/>
              <a:gd name="connsiteX107" fmla="*/ 1288704 w 1476951"/>
              <a:gd name="connsiteY107" fmla="*/ 236495 h 1476000"/>
              <a:gd name="connsiteX108" fmla="*/ 1281995 w 1476951"/>
              <a:gd name="connsiteY108" fmla="*/ 228668 h 1476000"/>
              <a:gd name="connsiteX109" fmla="*/ 1275286 w 1476951"/>
              <a:gd name="connsiteY109" fmla="*/ 220841 h 1476000"/>
              <a:gd name="connsiteX110" fmla="*/ 1257395 w 1476951"/>
              <a:gd name="connsiteY110" fmla="*/ 201832 h 1476000"/>
              <a:gd name="connsiteX111" fmla="*/ 1363623 w 1476951"/>
              <a:gd name="connsiteY111" fmla="*/ 310855 h 1476000"/>
              <a:gd name="connsiteX112" fmla="*/ 1436864 w 1476951"/>
              <a:gd name="connsiteY112" fmla="*/ 437209 h 1476000"/>
              <a:gd name="connsiteX113" fmla="*/ 1444691 w 1476951"/>
              <a:gd name="connsiteY113" fmla="*/ 441123 h 1476000"/>
              <a:gd name="connsiteX114" fmla="*/ 1461464 w 1476951"/>
              <a:gd name="connsiteY114" fmla="*/ 499268 h 1476000"/>
              <a:gd name="connsiteX115" fmla="*/ 1472086 w 1476951"/>
              <a:gd name="connsiteY115" fmla="*/ 554059 h 1476000"/>
              <a:gd name="connsiteX116" fmla="*/ 1476951 w 1476951"/>
              <a:gd name="connsiteY116" fmla="*/ 602707 h 1476000"/>
              <a:gd name="connsiteX117" fmla="*/ 1476951 w 1476951"/>
              <a:gd name="connsiteY117" fmla="*/ 659123 h 1476000"/>
              <a:gd name="connsiteX118" fmla="*/ 1474882 w 1476951"/>
              <a:gd name="connsiteY118" fmla="*/ 687682 h 1476000"/>
              <a:gd name="connsiteX119" fmla="*/ 1469850 w 1476951"/>
              <a:gd name="connsiteY119" fmla="*/ 718991 h 1476000"/>
              <a:gd name="connsiteX120" fmla="*/ 1464695 w 1476951"/>
              <a:gd name="connsiteY120" fmla="*/ 735783 h 1476000"/>
              <a:gd name="connsiteX121" fmla="*/ 1465936 w 1476951"/>
              <a:gd name="connsiteY121" fmla="*/ 760364 h 1476000"/>
              <a:gd name="connsiteX122" fmla="*/ 1205511 w 1476951"/>
              <a:gd name="connsiteY122" fmla="*/ 1312584 h 1476000"/>
              <a:gd name="connsiteX123" fmla="*/ 1203721 w 1476951"/>
              <a:gd name="connsiteY123" fmla="*/ 1313923 h 1476000"/>
              <a:gd name="connsiteX124" fmla="*/ 1202605 w 1476951"/>
              <a:gd name="connsiteY124" fmla="*/ 1314982 h 1476000"/>
              <a:gd name="connsiteX125" fmla="*/ 1077368 w 1476951"/>
              <a:gd name="connsiteY125" fmla="*/ 1403318 h 1476000"/>
              <a:gd name="connsiteX126" fmla="*/ 1047247 w 1476951"/>
              <a:gd name="connsiteY126" fmla="*/ 1412054 h 1476000"/>
              <a:gd name="connsiteX127" fmla="*/ 1041832 w 1476951"/>
              <a:gd name="connsiteY127" fmla="*/ 1413512 h 1476000"/>
              <a:gd name="connsiteX128" fmla="*/ 1028858 w 1476951"/>
              <a:gd name="connsiteY128" fmla="*/ 1419762 h 1476000"/>
              <a:gd name="connsiteX129" fmla="*/ 750300 w 1476951"/>
              <a:gd name="connsiteY129" fmla="*/ 1476000 h 1476000"/>
              <a:gd name="connsiteX130" fmla="*/ 537492 w 1476951"/>
              <a:gd name="connsiteY130" fmla="*/ 1443826 h 1476000"/>
              <a:gd name="connsiteX131" fmla="*/ 487883 w 1476951"/>
              <a:gd name="connsiteY131" fmla="*/ 1425670 h 1476000"/>
              <a:gd name="connsiteX132" fmla="*/ 481937 w 1476951"/>
              <a:gd name="connsiteY132" fmla="*/ 1424004 h 1476000"/>
              <a:gd name="connsiteX133" fmla="*/ 462369 w 1476951"/>
              <a:gd name="connsiteY133" fmla="*/ 1416737 h 1476000"/>
              <a:gd name="connsiteX134" fmla="*/ 380182 w 1476951"/>
              <a:gd name="connsiteY134" fmla="*/ 1378159 h 1476000"/>
              <a:gd name="connsiteX135" fmla="*/ 354464 w 1476951"/>
              <a:gd name="connsiteY135" fmla="*/ 1359150 h 1476000"/>
              <a:gd name="connsiteX136" fmla="*/ 324273 w 1476951"/>
              <a:gd name="connsiteY136" fmla="*/ 1337346 h 1476000"/>
              <a:gd name="connsiteX137" fmla="*/ 292964 w 1476951"/>
              <a:gd name="connsiteY137" fmla="*/ 1313304 h 1476000"/>
              <a:gd name="connsiteX138" fmla="*/ 265009 w 1476951"/>
              <a:gd name="connsiteY138" fmla="*/ 1289264 h 1476000"/>
              <a:gd name="connsiteX139" fmla="*/ 241527 w 1476951"/>
              <a:gd name="connsiteY139" fmla="*/ 1274727 h 1476000"/>
              <a:gd name="connsiteX140" fmla="*/ 271160 w 1476951"/>
              <a:gd name="connsiteY140" fmla="*/ 1302682 h 1476000"/>
              <a:gd name="connsiteX141" fmla="*/ 301909 w 1476951"/>
              <a:gd name="connsiteY141" fmla="*/ 1330637 h 1476000"/>
              <a:gd name="connsiteX142" fmla="*/ 285137 w 1476951"/>
              <a:gd name="connsiteY142" fmla="*/ 1321691 h 1476000"/>
              <a:gd name="connsiteX143" fmla="*/ 261655 w 1476951"/>
              <a:gd name="connsiteY143" fmla="*/ 1300446 h 1476000"/>
              <a:gd name="connsiteX144" fmla="*/ 235378 w 1476951"/>
              <a:gd name="connsiteY144" fmla="*/ 1272491 h 1476000"/>
              <a:gd name="connsiteX145" fmla="*/ 221960 w 1476951"/>
              <a:gd name="connsiteY145" fmla="*/ 1257395 h 1476000"/>
              <a:gd name="connsiteX146" fmla="*/ 208541 w 1476951"/>
              <a:gd name="connsiteY146" fmla="*/ 1242300 h 1476000"/>
              <a:gd name="connsiteX147" fmla="*/ 230346 w 1476951"/>
              <a:gd name="connsiteY147" fmla="*/ 1259073 h 1476000"/>
              <a:gd name="connsiteX148" fmla="*/ 187436 w 1476951"/>
              <a:gd name="connsiteY148" fmla="*/ 1206798 h 1476000"/>
              <a:gd name="connsiteX149" fmla="*/ 166047 w 1476951"/>
              <a:gd name="connsiteY149" fmla="*/ 1172738 h 1476000"/>
              <a:gd name="connsiteX150" fmla="*/ 156883 w 1476951"/>
              <a:gd name="connsiteY150" fmla="*/ 1160483 h 1476000"/>
              <a:gd name="connsiteX151" fmla="*/ 121037 w 1476951"/>
              <a:gd name="connsiteY151" fmla="*/ 1101479 h 1476000"/>
              <a:gd name="connsiteX152" fmla="*/ 94429 w 1476951"/>
              <a:gd name="connsiteY152" fmla="*/ 1046242 h 1476000"/>
              <a:gd name="connsiteX153" fmla="*/ 110700 w 1476951"/>
              <a:gd name="connsiteY153" fmla="*/ 1096377 h 1476000"/>
              <a:gd name="connsiteX154" fmla="*/ 55350 w 1476951"/>
              <a:gd name="connsiteY154" fmla="*/ 952691 h 1476000"/>
              <a:gd name="connsiteX155" fmla="*/ 28514 w 1476951"/>
              <a:gd name="connsiteY155" fmla="*/ 820186 h 1476000"/>
              <a:gd name="connsiteX156" fmla="*/ 33546 w 1476951"/>
              <a:gd name="connsiteY156" fmla="*/ 874418 h 1476000"/>
              <a:gd name="connsiteX157" fmla="*/ 38578 w 1476951"/>
              <a:gd name="connsiteY157" fmla="*/ 902932 h 1476000"/>
              <a:gd name="connsiteX158" fmla="*/ 44727 w 1476951"/>
              <a:gd name="connsiteY158" fmla="*/ 929768 h 1476000"/>
              <a:gd name="connsiteX159" fmla="*/ 54791 w 1476951"/>
              <a:gd name="connsiteY159" fmla="*/ 990709 h 1476000"/>
              <a:gd name="connsiteX160" fmla="*/ 46964 w 1476951"/>
              <a:gd name="connsiteY160" fmla="*/ 977850 h 1476000"/>
              <a:gd name="connsiteX161" fmla="*/ 36900 w 1476951"/>
              <a:gd name="connsiteY161" fmla="*/ 947659 h 1476000"/>
              <a:gd name="connsiteX162" fmla="*/ 28514 w 1476951"/>
              <a:gd name="connsiteY162" fmla="*/ 910759 h 1476000"/>
              <a:gd name="connsiteX163" fmla="*/ 26836 w 1476951"/>
              <a:gd name="connsiteY163" fmla="*/ 874418 h 1476000"/>
              <a:gd name="connsiteX164" fmla="*/ 20687 w 1476951"/>
              <a:gd name="connsiteY164" fmla="*/ 762600 h 1476000"/>
              <a:gd name="connsiteX165" fmla="*/ 20687 w 1476951"/>
              <a:gd name="connsiteY165" fmla="*/ 736323 h 1476000"/>
              <a:gd name="connsiteX166" fmla="*/ 20687 w 1476951"/>
              <a:gd name="connsiteY166" fmla="*/ 723464 h 1476000"/>
              <a:gd name="connsiteX167" fmla="*/ 21246 w 1476951"/>
              <a:gd name="connsiteY167" fmla="*/ 710604 h 1476000"/>
              <a:gd name="connsiteX168" fmla="*/ 22364 w 1476951"/>
              <a:gd name="connsiteY168" fmla="*/ 684886 h 1476000"/>
              <a:gd name="connsiteX169" fmla="*/ 24600 w 1476951"/>
              <a:gd name="connsiteY169" fmla="*/ 659727 h 1476000"/>
              <a:gd name="connsiteX170" fmla="*/ 25718 w 1476951"/>
              <a:gd name="connsiteY170" fmla="*/ 647427 h 1476000"/>
              <a:gd name="connsiteX171" fmla="*/ 27396 w 1476951"/>
              <a:gd name="connsiteY171" fmla="*/ 635127 h 1476000"/>
              <a:gd name="connsiteX172" fmla="*/ 31309 w 1476951"/>
              <a:gd name="connsiteY172" fmla="*/ 610527 h 1476000"/>
              <a:gd name="connsiteX173" fmla="*/ 42491 w 1476951"/>
              <a:gd name="connsiteY173" fmla="*/ 561886 h 1476000"/>
              <a:gd name="connsiteX174" fmla="*/ 82187 w 1476951"/>
              <a:gd name="connsiteY174" fmla="*/ 469077 h 1476000"/>
              <a:gd name="connsiteX175" fmla="*/ 101755 w 1476951"/>
              <a:gd name="connsiteY175" fmla="*/ 458175 h 1476000"/>
              <a:gd name="connsiteX176" fmla="*/ 102967 w 1476951"/>
              <a:gd name="connsiteY176" fmla="*/ 456761 h 1476000"/>
              <a:gd name="connsiteX177" fmla="*/ 121037 w 1476951"/>
              <a:gd name="connsiteY177" fmla="*/ 419249 h 1476000"/>
              <a:gd name="connsiteX178" fmla="*/ 151870 w 1476951"/>
              <a:gd name="connsiteY178" fmla="*/ 372234 h 1476000"/>
              <a:gd name="connsiteX179" fmla="*/ 147600 w 1476951"/>
              <a:gd name="connsiteY179" fmla="*/ 376827 h 1476000"/>
              <a:gd name="connsiteX180" fmla="*/ 135859 w 1476951"/>
              <a:gd name="connsiteY180" fmla="*/ 386332 h 1476000"/>
              <a:gd name="connsiteX181" fmla="*/ 154309 w 1476951"/>
              <a:gd name="connsiteY181" fmla="*/ 350550 h 1476000"/>
              <a:gd name="connsiteX182" fmla="*/ 125237 w 1476951"/>
              <a:gd name="connsiteY182" fmla="*/ 393600 h 1476000"/>
              <a:gd name="connsiteX183" fmla="*/ 110141 w 1476951"/>
              <a:gd name="connsiteY183" fmla="*/ 414846 h 1476000"/>
              <a:gd name="connsiteX184" fmla="*/ 123559 w 1476951"/>
              <a:gd name="connsiteY184" fmla="*/ 380182 h 1476000"/>
              <a:gd name="connsiteX185" fmla="*/ 140891 w 1476951"/>
              <a:gd name="connsiteY185" fmla="*/ 350550 h 1476000"/>
              <a:gd name="connsiteX186" fmla="*/ 161018 w 1476951"/>
              <a:gd name="connsiteY186" fmla="*/ 320918 h 1476000"/>
              <a:gd name="connsiteX187" fmla="*/ 188973 w 1476951"/>
              <a:gd name="connsiteY187" fmla="*/ 281782 h 1476000"/>
              <a:gd name="connsiteX188" fmla="*/ 185618 w 1476951"/>
              <a:gd name="connsiteY188" fmla="*/ 281782 h 1476000"/>
              <a:gd name="connsiteX189" fmla="*/ 177232 w 1476951"/>
              <a:gd name="connsiteY189" fmla="*/ 288491 h 1476000"/>
              <a:gd name="connsiteX190" fmla="*/ 164373 w 1476951"/>
              <a:gd name="connsiteY190" fmla="*/ 301350 h 1476000"/>
              <a:gd name="connsiteX191" fmla="*/ 101195 w 1476951"/>
              <a:gd name="connsiteY191" fmla="*/ 393600 h 1476000"/>
              <a:gd name="connsiteX192" fmla="*/ 88895 w 1476951"/>
              <a:gd name="connsiteY192" fmla="*/ 418200 h 1476000"/>
              <a:gd name="connsiteX193" fmla="*/ 77713 w 1476951"/>
              <a:gd name="connsiteY193" fmla="*/ 441123 h 1476000"/>
              <a:gd name="connsiteX194" fmla="*/ 58704 w 1476951"/>
              <a:gd name="connsiteY194" fmla="*/ 478023 h 1476000"/>
              <a:gd name="connsiteX195" fmla="*/ 54232 w 1476951"/>
              <a:gd name="connsiteY195" fmla="*/ 470195 h 1476000"/>
              <a:gd name="connsiteX196" fmla="*/ 60941 w 1476951"/>
              <a:gd name="connsiteY196" fmla="*/ 449509 h 1476000"/>
              <a:gd name="connsiteX197" fmla="*/ 72682 w 1476951"/>
              <a:gd name="connsiteY197" fmla="*/ 422113 h 1476000"/>
              <a:gd name="connsiteX198" fmla="*/ 106227 w 1476951"/>
              <a:gd name="connsiteY198" fmla="*/ 359495 h 1476000"/>
              <a:gd name="connsiteX199" fmla="*/ 125237 w 1476951"/>
              <a:gd name="connsiteY199" fmla="*/ 330982 h 1476000"/>
              <a:gd name="connsiteX200" fmla="*/ 142009 w 1476951"/>
              <a:gd name="connsiteY200" fmla="*/ 307500 h 1476000"/>
              <a:gd name="connsiteX201" fmla="*/ 160459 w 1476951"/>
              <a:gd name="connsiteY201" fmla="*/ 284018 h 1476000"/>
              <a:gd name="connsiteX202" fmla="*/ 172200 w 1476951"/>
              <a:gd name="connsiteY202" fmla="*/ 270600 h 1476000"/>
              <a:gd name="connsiteX203" fmla="*/ 183941 w 1476951"/>
              <a:gd name="connsiteY203" fmla="*/ 257741 h 1476000"/>
              <a:gd name="connsiteX204" fmla="*/ 204068 w 1476951"/>
              <a:gd name="connsiteY204" fmla="*/ 238732 h 1476000"/>
              <a:gd name="connsiteX205" fmla="*/ 211337 w 1476951"/>
              <a:gd name="connsiteY205" fmla="*/ 235936 h 1476000"/>
              <a:gd name="connsiteX206" fmla="*/ 293523 w 1476951"/>
              <a:gd name="connsiteY206" fmla="*/ 158223 h 1476000"/>
              <a:gd name="connsiteX207" fmla="*/ 315327 w 1476951"/>
              <a:gd name="connsiteY207" fmla="*/ 143686 h 1476000"/>
              <a:gd name="connsiteX208" fmla="*/ 337691 w 1476951"/>
              <a:gd name="connsiteY208" fmla="*/ 130268 h 1476000"/>
              <a:gd name="connsiteX209" fmla="*/ 360055 w 1476951"/>
              <a:gd name="connsiteY209" fmla="*/ 117968 h 1476000"/>
              <a:gd name="connsiteX210" fmla="*/ 382977 w 1476951"/>
              <a:gd name="connsiteY210" fmla="*/ 106786 h 1476000"/>
              <a:gd name="connsiteX211" fmla="*/ 394159 w 1476951"/>
              <a:gd name="connsiteY211" fmla="*/ 101195 h 1476000"/>
              <a:gd name="connsiteX212" fmla="*/ 405900 w 1476951"/>
              <a:gd name="connsiteY212" fmla="*/ 96164 h 1476000"/>
              <a:gd name="connsiteX213" fmla="*/ 428823 w 1476951"/>
              <a:gd name="connsiteY213" fmla="*/ 86659 h 1476000"/>
              <a:gd name="connsiteX214" fmla="*/ 475786 w 1476951"/>
              <a:gd name="connsiteY214" fmla="*/ 69327 h 1476000"/>
              <a:gd name="connsiteX215" fmla="*/ 574746 w 1476951"/>
              <a:gd name="connsiteY215" fmla="*/ 35782 h 1476000"/>
              <a:gd name="connsiteX216" fmla="*/ 605495 w 1476951"/>
              <a:gd name="connsiteY216" fmla="*/ 31868 h 1476000"/>
              <a:gd name="connsiteX217" fmla="*/ 630655 w 1476951"/>
              <a:gd name="connsiteY217" fmla="*/ 30750 h 1476000"/>
              <a:gd name="connsiteX218" fmla="*/ 658609 w 1476951"/>
              <a:gd name="connsiteY218" fmla="*/ 29632 h 1476000"/>
              <a:gd name="connsiteX219" fmla="*/ 698304 w 1476951"/>
              <a:gd name="connsiteY219" fmla="*/ 26836 h 1476000"/>
              <a:gd name="connsiteX220" fmla="*/ 709486 w 1476951"/>
              <a:gd name="connsiteY220" fmla="*/ 20686 h 1476000"/>
              <a:gd name="connsiteX221" fmla="*/ 731850 w 1476951"/>
              <a:gd name="connsiteY221" fmla="*/ 19009 h 1476000"/>
              <a:gd name="connsiteX222" fmla="*/ 760364 w 1476951"/>
              <a:gd name="connsiteY222" fmla="*/ 18450 h 1476000"/>
              <a:gd name="connsiteX223" fmla="*/ 749182 w 1476951"/>
              <a:gd name="connsiteY223" fmla="*/ 0 h 1476000"/>
              <a:gd name="connsiteX224" fmla="*/ 901814 w 1476951"/>
              <a:gd name="connsiteY224" fmla="*/ 18450 h 1476000"/>
              <a:gd name="connsiteX225" fmla="*/ 860441 w 1476951"/>
              <a:gd name="connsiteY225" fmla="*/ 16213 h 1476000"/>
              <a:gd name="connsiteX226" fmla="*/ 810123 w 1476951"/>
              <a:gd name="connsiteY226" fmla="*/ 11182 h 1476000"/>
              <a:gd name="connsiteX227" fmla="*/ 784405 w 1476951"/>
              <a:gd name="connsiteY227" fmla="*/ 10622 h 1476000"/>
              <a:gd name="connsiteX228" fmla="*/ 758687 w 1476951"/>
              <a:gd name="connsiteY228" fmla="*/ 11182 h 1476000"/>
              <a:gd name="connsiteX229" fmla="*/ 732969 w 1476951"/>
              <a:gd name="connsiteY229" fmla="*/ 12300 h 1476000"/>
              <a:gd name="connsiteX230" fmla="*/ 707250 w 1476951"/>
              <a:gd name="connsiteY230" fmla="*/ 13977 h 1476000"/>
              <a:gd name="connsiteX231" fmla="*/ 656932 w 1476951"/>
              <a:gd name="connsiteY231" fmla="*/ 19009 h 1476000"/>
              <a:gd name="connsiteX232" fmla="*/ 637923 w 1476951"/>
              <a:gd name="connsiteY232" fmla="*/ 19568 h 1476000"/>
              <a:gd name="connsiteX233" fmla="*/ 620591 w 1476951"/>
              <a:gd name="connsiteY233" fmla="*/ 21246 h 1476000"/>
              <a:gd name="connsiteX234" fmla="*/ 592636 w 1476951"/>
              <a:gd name="connsiteY234" fmla="*/ 25159 h 1476000"/>
              <a:gd name="connsiteX235" fmla="*/ 585369 w 1476951"/>
              <a:gd name="connsiteY235" fmla="*/ 20686 h 1476000"/>
              <a:gd name="connsiteX236" fmla="*/ 749182 w 1476951"/>
              <a:gd name="connsiteY236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476951" h="1476000">
                <a:moveTo>
                  <a:pt x="435532" y="1435186"/>
                </a:moveTo>
                <a:cubicBezTo>
                  <a:pt x="443918" y="1437981"/>
                  <a:pt x="452305" y="1440777"/>
                  <a:pt x="461809" y="1445250"/>
                </a:cubicBezTo>
                <a:cubicBezTo>
                  <a:pt x="471873" y="1448604"/>
                  <a:pt x="482496" y="1453636"/>
                  <a:pt x="497032" y="1459786"/>
                </a:cubicBezTo>
                <a:cubicBezTo>
                  <a:pt x="491441" y="1458668"/>
                  <a:pt x="485850" y="1457550"/>
                  <a:pt x="480260" y="1456991"/>
                </a:cubicBezTo>
                <a:cubicBezTo>
                  <a:pt x="474669" y="1455314"/>
                  <a:pt x="469078" y="1452518"/>
                  <a:pt x="461809" y="1449163"/>
                </a:cubicBezTo>
                <a:cubicBezTo>
                  <a:pt x="454541" y="1444691"/>
                  <a:pt x="446155" y="1439659"/>
                  <a:pt x="435532" y="1435186"/>
                </a:cubicBezTo>
                <a:close/>
                <a:moveTo>
                  <a:pt x="369000" y="1376971"/>
                </a:moveTo>
                <a:cubicBezTo>
                  <a:pt x="370118" y="1377321"/>
                  <a:pt x="372075" y="1378439"/>
                  <a:pt x="375150" y="1380395"/>
                </a:cubicBezTo>
                <a:cubicBezTo>
                  <a:pt x="388009" y="1386546"/>
                  <a:pt x="393041" y="1390459"/>
                  <a:pt x="396395" y="1393814"/>
                </a:cubicBezTo>
                <a:cubicBezTo>
                  <a:pt x="400309" y="1397168"/>
                  <a:pt x="401986" y="1400523"/>
                  <a:pt x="409814" y="1405555"/>
                </a:cubicBezTo>
                <a:cubicBezTo>
                  <a:pt x="404223" y="1404437"/>
                  <a:pt x="389127" y="1394373"/>
                  <a:pt x="378504" y="1387104"/>
                </a:cubicBezTo>
                <a:cubicBezTo>
                  <a:pt x="372914" y="1383191"/>
                  <a:pt x="369000" y="1379837"/>
                  <a:pt x="367882" y="1378159"/>
                </a:cubicBezTo>
                <a:cubicBezTo>
                  <a:pt x="367603" y="1377041"/>
                  <a:pt x="367882" y="1376622"/>
                  <a:pt x="369000" y="1376971"/>
                </a:cubicBezTo>
                <a:close/>
                <a:moveTo>
                  <a:pt x="318123" y="1356355"/>
                </a:moveTo>
                <a:lnTo>
                  <a:pt x="337691" y="1370332"/>
                </a:lnTo>
                <a:lnTo>
                  <a:pt x="357818" y="1383191"/>
                </a:lnTo>
                <a:cubicBezTo>
                  <a:pt x="370118" y="1392137"/>
                  <a:pt x="372914" y="1394373"/>
                  <a:pt x="371237" y="1393814"/>
                </a:cubicBezTo>
                <a:cubicBezTo>
                  <a:pt x="369000" y="1393814"/>
                  <a:pt x="362291" y="1390459"/>
                  <a:pt x="355582" y="1387104"/>
                </a:cubicBezTo>
                <a:cubicBezTo>
                  <a:pt x="342723" y="1380955"/>
                  <a:pt x="330982" y="1374804"/>
                  <a:pt x="361173" y="1394932"/>
                </a:cubicBezTo>
                <a:lnTo>
                  <a:pt x="343282" y="1383750"/>
                </a:lnTo>
                <a:lnTo>
                  <a:pt x="334337" y="1378159"/>
                </a:lnTo>
                <a:lnTo>
                  <a:pt x="325391" y="1372568"/>
                </a:lnTo>
                <a:close/>
                <a:moveTo>
                  <a:pt x="153675" y="1210202"/>
                </a:moveTo>
                <a:lnTo>
                  <a:pt x="162696" y="1222732"/>
                </a:lnTo>
                <a:cubicBezTo>
                  <a:pt x="158783" y="1218259"/>
                  <a:pt x="156441" y="1215289"/>
                  <a:pt x="155078" y="1213262"/>
                </a:cubicBezTo>
                <a:close/>
                <a:moveTo>
                  <a:pt x="128015" y="1117684"/>
                </a:moveTo>
                <a:cubicBezTo>
                  <a:pt x="129745" y="1118077"/>
                  <a:pt x="133204" y="1124052"/>
                  <a:pt x="136978" y="1131600"/>
                </a:cubicBezTo>
                <a:cubicBezTo>
                  <a:pt x="142569" y="1141104"/>
                  <a:pt x="148718" y="1152845"/>
                  <a:pt x="152073" y="1157877"/>
                </a:cubicBezTo>
                <a:cubicBezTo>
                  <a:pt x="155427" y="1165145"/>
                  <a:pt x="159900" y="1171854"/>
                  <a:pt x="163814" y="1179123"/>
                </a:cubicBezTo>
                <a:cubicBezTo>
                  <a:pt x="160460" y="1174650"/>
                  <a:pt x="156546" y="1169618"/>
                  <a:pt x="152632" y="1165145"/>
                </a:cubicBezTo>
                <a:cubicBezTo>
                  <a:pt x="148718" y="1160114"/>
                  <a:pt x="145364" y="1154523"/>
                  <a:pt x="142009" y="1149491"/>
                </a:cubicBezTo>
                <a:cubicBezTo>
                  <a:pt x="138655" y="1144459"/>
                  <a:pt x="135300" y="1138868"/>
                  <a:pt x="132505" y="1133836"/>
                </a:cubicBezTo>
                <a:cubicBezTo>
                  <a:pt x="130827" y="1128804"/>
                  <a:pt x="128591" y="1123772"/>
                  <a:pt x="126914" y="1119300"/>
                </a:cubicBezTo>
                <a:cubicBezTo>
                  <a:pt x="127054" y="1118042"/>
                  <a:pt x="127438" y="1117553"/>
                  <a:pt x="128015" y="1117684"/>
                </a:cubicBezTo>
                <a:close/>
                <a:moveTo>
                  <a:pt x="88896" y="1079046"/>
                </a:moveTo>
                <a:cubicBezTo>
                  <a:pt x="93927" y="1087991"/>
                  <a:pt x="100078" y="1100291"/>
                  <a:pt x="106787" y="1113709"/>
                </a:cubicBezTo>
                <a:cubicBezTo>
                  <a:pt x="114055" y="1126568"/>
                  <a:pt x="121323" y="1141104"/>
                  <a:pt x="128591" y="1153964"/>
                </a:cubicBezTo>
                <a:cubicBezTo>
                  <a:pt x="132505" y="1160673"/>
                  <a:pt x="135860" y="1166823"/>
                  <a:pt x="138655" y="1172414"/>
                </a:cubicBezTo>
                <a:cubicBezTo>
                  <a:pt x="142009" y="1178004"/>
                  <a:pt x="144805" y="1183037"/>
                  <a:pt x="147041" y="1188068"/>
                </a:cubicBezTo>
                <a:cubicBezTo>
                  <a:pt x="151514" y="1197014"/>
                  <a:pt x="154309" y="1203723"/>
                  <a:pt x="153191" y="1205400"/>
                </a:cubicBezTo>
                <a:cubicBezTo>
                  <a:pt x="154869" y="1208196"/>
                  <a:pt x="153331" y="1208056"/>
                  <a:pt x="153331" y="1209454"/>
                </a:cubicBezTo>
                <a:lnTo>
                  <a:pt x="153675" y="1210202"/>
                </a:lnTo>
                <a:lnTo>
                  <a:pt x="152632" y="1208755"/>
                </a:lnTo>
                <a:cubicBezTo>
                  <a:pt x="149278" y="1203164"/>
                  <a:pt x="144805" y="1197014"/>
                  <a:pt x="140891" y="1190304"/>
                </a:cubicBezTo>
                <a:cubicBezTo>
                  <a:pt x="131946" y="1177446"/>
                  <a:pt x="123560" y="1161791"/>
                  <a:pt x="115173" y="1147255"/>
                </a:cubicBezTo>
                <a:cubicBezTo>
                  <a:pt x="111260" y="1139986"/>
                  <a:pt x="107346" y="1132159"/>
                  <a:pt x="103991" y="1125450"/>
                </a:cubicBezTo>
                <a:cubicBezTo>
                  <a:pt x="100636" y="1118182"/>
                  <a:pt x="97841" y="1112032"/>
                  <a:pt x="95605" y="1105882"/>
                </a:cubicBezTo>
                <a:cubicBezTo>
                  <a:pt x="91132" y="1093023"/>
                  <a:pt x="88336" y="1083518"/>
                  <a:pt x="88896" y="1079046"/>
                </a:cubicBezTo>
                <a:close/>
                <a:moveTo>
                  <a:pt x="7827" y="672027"/>
                </a:moveTo>
                <a:cubicBezTo>
                  <a:pt x="4473" y="705013"/>
                  <a:pt x="4473" y="725700"/>
                  <a:pt x="5591" y="740237"/>
                </a:cubicBezTo>
                <a:cubicBezTo>
                  <a:pt x="6150" y="747504"/>
                  <a:pt x="6709" y="753095"/>
                  <a:pt x="7827" y="758127"/>
                </a:cubicBezTo>
                <a:cubicBezTo>
                  <a:pt x="8386" y="763159"/>
                  <a:pt x="10064" y="767073"/>
                  <a:pt x="10623" y="770986"/>
                </a:cubicBezTo>
                <a:cubicBezTo>
                  <a:pt x="15095" y="786641"/>
                  <a:pt x="16773" y="801737"/>
                  <a:pt x="24041" y="863795"/>
                </a:cubicBezTo>
                <a:cubicBezTo>
                  <a:pt x="22364" y="859882"/>
                  <a:pt x="20686" y="861000"/>
                  <a:pt x="20127" y="865473"/>
                </a:cubicBezTo>
                <a:cubicBezTo>
                  <a:pt x="19009" y="869946"/>
                  <a:pt x="19568" y="877213"/>
                  <a:pt x="20127" y="886718"/>
                </a:cubicBezTo>
                <a:cubicBezTo>
                  <a:pt x="21246" y="905727"/>
                  <a:pt x="25718" y="931446"/>
                  <a:pt x="30750" y="952132"/>
                </a:cubicBezTo>
                <a:cubicBezTo>
                  <a:pt x="44168" y="990709"/>
                  <a:pt x="59264" y="1037673"/>
                  <a:pt x="74359" y="1070100"/>
                </a:cubicBezTo>
                <a:cubicBezTo>
                  <a:pt x="83304" y="1093023"/>
                  <a:pt x="75477" y="1093023"/>
                  <a:pt x="55909" y="1048855"/>
                </a:cubicBezTo>
                <a:cubicBezTo>
                  <a:pt x="51995" y="1034318"/>
                  <a:pt x="46404" y="1019782"/>
                  <a:pt x="42491" y="1004686"/>
                </a:cubicBezTo>
                <a:cubicBezTo>
                  <a:pt x="40255" y="996859"/>
                  <a:pt x="38018" y="989591"/>
                  <a:pt x="35782" y="981764"/>
                </a:cubicBezTo>
                <a:cubicBezTo>
                  <a:pt x="33546" y="973937"/>
                  <a:pt x="31309" y="966109"/>
                  <a:pt x="29632" y="958282"/>
                </a:cubicBezTo>
                <a:cubicBezTo>
                  <a:pt x="28513" y="954368"/>
                  <a:pt x="27395" y="950455"/>
                  <a:pt x="26277" y="946541"/>
                </a:cubicBezTo>
                <a:cubicBezTo>
                  <a:pt x="25159" y="942627"/>
                  <a:pt x="24600" y="938713"/>
                  <a:pt x="23482" y="934800"/>
                </a:cubicBezTo>
                <a:cubicBezTo>
                  <a:pt x="21246" y="926973"/>
                  <a:pt x="19568" y="918586"/>
                  <a:pt x="17332" y="910759"/>
                </a:cubicBezTo>
                <a:cubicBezTo>
                  <a:pt x="15655" y="902373"/>
                  <a:pt x="13977" y="894546"/>
                  <a:pt x="12300" y="886159"/>
                </a:cubicBezTo>
                <a:cubicBezTo>
                  <a:pt x="11741" y="882246"/>
                  <a:pt x="10623" y="877773"/>
                  <a:pt x="10064" y="873859"/>
                </a:cubicBezTo>
                <a:lnTo>
                  <a:pt x="8386" y="861559"/>
                </a:lnTo>
                <a:cubicBezTo>
                  <a:pt x="7268" y="853173"/>
                  <a:pt x="6150" y="844786"/>
                  <a:pt x="4473" y="836959"/>
                </a:cubicBezTo>
                <a:cubicBezTo>
                  <a:pt x="3913" y="828573"/>
                  <a:pt x="2795" y="820186"/>
                  <a:pt x="2236" y="812359"/>
                </a:cubicBezTo>
                <a:cubicBezTo>
                  <a:pt x="1677" y="808446"/>
                  <a:pt x="1677" y="803973"/>
                  <a:pt x="1118" y="800059"/>
                </a:cubicBezTo>
                <a:cubicBezTo>
                  <a:pt x="1118" y="796146"/>
                  <a:pt x="559" y="791673"/>
                  <a:pt x="559" y="787759"/>
                </a:cubicBezTo>
                <a:cubicBezTo>
                  <a:pt x="559" y="779373"/>
                  <a:pt x="0" y="771546"/>
                  <a:pt x="0" y="763718"/>
                </a:cubicBezTo>
                <a:cubicBezTo>
                  <a:pt x="0" y="755891"/>
                  <a:pt x="559" y="748064"/>
                  <a:pt x="559" y="740237"/>
                </a:cubicBezTo>
                <a:cubicBezTo>
                  <a:pt x="1118" y="732409"/>
                  <a:pt x="1118" y="724582"/>
                  <a:pt x="2236" y="717313"/>
                </a:cubicBezTo>
                <a:cubicBezTo>
                  <a:pt x="3355" y="709486"/>
                  <a:pt x="3913" y="702218"/>
                  <a:pt x="5032" y="694950"/>
                </a:cubicBezTo>
                <a:cubicBezTo>
                  <a:pt x="5591" y="691037"/>
                  <a:pt x="6150" y="687682"/>
                  <a:pt x="6709" y="684327"/>
                </a:cubicBezTo>
                <a:cubicBezTo>
                  <a:pt x="6150" y="678737"/>
                  <a:pt x="7268" y="675382"/>
                  <a:pt x="7827" y="672027"/>
                </a:cubicBezTo>
                <a:close/>
                <a:moveTo>
                  <a:pt x="530018" y="39695"/>
                </a:moveTo>
                <a:cubicBezTo>
                  <a:pt x="533373" y="40813"/>
                  <a:pt x="529459" y="43050"/>
                  <a:pt x="515482" y="50318"/>
                </a:cubicBezTo>
                <a:cubicBezTo>
                  <a:pt x="507095" y="53672"/>
                  <a:pt x="497032" y="56468"/>
                  <a:pt x="486968" y="60381"/>
                </a:cubicBezTo>
                <a:cubicBezTo>
                  <a:pt x="476904" y="64295"/>
                  <a:pt x="466841" y="67650"/>
                  <a:pt x="457895" y="71004"/>
                </a:cubicBezTo>
                <a:cubicBezTo>
                  <a:pt x="440564" y="77713"/>
                  <a:pt x="428264" y="81068"/>
                  <a:pt x="431618" y="76595"/>
                </a:cubicBezTo>
                <a:lnTo>
                  <a:pt x="423791" y="76595"/>
                </a:lnTo>
                <a:cubicBezTo>
                  <a:pt x="431059" y="73799"/>
                  <a:pt x="443359" y="67650"/>
                  <a:pt x="457895" y="62059"/>
                </a:cubicBezTo>
                <a:cubicBezTo>
                  <a:pt x="465164" y="59263"/>
                  <a:pt x="472432" y="56468"/>
                  <a:pt x="480259" y="53672"/>
                </a:cubicBezTo>
                <a:cubicBezTo>
                  <a:pt x="484173" y="52554"/>
                  <a:pt x="487527" y="50877"/>
                  <a:pt x="491441" y="49759"/>
                </a:cubicBezTo>
                <a:cubicBezTo>
                  <a:pt x="495355" y="48641"/>
                  <a:pt x="498709" y="47522"/>
                  <a:pt x="502064" y="46404"/>
                </a:cubicBezTo>
                <a:cubicBezTo>
                  <a:pt x="515482" y="42490"/>
                  <a:pt x="526104" y="39695"/>
                  <a:pt x="530018" y="39695"/>
                </a:cubicBezTo>
                <a:close/>
                <a:moveTo>
                  <a:pt x="949896" y="32986"/>
                </a:moveTo>
                <a:cubicBezTo>
                  <a:pt x="959400" y="35222"/>
                  <a:pt x="969464" y="36899"/>
                  <a:pt x="978969" y="39136"/>
                </a:cubicBezTo>
                <a:lnTo>
                  <a:pt x="1008041" y="46963"/>
                </a:lnTo>
                <a:cubicBezTo>
                  <a:pt x="1011955" y="49199"/>
                  <a:pt x="1015869" y="51995"/>
                  <a:pt x="1019782" y="54232"/>
                </a:cubicBezTo>
                <a:cubicBezTo>
                  <a:pt x="1011396" y="51436"/>
                  <a:pt x="999655" y="49199"/>
                  <a:pt x="987355" y="45286"/>
                </a:cubicBezTo>
                <a:cubicBezTo>
                  <a:pt x="975055" y="41372"/>
                  <a:pt x="961636" y="37459"/>
                  <a:pt x="949896" y="32986"/>
                </a:cubicBezTo>
                <a:close/>
                <a:moveTo>
                  <a:pt x="760364" y="18450"/>
                </a:moveTo>
                <a:cubicBezTo>
                  <a:pt x="770427" y="19009"/>
                  <a:pt x="781609" y="19009"/>
                  <a:pt x="792232" y="19568"/>
                </a:cubicBezTo>
                <a:cubicBezTo>
                  <a:pt x="803413" y="20127"/>
                  <a:pt x="814036" y="21246"/>
                  <a:pt x="824100" y="21804"/>
                </a:cubicBezTo>
                <a:cubicBezTo>
                  <a:pt x="844786" y="24041"/>
                  <a:pt x="862677" y="26277"/>
                  <a:pt x="874418" y="27395"/>
                </a:cubicBezTo>
                <a:cubicBezTo>
                  <a:pt x="927532" y="35782"/>
                  <a:pt x="984000" y="51436"/>
                  <a:pt x="1034877" y="72682"/>
                </a:cubicBezTo>
                <a:cubicBezTo>
                  <a:pt x="1085755" y="93927"/>
                  <a:pt x="1130482" y="119646"/>
                  <a:pt x="1162350" y="143127"/>
                </a:cubicBezTo>
                <a:cubicBezTo>
                  <a:pt x="1171295" y="148718"/>
                  <a:pt x="1180800" y="155427"/>
                  <a:pt x="1190304" y="161577"/>
                </a:cubicBezTo>
                <a:cubicBezTo>
                  <a:pt x="1199809" y="167727"/>
                  <a:pt x="1208195" y="173877"/>
                  <a:pt x="1214904" y="177791"/>
                </a:cubicBezTo>
                <a:cubicBezTo>
                  <a:pt x="1227764" y="186177"/>
                  <a:pt x="1231677" y="187295"/>
                  <a:pt x="1213227" y="171082"/>
                </a:cubicBezTo>
                <a:cubicBezTo>
                  <a:pt x="1237268" y="189532"/>
                  <a:pt x="1256277" y="210777"/>
                  <a:pt x="1274168" y="230904"/>
                </a:cubicBezTo>
                <a:cubicBezTo>
                  <a:pt x="1283113" y="240968"/>
                  <a:pt x="1292059" y="251032"/>
                  <a:pt x="1301004" y="259977"/>
                </a:cubicBezTo>
                <a:cubicBezTo>
                  <a:pt x="1309950" y="269482"/>
                  <a:pt x="1319454" y="278427"/>
                  <a:pt x="1329518" y="286255"/>
                </a:cubicBezTo>
                <a:cubicBezTo>
                  <a:pt x="1319454" y="273395"/>
                  <a:pt x="1311068" y="263332"/>
                  <a:pt x="1304918" y="255504"/>
                </a:cubicBezTo>
                <a:cubicBezTo>
                  <a:pt x="1298209" y="247677"/>
                  <a:pt x="1293177" y="242086"/>
                  <a:pt x="1288704" y="236495"/>
                </a:cubicBezTo>
                <a:cubicBezTo>
                  <a:pt x="1286468" y="233700"/>
                  <a:pt x="1284231" y="231464"/>
                  <a:pt x="1281995" y="228668"/>
                </a:cubicBezTo>
                <a:cubicBezTo>
                  <a:pt x="1279759" y="225873"/>
                  <a:pt x="1277522" y="223636"/>
                  <a:pt x="1275286" y="220841"/>
                </a:cubicBezTo>
                <a:cubicBezTo>
                  <a:pt x="1270813" y="215809"/>
                  <a:pt x="1265222" y="209659"/>
                  <a:pt x="1257395" y="201832"/>
                </a:cubicBezTo>
                <a:cubicBezTo>
                  <a:pt x="1295973" y="229227"/>
                  <a:pt x="1332873" y="268364"/>
                  <a:pt x="1363623" y="310855"/>
                </a:cubicBezTo>
                <a:cubicBezTo>
                  <a:pt x="1394373" y="353346"/>
                  <a:pt x="1418413" y="398632"/>
                  <a:pt x="1436864" y="437209"/>
                </a:cubicBezTo>
                <a:cubicBezTo>
                  <a:pt x="1437422" y="436650"/>
                  <a:pt x="1439100" y="440004"/>
                  <a:pt x="1444691" y="441123"/>
                </a:cubicBezTo>
                <a:cubicBezTo>
                  <a:pt x="1451400" y="460691"/>
                  <a:pt x="1456432" y="480259"/>
                  <a:pt x="1461464" y="499268"/>
                </a:cubicBezTo>
                <a:cubicBezTo>
                  <a:pt x="1465936" y="518277"/>
                  <a:pt x="1469850" y="536168"/>
                  <a:pt x="1472086" y="554059"/>
                </a:cubicBezTo>
                <a:lnTo>
                  <a:pt x="1476951" y="602707"/>
                </a:lnTo>
                <a:lnTo>
                  <a:pt x="1476951" y="659123"/>
                </a:lnTo>
                <a:lnTo>
                  <a:pt x="1474882" y="687682"/>
                </a:lnTo>
                <a:cubicBezTo>
                  <a:pt x="1473205" y="699423"/>
                  <a:pt x="1471527" y="710046"/>
                  <a:pt x="1469850" y="718991"/>
                </a:cubicBezTo>
                <a:lnTo>
                  <a:pt x="1464695" y="735783"/>
                </a:lnTo>
                <a:lnTo>
                  <a:pt x="1465936" y="760364"/>
                </a:lnTo>
                <a:cubicBezTo>
                  <a:pt x="1465936" y="982684"/>
                  <a:pt x="1364559" y="1181326"/>
                  <a:pt x="1205511" y="1312584"/>
                </a:cubicBezTo>
                <a:lnTo>
                  <a:pt x="1203721" y="1313923"/>
                </a:lnTo>
                <a:lnTo>
                  <a:pt x="1202605" y="1314982"/>
                </a:lnTo>
                <a:cubicBezTo>
                  <a:pt x="1162909" y="1348527"/>
                  <a:pt x="1120418" y="1378159"/>
                  <a:pt x="1077368" y="1403318"/>
                </a:cubicBezTo>
                <a:cubicBezTo>
                  <a:pt x="1073175" y="1403318"/>
                  <a:pt x="1058918" y="1408350"/>
                  <a:pt x="1047247" y="1412054"/>
                </a:cubicBezTo>
                <a:lnTo>
                  <a:pt x="1041832" y="1413512"/>
                </a:lnTo>
                <a:lnTo>
                  <a:pt x="1028858" y="1419762"/>
                </a:lnTo>
                <a:cubicBezTo>
                  <a:pt x="943241" y="1455975"/>
                  <a:pt x="849109" y="1476000"/>
                  <a:pt x="750300" y="1476000"/>
                </a:cubicBezTo>
                <a:cubicBezTo>
                  <a:pt x="676194" y="1476000"/>
                  <a:pt x="604718" y="1464736"/>
                  <a:pt x="537492" y="1443826"/>
                </a:cubicBezTo>
                <a:lnTo>
                  <a:pt x="487883" y="1425670"/>
                </a:lnTo>
                <a:lnTo>
                  <a:pt x="481937" y="1424004"/>
                </a:lnTo>
                <a:cubicBezTo>
                  <a:pt x="476346" y="1422327"/>
                  <a:pt x="469637" y="1420091"/>
                  <a:pt x="462369" y="1416737"/>
                </a:cubicBezTo>
                <a:cubicBezTo>
                  <a:pt x="433296" y="1406114"/>
                  <a:pt x="398073" y="1385986"/>
                  <a:pt x="380182" y="1378159"/>
                </a:cubicBezTo>
                <a:cubicBezTo>
                  <a:pt x="372914" y="1372568"/>
                  <a:pt x="364527" y="1365859"/>
                  <a:pt x="354464" y="1359150"/>
                </a:cubicBezTo>
                <a:cubicBezTo>
                  <a:pt x="344960" y="1352441"/>
                  <a:pt x="334896" y="1344614"/>
                  <a:pt x="324273" y="1337346"/>
                </a:cubicBezTo>
                <a:cubicBezTo>
                  <a:pt x="313650" y="1329518"/>
                  <a:pt x="303587" y="1321132"/>
                  <a:pt x="292964" y="1313304"/>
                </a:cubicBezTo>
                <a:cubicBezTo>
                  <a:pt x="282900" y="1304918"/>
                  <a:pt x="273396" y="1297091"/>
                  <a:pt x="265009" y="1289264"/>
                </a:cubicBezTo>
                <a:cubicBezTo>
                  <a:pt x="259978" y="1287027"/>
                  <a:pt x="238732" y="1268018"/>
                  <a:pt x="241527" y="1274727"/>
                </a:cubicBezTo>
                <a:cubicBezTo>
                  <a:pt x="254387" y="1285909"/>
                  <a:pt x="262773" y="1294855"/>
                  <a:pt x="271160" y="1302682"/>
                </a:cubicBezTo>
                <a:cubicBezTo>
                  <a:pt x="279546" y="1311068"/>
                  <a:pt x="287932" y="1319455"/>
                  <a:pt x="301909" y="1330637"/>
                </a:cubicBezTo>
                <a:cubicBezTo>
                  <a:pt x="297996" y="1330077"/>
                  <a:pt x="291846" y="1326723"/>
                  <a:pt x="285137" y="1321691"/>
                </a:cubicBezTo>
                <a:cubicBezTo>
                  <a:pt x="278427" y="1316100"/>
                  <a:pt x="270600" y="1308832"/>
                  <a:pt x="261655" y="1300446"/>
                </a:cubicBezTo>
                <a:cubicBezTo>
                  <a:pt x="253269" y="1292059"/>
                  <a:pt x="244323" y="1281995"/>
                  <a:pt x="235378" y="1272491"/>
                </a:cubicBezTo>
                <a:cubicBezTo>
                  <a:pt x="230905" y="1267459"/>
                  <a:pt x="226432" y="1262427"/>
                  <a:pt x="221960" y="1257395"/>
                </a:cubicBezTo>
                <a:cubicBezTo>
                  <a:pt x="217487" y="1252364"/>
                  <a:pt x="213014" y="1247332"/>
                  <a:pt x="208541" y="1242300"/>
                </a:cubicBezTo>
                <a:cubicBezTo>
                  <a:pt x="215809" y="1248450"/>
                  <a:pt x="223078" y="1253482"/>
                  <a:pt x="230346" y="1259073"/>
                </a:cubicBezTo>
                <a:cubicBezTo>
                  <a:pt x="215250" y="1243418"/>
                  <a:pt x="200854" y="1225667"/>
                  <a:pt x="187436" y="1206798"/>
                </a:cubicBezTo>
                <a:lnTo>
                  <a:pt x="166047" y="1172738"/>
                </a:lnTo>
                <a:lnTo>
                  <a:pt x="156883" y="1160483"/>
                </a:lnTo>
                <a:cubicBezTo>
                  <a:pt x="144023" y="1141447"/>
                  <a:pt x="132054" y="1121758"/>
                  <a:pt x="121037" y="1101479"/>
                </a:cubicBezTo>
                <a:lnTo>
                  <a:pt x="94429" y="1046242"/>
                </a:lnTo>
                <a:lnTo>
                  <a:pt x="110700" y="1096377"/>
                </a:lnTo>
                <a:cubicBezTo>
                  <a:pt x="86100" y="1053886"/>
                  <a:pt x="67650" y="1002450"/>
                  <a:pt x="55350" y="952691"/>
                </a:cubicBezTo>
                <a:cubicBezTo>
                  <a:pt x="42491" y="902932"/>
                  <a:pt x="36341" y="855409"/>
                  <a:pt x="28514" y="820186"/>
                </a:cubicBezTo>
                <a:cubicBezTo>
                  <a:pt x="28514" y="836400"/>
                  <a:pt x="31309" y="855409"/>
                  <a:pt x="33546" y="874418"/>
                </a:cubicBezTo>
                <a:cubicBezTo>
                  <a:pt x="35223" y="883923"/>
                  <a:pt x="36900" y="893427"/>
                  <a:pt x="38578" y="902932"/>
                </a:cubicBezTo>
                <a:cubicBezTo>
                  <a:pt x="40255" y="912437"/>
                  <a:pt x="42491" y="921382"/>
                  <a:pt x="44727" y="929768"/>
                </a:cubicBezTo>
                <a:cubicBezTo>
                  <a:pt x="52555" y="963873"/>
                  <a:pt x="60382" y="989591"/>
                  <a:pt x="54791" y="990709"/>
                </a:cubicBezTo>
                <a:cubicBezTo>
                  <a:pt x="53114" y="990150"/>
                  <a:pt x="50318" y="985677"/>
                  <a:pt x="46964" y="977850"/>
                </a:cubicBezTo>
                <a:cubicBezTo>
                  <a:pt x="44169" y="970023"/>
                  <a:pt x="40255" y="959400"/>
                  <a:pt x="36900" y="947659"/>
                </a:cubicBezTo>
                <a:cubicBezTo>
                  <a:pt x="34105" y="935918"/>
                  <a:pt x="31309" y="923059"/>
                  <a:pt x="28514" y="910759"/>
                </a:cubicBezTo>
                <a:cubicBezTo>
                  <a:pt x="29632" y="895104"/>
                  <a:pt x="27955" y="883923"/>
                  <a:pt x="26836" y="874418"/>
                </a:cubicBezTo>
                <a:cubicBezTo>
                  <a:pt x="23482" y="834723"/>
                  <a:pt x="21246" y="797823"/>
                  <a:pt x="20687" y="762600"/>
                </a:cubicBezTo>
                <a:cubicBezTo>
                  <a:pt x="20687" y="753655"/>
                  <a:pt x="20687" y="744709"/>
                  <a:pt x="20687" y="736323"/>
                </a:cubicBezTo>
                <a:cubicBezTo>
                  <a:pt x="20687" y="731850"/>
                  <a:pt x="20687" y="727377"/>
                  <a:pt x="20687" y="723464"/>
                </a:cubicBezTo>
                <a:cubicBezTo>
                  <a:pt x="20687" y="718991"/>
                  <a:pt x="21246" y="715077"/>
                  <a:pt x="21246" y="710604"/>
                </a:cubicBezTo>
                <a:cubicBezTo>
                  <a:pt x="21805" y="702218"/>
                  <a:pt x="21805" y="693273"/>
                  <a:pt x="22364" y="684886"/>
                </a:cubicBezTo>
                <a:cubicBezTo>
                  <a:pt x="22923" y="676500"/>
                  <a:pt x="24041" y="668113"/>
                  <a:pt x="24600" y="659727"/>
                </a:cubicBezTo>
                <a:cubicBezTo>
                  <a:pt x="25160" y="655813"/>
                  <a:pt x="25160" y="651341"/>
                  <a:pt x="25718" y="647427"/>
                </a:cubicBezTo>
                <a:lnTo>
                  <a:pt x="27396" y="635127"/>
                </a:lnTo>
                <a:cubicBezTo>
                  <a:pt x="28514" y="626741"/>
                  <a:pt x="29632" y="618355"/>
                  <a:pt x="31309" y="610527"/>
                </a:cubicBezTo>
                <a:cubicBezTo>
                  <a:pt x="34664" y="594313"/>
                  <a:pt x="38018" y="578100"/>
                  <a:pt x="42491" y="561886"/>
                </a:cubicBezTo>
                <a:cubicBezTo>
                  <a:pt x="51996" y="529459"/>
                  <a:pt x="64855" y="498709"/>
                  <a:pt x="82187" y="469077"/>
                </a:cubicBezTo>
                <a:cubicBezTo>
                  <a:pt x="84144" y="474668"/>
                  <a:pt x="91272" y="469497"/>
                  <a:pt x="101755" y="458175"/>
                </a:cubicBezTo>
                <a:lnTo>
                  <a:pt x="102967" y="456761"/>
                </a:lnTo>
                <a:lnTo>
                  <a:pt x="121037" y="419249"/>
                </a:lnTo>
                <a:lnTo>
                  <a:pt x="151870" y="372234"/>
                </a:lnTo>
                <a:lnTo>
                  <a:pt x="147600" y="376827"/>
                </a:lnTo>
                <a:cubicBezTo>
                  <a:pt x="141450" y="382977"/>
                  <a:pt x="136418" y="388568"/>
                  <a:pt x="135859" y="386332"/>
                </a:cubicBezTo>
                <a:cubicBezTo>
                  <a:pt x="135859" y="384095"/>
                  <a:pt x="140332" y="374032"/>
                  <a:pt x="154309" y="350550"/>
                </a:cubicBezTo>
                <a:cubicBezTo>
                  <a:pt x="141450" y="372913"/>
                  <a:pt x="131946" y="384655"/>
                  <a:pt x="125237" y="393600"/>
                </a:cubicBezTo>
                <a:cubicBezTo>
                  <a:pt x="118527" y="401986"/>
                  <a:pt x="113495" y="407018"/>
                  <a:pt x="110141" y="414846"/>
                </a:cubicBezTo>
                <a:cubicBezTo>
                  <a:pt x="107346" y="412609"/>
                  <a:pt x="114055" y="398632"/>
                  <a:pt x="123559" y="380182"/>
                </a:cubicBezTo>
                <a:cubicBezTo>
                  <a:pt x="128591" y="371237"/>
                  <a:pt x="134741" y="361173"/>
                  <a:pt x="140891" y="350550"/>
                </a:cubicBezTo>
                <a:cubicBezTo>
                  <a:pt x="147600" y="340486"/>
                  <a:pt x="154868" y="330423"/>
                  <a:pt x="161018" y="320918"/>
                </a:cubicBezTo>
                <a:cubicBezTo>
                  <a:pt x="174437" y="302468"/>
                  <a:pt x="185618" y="286813"/>
                  <a:pt x="188973" y="281782"/>
                </a:cubicBezTo>
                <a:cubicBezTo>
                  <a:pt x="190091" y="278986"/>
                  <a:pt x="189532" y="278986"/>
                  <a:pt x="185618" y="281782"/>
                </a:cubicBezTo>
                <a:cubicBezTo>
                  <a:pt x="183382" y="282900"/>
                  <a:pt x="180586" y="285137"/>
                  <a:pt x="177232" y="288491"/>
                </a:cubicBezTo>
                <a:cubicBezTo>
                  <a:pt x="173877" y="291846"/>
                  <a:pt x="169404" y="295759"/>
                  <a:pt x="164373" y="301350"/>
                </a:cubicBezTo>
                <a:cubicBezTo>
                  <a:pt x="139773" y="325950"/>
                  <a:pt x="117968" y="360613"/>
                  <a:pt x="101195" y="393600"/>
                </a:cubicBezTo>
                <a:cubicBezTo>
                  <a:pt x="96723" y="401986"/>
                  <a:pt x="92809" y="410373"/>
                  <a:pt x="88895" y="418200"/>
                </a:cubicBezTo>
                <a:cubicBezTo>
                  <a:pt x="84982" y="426586"/>
                  <a:pt x="81068" y="433855"/>
                  <a:pt x="77713" y="441123"/>
                </a:cubicBezTo>
                <a:cubicBezTo>
                  <a:pt x="71564" y="455659"/>
                  <a:pt x="64295" y="467959"/>
                  <a:pt x="58704" y="478023"/>
                </a:cubicBezTo>
                <a:cubicBezTo>
                  <a:pt x="52555" y="484732"/>
                  <a:pt x="51436" y="480818"/>
                  <a:pt x="54232" y="470195"/>
                </a:cubicBezTo>
                <a:cubicBezTo>
                  <a:pt x="55350" y="464604"/>
                  <a:pt x="58146" y="457895"/>
                  <a:pt x="60941" y="449509"/>
                </a:cubicBezTo>
                <a:cubicBezTo>
                  <a:pt x="64295" y="441682"/>
                  <a:pt x="67650" y="432177"/>
                  <a:pt x="72682" y="422113"/>
                </a:cubicBezTo>
                <a:cubicBezTo>
                  <a:pt x="81627" y="401986"/>
                  <a:pt x="93927" y="379623"/>
                  <a:pt x="106227" y="359495"/>
                </a:cubicBezTo>
                <a:cubicBezTo>
                  <a:pt x="112937" y="349991"/>
                  <a:pt x="119086" y="339927"/>
                  <a:pt x="125237" y="330982"/>
                </a:cubicBezTo>
                <a:cubicBezTo>
                  <a:pt x="131386" y="322595"/>
                  <a:pt x="136977" y="314209"/>
                  <a:pt x="142009" y="307500"/>
                </a:cubicBezTo>
                <a:cubicBezTo>
                  <a:pt x="146482" y="301350"/>
                  <a:pt x="153191" y="292964"/>
                  <a:pt x="160459" y="284018"/>
                </a:cubicBezTo>
                <a:cubicBezTo>
                  <a:pt x="164373" y="279546"/>
                  <a:pt x="168286" y="275073"/>
                  <a:pt x="172200" y="270600"/>
                </a:cubicBezTo>
                <a:cubicBezTo>
                  <a:pt x="176114" y="266127"/>
                  <a:pt x="180027" y="261655"/>
                  <a:pt x="183941" y="257741"/>
                </a:cubicBezTo>
                <a:cubicBezTo>
                  <a:pt x="191768" y="249355"/>
                  <a:pt x="199037" y="243204"/>
                  <a:pt x="204068" y="238732"/>
                </a:cubicBezTo>
                <a:cubicBezTo>
                  <a:pt x="209100" y="234259"/>
                  <a:pt x="211895" y="233141"/>
                  <a:pt x="211337" y="235936"/>
                </a:cubicBezTo>
                <a:cubicBezTo>
                  <a:pt x="236495" y="205186"/>
                  <a:pt x="264450" y="179468"/>
                  <a:pt x="293523" y="158223"/>
                </a:cubicBezTo>
                <a:cubicBezTo>
                  <a:pt x="300232" y="153191"/>
                  <a:pt x="308059" y="148718"/>
                  <a:pt x="315327" y="143686"/>
                </a:cubicBezTo>
                <a:cubicBezTo>
                  <a:pt x="322595" y="139213"/>
                  <a:pt x="329864" y="134182"/>
                  <a:pt x="337691" y="130268"/>
                </a:cubicBezTo>
                <a:cubicBezTo>
                  <a:pt x="344959" y="126355"/>
                  <a:pt x="352786" y="121882"/>
                  <a:pt x="360055" y="117968"/>
                </a:cubicBezTo>
                <a:cubicBezTo>
                  <a:pt x="367882" y="114055"/>
                  <a:pt x="375150" y="110141"/>
                  <a:pt x="382977" y="106786"/>
                </a:cubicBezTo>
                <a:lnTo>
                  <a:pt x="394159" y="101195"/>
                </a:lnTo>
                <a:lnTo>
                  <a:pt x="405900" y="96164"/>
                </a:lnTo>
                <a:cubicBezTo>
                  <a:pt x="413168" y="92809"/>
                  <a:pt x="420995" y="89455"/>
                  <a:pt x="428823" y="86659"/>
                </a:cubicBezTo>
                <a:cubicBezTo>
                  <a:pt x="444477" y="81068"/>
                  <a:pt x="459573" y="74359"/>
                  <a:pt x="475786" y="69327"/>
                </a:cubicBezTo>
                <a:cubicBezTo>
                  <a:pt x="507655" y="57586"/>
                  <a:pt x="540082" y="47522"/>
                  <a:pt x="574746" y="35782"/>
                </a:cubicBezTo>
                <a:cubicBezTo>
                  <a:pt x="587046" y="34104"/>
                  <a:pt x="596550" y="32427"/>
                  <a:pt x="605495" y="31868"/>
                </a:cubicBezTo>
                <a:cubicBezTo>
                  <a:pt x="614441" y="31309"/>
                  <a:pt x="622268" y="31309"/>
                  <a:pt x="630655" y="30750"/>
                </a:cubicBezTo>
                <a:cubicBezTo>
                  <a:pt x="639041" y="30191"/>
                  <a:pt x="647986" y="30191"/>
                  <a:pt x="658609" y="29632"/>
                </a:cubicBezTo>
                <a:cubicBezTo>
                  <a:pt x="669232" y="29073"/>
                  <a:pt x="682091" y="27955"/>
                  <a:pt x="698304" y="26836"/>
                </a:cubicBezTo>
                <a:cubicBezTo>
                  <a:pt x="692713" y="24600"/>
                  <a:pt x="697746" y="22364"/>
                  <a:pt x="709486" y="20686"/>
                </a:cubicBezTo>
                <a:cubicBezTo>
                  <a:pt x="715636" y="20127"/>
                  <a:pt x="723464" y="19568"/>
                  <a:pt x="731850" y="19009"/>
                </a:cubicBezTo>
                <a:cubicBezTo>
                  <a:pt x="740236" y="18450"/>
                  <a:pt x="750300" y="17891"/>
                  <a:pt x="760364" y="18450"/>
                </a:cubicBezTo>
                <a:close/>
                <a:moveTo>
                  <a:pt x="749182" y="0"/>
                </a:moveTo>
                <a:cubicBezTo>
                  <a:pt x="807327" y="0"/>
                  <a:pt x="862678" y="8946"/>
                  <a:pt x="901814" y="18450"/>
                </a:cubicBezTo>
                <a:cubicBezTo>
                  <a:pt x="887836" y="17891"/>
                  <a:pt x="873859" y="16773"/>
                  <a:pt x="860441" y="16213"/>
                </a:cubicBezTo>
                <a:cubicBezTo>
                  <a:pt x="844227" y="13977"/>
                  <a:pt x="827455" y="11741"/>
                  <a:pt x="810123" y="11182"/>
                </a:cubicBezTo>
                <a:cubicBezTo>
                  <a:pt x="801736" y="11182"/>
                  <a:pt x="792791" y="10622"/>
                  <a:pt x="784405" y="10622"/>
                </a:cubicBezTo>
                <a:cubicBezTo>
                  <a:pt x="776018" y="11182"/>
                  <a:pt x="767073" y="11182"/>
                  <a:pt x="758687" y="11182"/>
                </a:cubicBezTo>
                <a:cubicBezTo>
                  <a:pt x="750300" y="11182"/>
                  <a:pt x="741355" y="11741"/>
                  <a:pt x="732969" y="12300"/>
                </a:cubicBezTo>
                <a:cubicBezTo>
                  <a:pt x="724023" y="12859"/>
                  <a:pt x="715636" y="12859"/>
                  <a:pt x="707250" y="13977"/>
                </a:cubicBezTo>
                <a:cubicBezTo>
                  <a:pt x="690478" y="16213"/>
                  <a:pt x="673705" y="16773"/>
                  <a:pt x="656932" y="19009"/>
                </a:cubicBezTo>
                <a:cubicBezTo>
                  <a:pt x="650223" y="19009"/>
                  <a:pt x="644073" y="19009"/>
                  <a:pt x="637923" y="19568"/>
                </a:cubicBezTo>
                <a:cubicBezTo>
                  <a:pt x="631773" y="19568"/>
                  <a:pt x="626182" y="20686"/>
                  <a:pt x="620591" y="21246"/>
                </a:cubicBezTo>
                <a:cubicBezTo>
                  <a:pt x="609409" y="22922"/>
                  <a:pt x="599905" y="23482"/>
                  <a:pt x="592636" y="25159"/>
                </a:cubicBezTo>
                <a:cubicBezTo>
                  <a:pt x="578100" y="27955"/>
                  <a:pt x="573069" y="27955"/>
                  <a:pt x="585369" y="20686"/>
                </a:cubicBezTo>
                <a:cubicBezTo>
                  <a:pt x="631773" y="8386"/>
                  <a:pt x="691596" y="0"/>
                  <a:pt x="7491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CE2982B-0CB7-4E41-BC35-E27F6DDF15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000"/>
          </a:xfrm>
          <a:custGeom>
            <a:avLst/>
            <a:gdLst>
              <a:gd name="connsiteX0" fmla="*/ 813188 w 1476951"/>
              <a:gd name="connsiteY0" fmla="*/ 1467995 h 1476000"/>
              <a:gd name="connsiteX1" fmla="*/ 806198 w 1476951"/>
              <a:gd name="connsiteY1" fmla="*/ 1471759 h 1476000"/>
              <a:gd name="connsiteX2" fmla="*/ 806616 w 1476951"/>
              <a:gd name="connsiteY2" fmla="*/ 1471939 h 1476000"/>
              <a:gd name="connsiteX3" fmla="*/ 871310 w 1476951"/>
              <a:gd name="connsiteY3" fmla="*/ 1429786 h 1476000"/>
              <a:gd name="connsiteX4" fmla="*/ 848709 w 1476951"/>
              <a:gd name="connsiteY4" fmla="*/ 1435167 h 1476000"/>
              <a:gd name="connsiteX5" fmla="*/ 814807 w 1476951"/>
              <a:gd name="connsiteY5" fmla="*/ 1439472 h 1476000"/>
              <a:gd name="connsiteX6" fmla="*/ 813193 w 1476951"/>
              <a:gd name="connsiteY6" fmla="*/ 1435167 h 1476000"/>
              <a:gd name="connsiteX7" fmla="*/ 836871 w 1476951"/>
              <a:gd name="connsiteY7" fmla="*/ 1433014 h 1476000"/>
              <a:gd name="connsiteX8" fmla="*/ 871310 w 1476951"/>
              <a:gd name="connsiteY8" fmla="*/ 1429786 h 1476000"/>
              <a:gd name="connsiteX9" fmla="*/ 930100 w 1476951"/>
              <a:gd name="connsiteY9" fmla="*/ 1424153 h 1476000"/>
              <a:gd name="connsiteX10" fmla="*/ 928720 w 1476951"/>
              <a:gd name="connsiteY10" fmla="*/ 1424542 h 1476000"/>
              <a:gd name="connsiteX11" fmla="*/ 929427 w 1476951"/>
              <a:gd name="connsiteY11" fmla="*/ 1424404 h 1476000"/>
              <a:gd name="connsiteX12" fmla="*/ 508348 w 1476951"/>
              <a:gd name="connsiteY12" fmla="*/ 1416063 h 1476000"/>
              <a:gd name="connsiteX13" fmla="*/ 532294 w 1476951"/>
              <a:gd name="connsiteY13" fmla="*/ 1422252 h 1476000"/>
              <a:gd name="connsiteX14" fmla="*/ 542519 w 1476951"/>
              <a:gd name="connsiteY14" fmla="*/ 1422790 h 1476000"/>
              <a:gd name="connsiteX15" fmla="*/ 571039 w 1476951"/>
              <a:gd name="connsiteY15" fmla="*/ 1436782 h 1476000"/>
              <a:gd name="connsiteX16" fmla="*/ 583954 w 1476951"/>
              <a:gd name="connsiteY16" fmla="*/ 1439472 h 1476000"/>
              <a:gd name="connsiteX17" fmla="*/ 584761 w 1476951"/>
              <a:gd name="connsiteY17" fmla="*/ 1439741 h 1476000"/>
              <a:gd name="connsiteX18" fmla="*/ 587721 w 1476951"/>
              <a:gd name="connsiteY18" fmla="*/ 1436782 h 1476000"/>
              <a:gd name="connsiteX19" fmla="*/ 599021 w 1476951"/>
              <a:gd name="connsiteY19" fmla="*/ 1440010 h 1476000"/>
              <a:gd name="connsiteX20" fmla="*/ 610322 w 1476951"/>
              <a:gd name="connsiteY20" fmla="*/ 1442701 h 1476000"/>
              <a:gd name="connsiteX21" fmla="*/ 632588 w 1476951"/>
              <a:gd name="connsiteY21" fmla="*/ 1447879 h 1476000"/>
              <a:gd name="connsiteX22" fmla="*/ 632923 w 1476951"/>
              <a:gd name="connsiteY22" fmla="*/ 1447544 h 1476000"/>
              <a:gd name="connsiteX23" fmla="*/ 658753 w 1476951"/>
              <a:gd name="connsiteY23" fmla="*/ 1451849 h 1476000"/>
              <a:gd name="connsiteX24" fmla="*/ 671129 w 1476951"/>
              <a:gd name="connsiteY24" fmla="*/ 1454001 h 1476000"/>
              <a:gd name="connsiteX25" fmla="*/ 683506 w 1476951"/>
              <a:gd name="connsiteY25" fmla="*/ 1455078 h 1476000"/>
              <a:gd name="connsiteX26" fmla="*/ 708797 w 1476951"/>
              <a:gd name="connsiteY26" fmla="*/ 1456154 h 1476000"/>
              <a:gd name="connsiteX27" fmla="*/ 743237 w 1476951"/>
              <a:gd name="connsiteY27" fmla="*/ 1455615 h 1476000"/>
              <a:gd name="connsiteX28" fmla="*/ 744732 w 1476951"/>
              <a:gd name="connsiteY28" fmla="*/ 1455615 h 1476000"/>
              <a:gd name="connsiteX29" fmla="*/ 748081 w 1476951"/>
              <a:gd name="connsiteY29" fmla="*/ 1453732 h 1476000"/>
              <a:gd name="connsiteX30" fmla="*/ 755614 w 1476951"/>
              <a:gd name="connsiteY30" fmla="*/ 1451310 h 1476000"/>
              <a:gd name="connsiteX31" fmla="*/ 763282 w 1476951"/>
              <a:gd name="connsiteY31" fmla="*/ 1451176 h 1476000"/>
              <a:gd name="connsiteX32" fmla="*/ 768529 w 1476951"/>
              <a:gd name="connsiteY32" fmla="*/ 1451848 h 1476000"/>
              <a:gd name="connsiteX33" fmla="*/ 769942 w 1476951"/>
              <a:gd name="connsiteY33" fmla="*/ 1455615 h 1476000"/>
              <a:gd name="connsiteX34" fmla="*/ 781982 w 1476951"/>
              <a:gd name="connsiteY34" fmla="*/ 1455615 h 1476000"/>
              <a:gd name="connsiteX35" fmla="*/ 778215 w 1476951"/>
              <a:gd name="connsiteY35" fmla="*/ 1460997 h 1476000"/>
              <a:gd name="connsiteX36" fmla="*/ 776063 w 1476951"/>
              <a:gd name="connsiteY36" fmla="*/ 1463688 h 1476000"/>
              <a:gd name="connsiteX37" fmla="*/ 769067 w 1476951"/>
              <a:gd name="connsiteY37" fmla="*/ 1466916 h 1476000"/>
              <a:gd name="connsiteX38" fmla="*/ 756152 w 1476951"/>
              <a:gd name="connsiteY38" fmla="*/ 1466916 h 1476000"/>
              <a:gd name="connsiteX39" fmla="*/ 739471 w 1476951"/>
              <a:gd name="connsiteY39" fmla="*/ 1465840 h 1476000"/>
              <a:gd name="connsiteX40" fmla="*/ 703416 w 1476951"/>
              <a:gd name="connsiteY40" fmla="*/ 1464764 h 1476000"/>
              <a:gd name="connsiteX41" fmla="*/ 676510 w 1476951"/>
              <a:gd name="connsiteY41" fmla="*/ 1462611 h 1476000"/>
              <a:gd name="connsiteX42" fmla="*/ 652833 w 1476951"/>
              <a:gd name="connsiteY42" fmla="*/ 1459383 h 1476000"/>
              <a:gd name="connsiteX43" fmla="*/ 629156 w 1476951"/>
              <a:gd name="connsiteY43" fmla="*/ 1455615 h 1476000"/>
              <a:gd name="connsiteX44" fmla="*/ 593102 w 1476951"/>
              <a:gd name="connsiteY44" fmla="*/ 1450234 h 1476000"/>
              <a:gd name="connsiteX45" fmla="*/ 565120 w 1476951"/>
              <a:gd name="connsiteY45" fmla="*/ 1441086 h 1476000"/>
              <a:gd name="connsiteX46" fmla="*/ 565443 w 1476951"/>
              <a:gd name="connsiteY46" fmla="*/ 1440851 h 1476000"/>
              <a:gd name="connsiteX47" fmla="*/ 548976 w 1476951"/>
              <a:gd name="connsiteY47" fmla="*/ 1435705 h 1476000"/>
              <a:gd name="connsiteX48" fmla="*/ 534446 w 1476951"/>
              <a:gd name="connsiteY48" fmla="*/ 1429248 h 1476000"/>
              <a:gd name="connsiteX49" fmla="*/ 517765 w 1476951"/>
              <a:gd name="connsiteY49" fmla="*/ 1423867 h 1476000"/>
              <a:gd name="connsiteX50" fmla="*/ 500545 w 1476951"/>
              <a:gd name="connsiteY50" fmla="*/ 1417947 h 1476000"/>
              <a:gd name="connsiteX51" fmla="*/ 508348 w 1476951"/>
              <a:gd name="connsiteY51" fmla="*/ 1416063 h 1476000"/>
              <a:gd name="connsiteX52" fmla="*/ 825113 w 1476951"/>
              <a:gd name="connsiteY52" fmla="*/ 1404527 h 1476000"/>
              <a:gd name="connsiteX53" fmla="*/ 816892 w 1476951"/>
              <a:gd name="connsiteY53" fmla="*/ 1405781 h 1476000"/>
              <a:gd name="connsiteX54" fmla="*/ 760031 w 1476951"/>
              <a:gd name="connsiteY54" fmla="*/ 1408652 h 1476000"/>
              <a:gd name="connsiteX55" fmla="*/ 778753 w 1476951"/>
              <a:gd name="connsiteY55" fmla="*/ 1410951 h 1476000"/>
              <a:gd name="connsiteX56" fmla="*/ 783597 w 1476951"/>
              <a:gd name="connsiteY56" fmla="*/ 1409875 h 1476000"/>
              <a:gd name="connsiteX57" fmla="*/ 816960 w 1476951"/>
              <a:gd name="connsiteY57" fmla="*/ 1406108 h 1476000"/>
              <a:gd name="connsiteX58" fmla="*/ 822450 w 1476951"/>
              <a:gd name="connsiteY58" fmla="*/ 1405041 h 1476000"/>
              <a:gd name="connsiteX59" fmla="*/ 876200 w 1476951"/>
              <a:gd name="connsiteY59" fmla="*/ 1396730 h 1476000"/>
              <a:gd name="connsiteX60" fmla="*/ 848274 w 1476951"/>
              <a:gd name="connsiteY60" fmla="*/ 1400992 h 1476000"/>
              <a:gd name="connsiteX61" fmla="*/ 857857 w 1476951"/>
              <a:gd name="connsiteY61" fmla="*/ 1401265 h 1476000"/>
              <a:gd name="connsiteX62" fmla="*/ 871647 w 1476951"/>
              <a:gd name="connsiteY62" fmla="*/ 1398709 h 1476000"/>
              <a:gd name="connsiteX63" fmla="*/ 978139 w 1476951"/>
              <a:gd name="connsiteY63" fmla="*/ 1395485 h 1476000"/>
              <a:gd name="connsiteX64" fmla="*/ 890552 w 1476951"/>
              <a:gd name="connsiteY64" fmla="*/ 1418810 h 1476000"/>
              <a:gd name="connsiteX65" fmla="*/ 934876 w 1476951"/>
              <a:gd name="connsiteY65" fmla="*/ 1408934 h 1476000"/>
              <a:gd name="connsiteX66" fmla="*/ 416598 w 1476951"/>
              <a:gd name="connsiteY66" fmla="*/ 1384584 h 1476000"/>
              <a:gd name="connsiteX67" fmla="*/ 478482 w 1476951"/>
              <a:gd name="connsiteY67" fmla="*/ 1410951 h 1476000"/>
              <a:gd name="connsiteX68" fmla="*/ 500545 w 1476951"/>
              <a:gd name="connsiteY68" fmla="*/ 1417947 h 1476000"/>
              <a:gd name="connsiteX69" fmla="*/ 517227 w 1476951"/>
              <a:gd name="connsiteY69" fmla="*/ 1423866 h 1476000"/>
              <a:gd name="connsiteX70" fmla="*/ 533909 w 1476951"/>
              <a:gd name="connsiteY70" fmla="*/ 1429247 h 1476000"/>
              <a:gd name="connsiteX71" fmla="*/ 548438 w 1476951"/>
              <a:gd name="connsiteY71" fmla="*/ 1435705 h 1476000"/>
              <a:gd name="connsiteX72" fmla="*/ 545209 w 1476951"/>
              <a:gd name="connsiteY72" fmla="*/ 1438396 h 1476000"/>
              <a:gd name="connsiteX73" fmla="*/ 536599 w 1476951"/>
              <a:gd name="connsiteY73" fmla="*/ 1436781 h 1476000"/>
              <a:gd name="connsiteX74" fmla="*/ 505926 w 1476951"/>
              <a:gd name="connsiteY74" fmla="*/ 1425481 h 1476000"/>
              <a:gd name="connsiteX75" fmla="*/ 490859 w 1476951"/>
              <a:gd name="connsiteY75" fmla="*/ 1419561 h 1476000"/>
              <a:gd name="connsiteX76" fmla="*/ 475792 w 1476951"/>
              <a:gd name="connsiteY76" fmla="*/ 1413104 h 1476000"/>
              <a:gd name="connsiteX77" fmla="*/ 455881 w 1476951"/>
              <a:gd name="connsiteY77" fmla="*/ 1406108 h 1476000"/>
              <a:gd name="connsiteX78" fmla="*/ 438661 w 1476951"/>
              <a:gd name="connsiteY78" fmla="*/ 1398575 h 1476000"/>
              <a:gd name="connsiteX79" fmla="*/ 425208 w 1476951"/>
              <a:gd name="connsiteY79" fmla="*/ 1391579 h 1476000"/>
              <a:gd name="connsiteX80" fmla="*/ 416598 w 1476951"/>
              <a:gd name="connsiteY80" fmla="*/ 1384584 h 1476000"/>
              <a:gd name="connsiteX81" fmla="*/ 441890 w 1476951"/>
              <a:gd name="connsiteY81" fmla="*/ 1371131 h 1476000"/>
              <a:gd name="connsiteX82" fmla="*/ 471487 w 1476951"/>
              <a:gd name="connsiteY82" fmla="*/ 1386198 h 1476000"/>
              <a:gd name="connsiteX83" fmla="*/ 467720 w 1476951"/>
              <a:gd name="connsiteY83" fmla="*/ 1388351 h 1476000"/>
              <a:gd name="connsiteX84" fmla="*/ 433280 w 1476951"/>
              <a:gd name="connsiteY84" fmla="*/ 1371669 h 1476000"/>
              <a:gd name="connsiteX85" fmla="*/ 441890 w 1476951"/>
              <a:gd name="connsiteY85" fmla="*/ 1371131 h 1476000"/>
              <a:gd name="connsiteX86" fmla="*/ 332652 w 1476951"/>
              <a:gd name="connsiteY86" fmla="*/ 1334539 h 1476000"/>
              <a:gd name="connsiteX87" fmla="*/ 369244 w 1476951"/>
              <a:gd name="connsiteY87" fmla="*/ 1354987 h 1476000"/>
              <a:gd name="connsiteX88" fmla="*/ 376777 w 1476951"/>
              <a:gd name="connsiteY88" fmla="*/ 1363597 h 1476000"/>
              <a:gd name="connsiteX89" fmla="*/ 359558 w 1476951"/>
              <a:gd name="connsiteY89" fmla="*/ 1354449 h 1476000"/>
              <a:gd name="connsiteX90" fmla="*/ 346643 w 1476951"/>
              <a:gd name="connsiteY90" fmla="*/ 1346377 h 1476000"/>
              <a:gd name="connsiteX91" fmla="*/ 332652 w 1476951"/>
              <a:gd name="connsiteY91" fmla="*/ 1334539 h 1476000"/>
              <a:gd name="connsiteX92" fmla="*/ 396818 w 1476951"/>
              <a:gd name="connsiteY92" fmla="*/ 1320731 h 1476000"/>
              <a:gd name="connsiteX93" fmla="*/ 396823 w 1476951"/>
              <a:gd name="connsiteY93" fmla="*/ 1320884 h 1476000"/>
              <a:gd name="connsiteX94" fmla="*/ 398640 w 1476951"/>
              <a:gd name="connsiteY94" fmla="*/ 1323083 h 1476000"/>
              <a:gd name="connsiteX95" fmla="*/ 398840 w 1476951"/>
              <a:gd name="connsiteY95" fmla="*/ 1322162 h 1476000"/>
              <a:gd name="connsiteX96" fmla="*/ 1182683 w 1476951"/>
              <a:gd name="connsiteY96" fmla="*/ 1285407 h 1476000"/>
              <a:gd name="connsiteX97" fmla="*/ 1180729 w 1476951"/>
              <a:gd name="connsiteY97" fmla="*/ 1285569 h 1476000"/>
              <a:gd name="connsiteX98" fmla="*/ 1148442 w 1476951"/>
              <a:gd name="connsiteY98" fmla="*/ 1308709 h 1476000"/>
              <a:gd name="connsiteX99" fmla="*/ 1116693 w 1476951"/>
              <a:gd name="connsiteY99" fmla="*/ 1325929 h 1476000"/>
              <a:gd name="connsiteX100" fmla="*/ 1094092 w 1476951"/>
              <a:gd name="connsiteY100" fmla="*/ 1339381 h 1476000"/>
              <a:gd name="connsiteX101" fmla="*/ 1081715 w 1476951"/>
              <a:gd name="connsiteY101" fmla="*/ 1344763 h 1476000"/>
              <a:gd name="connsiteX102" fmla="*/ 1068800 w 1476951"/>
              <a:gd name="connsiteY102" fmla="*/ 1350144 h 1476000"/>
              <a:gd name="connsiteX103" fmla="*/ 1053194 w 1476951"/>
              <a:gd name="connsiteY103" fmla="*/ 1358216 h 1476000"/>
              <a:gd name="connsiteX104" fmla="*/ 1041356 w 1476951"/>
              <a:gd name="connsiteY104" fmla="*/ 1365211 h 1476000"/>
              <a:gd name="connsiteX105" fmla="*/ 1024136 w 1476951"/>
              <a:gd name="connsiteY105" fmla="*/ 1372207 h 1476000"/>
              <a:gd name="connsiteX106" fmla="*/ 1006378 w 1476951"/>
              <a:gd name="connsiteY106" fmla="*/ 1378665 h 1476000"/>
              <a:gd name="connsiteX107" fmla="*/ 1001535 w 1476951"/>
              <a:gd name="connsiteY107" fmla="*/ 1383507 h 1476000"/>
              <a:gd name="connsiteX108" fmla="*/ 994001 w 1476951"/>
              <a:gd name="connsiteY108" fmla="*/ 1386198 h 1476000"/>
              <a:gd name="connsiteX109" fmla="*/ 975167 w 1476951"/>
              <a:gd name="connsiteY109" fmla="*/ 1389427 h 1476000"/>
              <a:gd name="connsiteX110" fmla="*/ 950952 w 1476951"/>
              <a:gd name="connsiteY110" fmla="*/ 1396961 h 1476000"/>
              <a:gd name="connsiteX111" fmla="*/ 928889 w 1476951"/>
              <a:gd name="connsiteY111" fmla="*/ 1403956 h 1476000"/>
              <a:gd name="connsiteX112" fmla="*/ 904673 w 1476951"/>
              <a:gd name="connsiteY112" fmla="*/ 1410952 h 1476000"/>
              <a:gd name="connsiteX113" fmla="*/ 874539 w 1476951"/>
              <a:gd name="connsiteY113" fmla="*/ 1418485 h 1476000"/>
              <a:gd name="connsiteX114" fmla="*/ 832027 w 1476951"/>
              <a:gd name="connsiteY114" fmla="*/ 1425481 h 1476000"/>
              <a:gd name="connsiteX115" fmla="*/ 830951 w 1476951"/>
              <a:gd name="connsiteY115" fmla="*/ 1427095 h 1476000"/>
              <a:gd name="connsiteX116" fmla="*/ 810511 w 1476951"/>
              <a:gd name="connsiteY116" fmla="*/ 1432205 h 1476000"/>
              <a:gd name="connsiteX117" fmla="*/ 811041 w 1476951"/>
              <a:gd name="connsiteY117" fmla="*/ 1432477 h 1476000"/>
              <a:gd name="connsiteX118" fmla="*/ 833740 w 1476951"/>
              <a:gd name="connsiteY118" fmla="*/ 1426802 h 1476000"/>
              <a:gd name="connsiteX119" fmla="*/ 834180 w 1476951"/>
              <a:gd name="connsiteY119" fmla="*/ 1425481 h 1476000"/>
              <a:gd name="connsiteX120" fmla="*/ 876692 w 1476951"/>
              <a:gd name="connsiteY120" fmla="*/ 1418485 h 1476000"/>
              <a:gd name="connsiteX121" fmla="*/ 906826 w 1476951"/>
              <a:gd name="connsiteY121" fmla="*/ 1410952 h 1476000"/>
              <a:gd name="connsiteX122" fmla="*/ 931041 w 1476951"/>
              <a:gd name="connsiteY122" fmla="*/ 1403956 h 1476000"/>
              <a:gd name="connsiteX123" fmla="*/ 953105 w 1476951"/>
              <a:gd name="connsiteY123" fmla="*/ 1396961 h 1476000"/>
              <a:gd name="connsiteX124" fmla="*/ 977320 w 1476951"/>
              <a:gd name="connsiteY124" fmla="*/ 1389427 h 1476000"/>
              <a:gd name="connsiteX125" fmla="*/ 996154 w 1476951"/>
              <a:gd name="connsiteY125" fmla="*/ 1386198 h 1476000"/>
              <a:gd name="connsiteX126" fmla="*/ 983404 w 1476951"/>
              <a:gd name="connsiteY126" fmla="*/ 1393848 h 1476000"/>
              <a:gd name="connsiteX127" fmla="*/ 983777 w 1476951"/>
              <a:gd name="connsiteY127" fmla="*/ 1393732 h 1476000"/>
              <a:gd name="connsiteX128" fmla="*/ 997231 w 1476951"/>
              <a:gd name="connsiteY128" fmla="*/ 1385660 h 1476000"/>
              <a:gd name="connsiteX129" fmla="*/ 1004764 w 1476951"/>
              <a:gd name="connsiteY129" fmla="*/ 1382969 h 1476000"/>
              <a:gd name="connsiteX130" fmla="*/ 1005266 w 1476951"/>
              <a:gd name="connsiteY130" fmla="*/ 1382831 h 1476000"/>
              <a:gd name="connsiteX131" fmla="*/ 1008531 w 1476951"/>
              <a:gd name="connsiteY131" fmla="*/ 1379202 h 1476000"/>
              <a:gd name="connsiteX132" fmla="*/ 1026289 w 1476951"/>
              <a:gd name="connsiteY132" fmla="*/ 1372745 h 1476000"/>
              <a:gd name="connsiteX133" fmla="*/ 1043509 w 1476951"/>
              <a:gd name="connsiteY133" fmla="*/ 1365750 h 1476000"/>
              <a:gd name="connsiteX134" fmla="*/ 1055348 w 1476951"/>
              <a:gd name="connsiteY134" fmla="*/ 1358754 h 1476000"/>
              <a:gd name="connsiteX135" fmla="*/ 1070953 w 1476951"/>
              <a:gd name="connsiteY135" fmla="*/ 1350682 h 1476000"/>
              <a:gd name="connsiteX136" fmla="*/ 1083868 w 1476951"/>
              <a:gd name="connsiteY136" fmla="*/ 1345301 h 1476000"/>
              <a:gd name="connsiteX137" fmla="*/ 1092724 w 1476951"/>
              <a:gd name="connsiteY137" fmla="*/ 1341451 h 1476000"/>
              <a:gd name="connsiteX138" fmla="*/ 1097321 w 1476951"/>
              <a:gd name="connsiteY138" fmla="*/ 1338305 h 1476000"/>
              <a:gd name="connsiteX139" fmla="*/ 1119922 w 1476951"/>
              <a:gd name="connsiteY139" fmla="*/ 1324852 h 1476000"/>
              <a:gd name="connsiteX140" fmla="*/ 1151671 w 1476951"/>
              <a:gd name="connsiteY140" fmla="*/ 1307633 h 1476000"/>
              <a:gd name="connsiteX141" fmla="*/ 259914 w 1476951"/>
              <a:gd name="connsiteY141" fmla="*/ 1277965 h 1476000"/>
              <a:gd name="connsiteX142" fmla="*/ 261956 w 1476951"/>
              <a:gd name="connsiteY142" fmla="*/ 1279718 h 1476000"/>
              <a:gd name="connsiteX143" fmla="*/ 262654 w 1476951"/>
              <a:gd name="connsiteY143" fmla="*/ 1280073 h 1476000"/>
              <a:gd name="connsiteX144" fmla="*/ 1186295 w 1476951"/>
              <a:gd name="connsiteY144" fmla="*/ 1263917 h 1476000"/>
              <a:gd name="connsiteX145" fmla="*/ 1186110 w 1476951"/>
              <a:gd name="connsiteY145" fmla="*/ 1264045 h 1476000"/>
              <a:gd name="connsiteX146" fmla="*/ 1186110 w 1476951"/>
              <a:gd name="connsiteY146" fmla="*/ 1264198 h 1476000"/>
              <a:gd name="connsiteX147" fmla="*/ 1186966 w 1476951"/>
              <a:gd name="connsiteY147" fmla="*/ 1264320 h 1476000"/>
              <a:gd name="connsiteX148" fmla="*/ 1187187 w 1476951"/>
              <a:gd name="connsiteY148" fmla="*/ 1264045 h 1476000"/>
              <a:gd name="connsiteX149" fmla="*/ 1197920 w 1476951"/>
              <a:gd name="connsiteY149" fmla="*/ 1255885 h 1476000"/>
              <a:gd name="connsiteX150" fmla="*/ 1194744 w 1476951"/>
              <a:gd name="connsiteY150" fmla="*/ 1258080 h 1476000"/>
              <a:gd name="connsiteX151" fmla="*/ 1194182 w 1476951"/>
              <a:gd name="connsiteY151" fmla="*/ 1258663 h 1476000"/>
              <a:gd name="connsiteX152" fmla="*/ 1196360 w 1476951"/>
              <a:gd name="connsiteY152" fmla="*/ 1257269 h 1476000"/>
              <a:gd name="connsiteX153" fmla="*/ 215975 w 1476951"/>
              <a:gd name="connsiteY153" fmla="*/ 1228780 h 1476000"/>
              <a:gd name="connsiteX154" fmla="*/ 236298 w 1476951"/>
              <a:gd name="connsiteY154" fmla="*/ 1252708 h 1476000"/>
              <a:gd name="connsiteX155" fmla="*/ 220184 w 1476951"/>
              <a:gd name="connsiteY155" fmla="*/ 1233371 h 1476000"/>
              <a:gd name="connsiteX156" fmla="*/ 1236021 w 1476951"/>
              <a:gd name="connsiteY156" fmla="*/ 1228764 h 1476000"/>
              <a:gd name="connsiteX157" fmla="*/ 1235973 w 1476951"/>
              <a:gd name="connsiteY157" fmla="*/ 1228781 h 1476000"/>
              <a:gd name="connsiteX158" fmla="*/ 1235618 w 1476951"/>
              <a:gd name="connsiteY158" fmla="*/ 1231220 h 1476000"/>
              <a:gd name="connsiteX159" fmla="*/ 1227008 w 1476951"/>
              <a:gd name="connsiteY159" fmla="*/ 1240906 h 1476000"/>
              <a:gd name="connsiteX160" fmla="*/ 1216783 w 1476951"/>
              <a:gd name="connsiteY160" fmla="*/ 1252206 h 1476000"/>
              <a:gd name="connsiteX161" fmla="*/ 1217399 w 1476951"/>
              <a:gd name="connsiteY161" fmla="*/ 1252064 h 1476000"/>
              <a:gd name="connsiteX162" fmla="*/ 1227008 w 1476951"/>
              <a:gd name="connsiteY162" fmla="*/ 1241444 h 1476000"/>
              <a:gd name="connsiteX163" fmla="*/ 1235618 w 1476951"/>
              <a:gd name="connsiteY163" fmla="*/ 1231757 h 1476000"/>
              <a:gd name="connsiteX164" fmla="*/ 1236021 w 1476951"/>
              <a:gd name="connsiteY164" fmla="*/ 1228764 h 1476000"/>
              <a:gd name="connsiteX165" fmla="*/ 268572 w 1476951"/>
              <a:gd name="connsiteY165" fmla="*/ 1216647 h 1476000"/>
              <a:gd name="connsiteX166" fmla="*/ 269638 w 1476951"/>
              <a:gd name="connsiteY166" fmla="*/ 1217944 h 1476000"/>
              <a:gd name="connsiteX167" fmla="*/ 269691 w 1476951"/>
              <a:gd name="connsiteY167" fmla="*/ 1217766 h 1476000"/>
              <a:gd name="connsiteX168" fmla="*/ 188974 w 1476951"/>
              <a:gd name="connsiteY168" fmla="*/ 1204313 h 1476000"/>
              <a:gd name="connsiteX169" fmla="*/ 202965 w 1476951"/>
              <a:gd name="connsiteY169" fmla="*/ 1213461 h 1476000"/>
              <a:gd name="connsiteX170" fmla="*/ 203652 w 1476951"/>
              <a:gd name="connsiteY170" fmla="*/ 1214270 h 1476000"/>
              <a:gd name="connsiteX171" fmla="*/ 210027 w 1476951"/>
              <a:gd name="connsiteY171" fmla="*/ 1215681 h 1476000"/>
              <a:gd name="connsiteX172" fmla="*/ 224489 w 1476951"/>
              <a:gd name="connsiteY172" fmla="*/ 1229067 h 1476000"/>
              <a:gd name="connsiteX173" fmla="*/ 244400 w 1476951"/>
              <a:gd name="connsiteY173" fmla="*/ 1245210 h 1476000"/>
              <a:gd name="connsiteX174" fmla="*/ 253010 w 1476951"/>
              <a:gd name="connsiteY174" fmla="*/ 1257049 h 1476000"/>
              <a:gd name="connsiteX175" fmla="*/ 257853 w 1476951"/>
              <a:gd name="connsiteY175" fmla="*/ 1262968 h 1476000"/>
              <a:gd name="connsiteX176" fmla="*/ 278301 w 1476951"/>
              <a:gd name="connsiteY176" fmla="*/ 1280188 h 1476000"/>
              <a:gd name="connsiteX177" fmla="*/ 272382 w 1476951"/>
              <a:gd name="connsiteY177" fmla="*/ 1285031 h 1476000"/>
              <a:gd name="connsiteX178" fmla="*/ 253339 w 1476951"/>
              <a:gd name="connsiteY178" fmla="*/ 1263871 h 1476000"/>
              <a:gd name="connsiteX179" fmla="*/ 252472 w 1476951"/>
              <a:gd name="connsiteY179" fmla="*/ 1264045 h 1476000"/>
              <a:gd name="connsiteX180" fmla="*/ 270494 w 1476951"/>
              <a:gd name="connsiteY180" fmla="*/ 1284068 h 1476000"/>
              <a:gd name="connsiteX181" fmla="*/ 272382 w 1476951"/>
              <a:gd name="connsiteY181" fmla="*/ 1285031 h 1476000"/>
              <a:gd name="connsiteX182" fmla="*/ 278302 w 1476951"/>
              <a:gd name="connsiteY182" fmla="*/ 1280188 h 1476000"/>
              <a:gd name="connsiteX183" fmla="*/ 329423 w 1476951"/>
              <a:gd name="connsiteY183" fmla="*/ 1320547 h 1476000"/>
              <a:gd name="connsiteX184" fmla="*/ 319199 w 1476951"/>
              <a:gd name="connsiteY184" fmla="*/ 1323776 h 1476000"/>
              <a:gd name="connsiteX185" fmla="*/ 322965 w 1476951"/>
              <a:gd name="connsiteY185" fmla="*/ 1326467 h 1476000"/>
              <a:gd name="connsiteX186" fmla="*/ 307898 w 1476951"/>
              <a:gd name="connsiteY186" fmla="*/ 1327004 h 1476000"/>
              <a:gd name="connsiteX187" fmla="*/ 298212 w 1476951"/>
              <a:gd name="connsiteY187" fmla="*/ 1320547 h 1476000"/>
              <a:gd name="connsiteX188" fmla="*/ 289064 w 1476951"/>
              <a:gd name="connsiteY188" fmla="*/ 1313552 h 1476000"/>
              <a:gd name="connsiteX189" fmla="*/ 266463 w 1476951"/>
              <a:gd name="connsiteY189" fmla="*/ 1294717 h 1476000"/>
              <a:gd name="connsiteX190" fmla="*/ 245476 w 1476951"/>
              <a:gd name="connsiteY190" fmla="*/ 1275883 h 1476000"/>
              <a:gd name="connsiteX191" fmla="*/ 226104 w 1476951"/>
              <a:gd name="connsiteY191" fmla="*/ 1257049 h 1476000"/>
              <a:gd name="connsiteX192" fmla="*/ 216956 w 1476951"/>
              <a:gd name="connsiteY192" fmla="*/ 1247901 h 1476000"/>
              <a:gd name="connsiteX193" fmla="*/ 208346 w 1476951"/>
              <a:gd name="connsiteY193" fmla="*/ 1238215 h 1476000"/>
              <a:gd name="connsiteX194" fmla="*/ 211575 w 1476951"/>
              <a:gd name="connsiteY194" fmla="*/ 1233910 h 1476000"/>
              <a:gd name="connsiteX195" fmla="*/ 222337 w 1476951"/>
              <a:gd name="connsiteY195" fmla="*/ 1243596 h 1476000"/>
              <a:gd name="connsiteX196" fmla="*/ 234176 w 1476951"/>
              <a:gd name="connsiteY196" fmla="*/ 1252744 h 1476000"/>
              <a:gd name="connsiteX197" fmla="*/ 248705 w 1476951"/>
              <a:gd name="connsiteY197" fmla="*/ 1268350 h 1476000"/>
              <a:gd name="connsiteX198" fmla="*/ 249940 w 1476951"/>
              <a:gd name="connsiteY198" fmla="*/ 1269409 h 1476000"/>
              <a:gd name="connsiteX199" fmla="*/ 234176 w 1476951"/>
              <a:gd name="connsiteY199" fmla="*/ 1252744 h 1476000"/>
              <a:gd name="connsiteX200" fmla="*/ 222875 w 1476951"/>
              <a:gd name="connsiteY200" fmla="*/ 1243596 h 1476000"/>
              <a:gd name="connsiteX201" fmla="*/ 212113 w 1476951"/>
              <a:gd name="connsiteY201" fmla="*/ 1233910 h 1476000"/>
              <a:gd name="connsiteX202" fmla="*/ 200274 w 1476951"/>
              <a:gd name="connsiteY202" fmla="*/ 1219380 h 1476000"/>
              <a:gd name="connsiteX203" fmla="*/ 188974 w 1476951"/>
              <a:gd name="connsiteY203" fmla="*/ 1204313 h 1476000"/>
              <a:gd name="connsiteX204" fmla="*/ 1374453 w 1476951"/>
              <a:gd name="connsiteY204" fmla="*/ 1118752 h 1476000"/>
              <a:gd name="connsiteX205" fmla="*/ 1374180 w 1476951"/>
              <a:gd name="connsiteY205" fmla="*/ 1118869 h 1476000"/>
              <a:gd name="connsiteX206" fmla="*/ 1368302 w 1476951"/>
              <a:gd name="connsiteY206" fmla="*/ 1132975 h 1476000"/>
              <a:gd name="connsiteX207" fmla="*/ 1368803 w 1476951"/>
              <a:gd name="connsiteY207" fmla="*/ 1051337 h 1476000"/>
              <a:gd name="connsiteX208" fmla="*/ 1354542 w 1476951"/>
              <a:gd name="connsiteY208" fmla="*/ 1071935 h 1476000"/>
              <a:gd name="connsiteX209" fmla="*/ 1347547 w 1476951"/>
              <a:gd name="connsiteY209" fmla="*/ 1084850 h 1476000"/>
              <a:gd name="connsiteX210" fmla="*/ 1340551 w 1476951"/>
              <a:gd name="connsiteY210" fmla="*/ 1096689 h 1476000"/>
              <a:gd name="connsiteX211" fmla="*/ 1323869 w 1476951"/>
              <a:gd name="connsiteY211" fmla="*/ 1118752 h 1476000"/>
              <a:gd name="connsiteX212" fmla="*/ 1309340 w 1476951"/>
              <a:gd name="connsiteY212" fmla="*/ 1140815 h 1476000"/>
              <a:gd name="connsiteX213" fmla="*/ 1296425 w 1476951"/>
              <a:gd name="connsiteY213" fmla="*/ 1158573 h 1476000"/>
              <a:gd name="connsiteX214" fmla="*/ 1295348 w 1476951"/>
              <a:gd name="connsiteY214" fmla="*/ 1159231 h 1476000"/>
              <a:gd name="connsiteX215" fmla="*/ 1294467 w 1476951"/>
              <a:gd name="connsiteY215" fmla="*/ 1160537 h 1476000"/>
              <a:gd name="connsiteX216" fmla="*/ 1295887 w 1476951"/>
              <a:gd name="connsiteY216" fmla="*/ 1159649 h 1476000"/>
              <a:gd name="connsiteX217" fmla="*/ 1308802 w 1476951"/>
              <a:gd name="connsiteY217" fmla="*/ 1141892 h 1476000"/>
              <a:gd name="connsiteX218" fmla="*/ 1323331 w 1476951"/>
              <a:gd name="connsiteY218" fmla="*/ 1119828 h 1476000"/>
              <a:gd name="connsiteX219" fmla="*/ 1340013 w 1476951"/>
              <a:gd name="connsiteY219" fmla="*/ 1097766 h 1476000"/>
              <a:gd name="connsiteX220" fmla="*/ 1347009 w 1476951"/>
              <a:gd name="connsiteY220" fmla="*/ 1085927 h 1476000"/>
              <a:gd name="connsiteX221" fmla="*/ 1354004 w 1476951"/>
              <a:gd name="connsiteY221" fmla="*/ 1073012 h 1476000"/>
              <a:gd name="connsiteX222" fmla="*/ 1368534 w 1476951"/>
              <a:gd name="connsiteY222" fmla="*/ 1052025 h 1476000"/>
              <a:gd name="connsiteX223" fmla="*/ 1424498 w 1476951"/>
              <a:gd name="connsiteY223" fmla="*/ 1043954 h 1476000"/>
              <a:gd name="connsiteX224" fmla="*/ 1417502 w 1476951"/>
              <a:gd name="connsiteY224" fmla="*/ 1064940 h 1476000"/>
              <a:gd name="connsiteX225" fmla="*/ 1405126 w 1476951"/>
              <a:gd name="connsiteY225" fmla="*/ 1087541 h 1476000"/>
              <a:gd name="connsiteX226" fmla="*/ 1392749 w 1476951"/>
              <a:gd name="connsiteY226" fmla="*/ 1110681 h 1476000"/>
              <a:gd name="connsiteX227" fmla="*/ 1381448 w 1476951"/>
              <a:gd name="connsiteY227" fmla="*/ 1125210 h 1476000"/>
              <a:gd name="connsiteX228" fmla="*/ 1388982 w 1476951"/>
              <a:gd name="connsiteY228" fmla="*/ 1110142 h 1476000"/>
              <a:gd name="connsiteX229" fmla="*/ 1395440 w 1476951"/>
              <a:gd name="connsiteY229" fmla="*/ 1095075 h 1476000"/>
              <a:gd name="connsiteX230" fmla="*/ 1400282 w 1476951"/>
              <a:gd name="connsiteY230" fmla="*/ 1087003 h 1476000"/>
              <a:gd name="connsiteX231" fmla="*/ 1406740 w 1476951"/>
              <a:gd name="connsiteY231" fmla="*/ 1076241 h 1476000"/>
              <a:gd name="connsiteX232" fmla="*/ 1412659 w 1476951"/>
              <a:gd name="connsiteY232" fmla="*/ 1065478 h 1476000"/>
              <a:gd name="connsiteX233" fmla="*/ 1424498 w 1476951"/>
              <a:gd name="connsiteY233" fmla="*/ 1043954 h 1476000"/>
              <a:gd name="connsiteX234" fmla="*/ 1389667 w 1476951"/>
              <a:gd name="connsiteY234" fmla="*/ 997826 h 1476000"/>
              <a:gd name="connsiteX235" fmla="*/ 1376605 w 1476951"/>
              <a:gd name="connsiteY235" fmla="*/ 1020814 h 1476000"/>
              <a:gd name="connsiteX236" fmla="*/ 1376365 w 1476951"/>
              <a:gd name="connsiteY236" fmla="*/ 1021367 h 1476000"/>
              <a:gd name="connsiteX237" fmla="*/ 1389520 w 1476951"/>
              <a:gd name="connsiteY237" fmla="*/ 998213 h 1476000"/>
              <a:gd name="connsiteX238" fmla="*/ 1396830 w 1476951"/>
              <a:gd name="connsiteY238" fmla="*/ 945760 h 1476000"/>
              <a:gd name="connsiteX239" fmla="*/ 1381131 w 1476951"/>
              <a:gd name="connsiteY239" fmla="*/ 988653 h 1476000"/>
              <a:gd name="connsiteX240" fmla="*/ 1348108 w 1476951"/>
              <a:gd name="connsiteY240" fmla="*/ 1056156 h 1476000"/>
              <a:gd name="connsiteX241" fmla="*/ 1343272 w 1476951"/>
              <a:gd name="connsiteY241" fmla="*/ 1063801 h 1476000"/>
              <a:gd name="connsiteX242" fmla="*/ 1343242 w 1476951"/>
              <a:gd name="connsiteY242" fmla="*/ 1063864 h 1476000"/>
              <a:gd name="connsiteX243" fmla="*/ 1331941 w 1476951"/>
              <a:gd name="connsiteY243" fmla="*/ 1083236 h 1476000"/>
              <a:gd name="connsiteX244" fmla="*/ 1320641 w 1476951"/>
              <a:gd name="connsiteY244" fmla="*/ 1104223 h 1476000"/>
              <a:gd name="connsiteX245" fmla="*/ 1307726 w 1476951"/>
              <a:gd name="connsiteY245" fmla="*/ 1120367 h 1476000"/>
              <a:gd name="connsiteX246" fmla="*/ 1296963 w 1476951"/>
              <a:gd name="connsiteY246" fmla="*/ 1138663 h 1476000"/>
              <a:gd name="connsiteX247" fmla="*/ 1233465 w 1476951"/>
              <a:gd name="connsiteY247" fmla="*/ 1210233 h 1476000"/>
              <a:gd name="connsiteX248" fmla="*/ 1212478 w 1476951"/>
              <a:gd name="connsiteY248" fmla="*/ 1227991 h 1476000"/>
              <a:gd name="connsiteX249" fmla="*/ 1210465 w 1476951"/>
              <a:gd name="connsiteY249" fmla="*/ 1229521 h 1476000"/>
              <a:gd name="connsiteX250" fmla="*/ 1209596 w 1476951"/>
              <a:gd name="connsiteY250" fmla="*/ 1230401 h 1476000"/>
              <a:gd name="connsiteX251" fmla="*/ 1200820 w 1476951"/>
              <a:gd name="connsiteY251" fmla="*/ 1237555 h 1476000"/>
              <a:gd name="connsiteX252" fmla="*/ 1193644 w 1476951"/>
              <a:gd name="connsiteY252" fmla="*/ 1245749 h 1476000"/>
              <a:gd name="connsiteX253" fmla="*/ 1167276 w 1476951"/>
              <a:gd name="connsiteY253" fmla="*/ 1265659 h 1476000"/>
              <a:gd name="connsiteX254" fmla="*/ 1163144 w 1476951"/>
              <a:gd name="connsiteY254" fmla="*/ 1268269 h 1476000"/>
              <a:gd name="connsiteX255" fmla="*/ 1151922 w 1476951"/>
              <a:gd name="connsiteY255" fmla="*/ 1277418 h 1476000"/>
              <a:gd name="connsiteX256" fmla="*/ 1150301 w 1476951"/>
              <a:gd name="connsiteY256" fmla="*/ 1278470 h 1476000"/>
              <a:gd name="connsiteX257" fmla="*/ 1147904 w 1476951"/>
              <a:gd name="connsiteY257" fmla="*/ 1280727 h 1476000"/>
              <a:gd name="connsiteX258" fmla="*/ 1126917 w 1476951"/>
              <a:gd name="connsiteY258" fmla="*/ 1294718 h 1476000"/>
              <a:gd name="connsiteX259" fmla="*/ 1105930 w 1476951"/>
              <a:gd name="connsiteY259" fmla="*/ 1307633 h 1476000"/>
              <a:gd name="connsiteX260" fmla="*/ 1103529 w 1476951"/>
              <a:gd name="connsiteY260" fmla="*/ 1308850 h 1476000"/>
              <a:gd name="connsiteX261" fmla="*/ 1089318 w 1476951"/>
              <a:gd name="connsiteY261" fmla="*/ 1318080 h 1476000"/>
              <a:gd name="connsiteX262" fmla="*/ 1084913 w 1476951"/>
              <a:gd name="connsiteY262" fmla="*/ 1320302 h 1476000"/>
              <a:gd name="connsiteX263" fmla="*/ 1080639 w 1476951"/>
              <a:gd name="connsiteY263" fmla="*/ 1323238 h 1476000"/>
              <a:gd name="connsiteX264" fmla="*/ 1066109 w 1476951"/>
              <a:gd name="connsiteY264" fmla="*/ 1331310 h 1476000"/>
              <a:gd name="connsiteX265" fmla="*/ 1052535 w 1476951"/>
              <a:gd name="connsiteY265" fmla="*/ 1336634 h 1476000"/>
              <a:gd name="connsiteX266" fmla="*/ 1022277 w 1476951"/>
              <a:gd name="connsiteY266" fmla="*/ 1351895 h 1476000"/>
              <a:gd name="connsiteX267" fmla="*/ 951293 w 1476951"/>
              <a:gd name="connsiteY267" fmla="*/ 1378370 h 1476000"/>
              <a:gd name="connsiteX268" fmla="*/ 901828 w 1476951"/>
              <a:gd name="connsiteY268" fmla="*/ 1391089 h 1476000"/>
              <a:gd name="connsiteX269" fmla="*/ 941804 w 1476951"/>
              <a:gd name="connsiteY269" fmla="*/ 1383507 h 1476000"/>
              <a:gd name="connsiteX270" fmla="*/ 949338 w 1476951"/>
              <a:gd name="connsiteY270" fmla="*/ 1381893 h 1476000"/>
              <a:gd name="connsiteX271" fmla="*/ 973553 w 1476951"/>
              <a:gd name="connsiteY271" fmla="*/ 1373283 h 1476000"/>
              <a:gd name="connsiteX272" fmla="*/ 988620 w 1476951"/>
              <a:gd name="connsiteY272" fmla="*/ 1368440 h 1476000"/>
              <a:gd name="connsiteX273" fmla="*/ 1012836 w 1476951"/>
              <a:gd name="connsiteY273" fmla="*/ 1356063 h 1476000"/>
              <a:gd name="connsiteX274" fmla="*/ 1040280 w 1476951"/>
              <a:gd name="connsiteY274" fmla="*/ 1346377 h 1476000"/>
              <a:gd name="connsiteX275" fmla="*/ 1057863 w 1476951"/>
              <a:gd name="connsiteY275" fmla="*/ 1339481 h 1476000"/>
              <a:gd name="connsiteX276" fmla="*/ 1065572 w 1476951"/>
              <a:gd name="connsiteY276" fmla="*/ 1335076 h 1476000"/>
              <a:gd name="connsiteX277" fmla="*/ 1072566 w 1476951"/>
              <a:gd name="connsiteY277" fmla="*/ 1332925 h 1476000"/>
              <a:gd name="connsiteX278" fmla="*/ 1082253 w 1476951"/>
              <a:gd name="connsiteY278" fmla="*/ 1327543 h 1476000"/>
              <a:gd name="connsiteX279" fmla="*/ 1084798 w 1476951"/>
              <a:gd name="connsiteY279" fmla="*/ 1325774 h 1476000"/>
              <a:gd name="connsiteX280" fmla="*/ 1091401 w 1476951"/>
              <a:gd name="connsiteY280" fmla="*/ 1319471 h 1476000"/>
              <a:gd name="connsiteX281" fmla="*/ 1105930 w 1476951"/>
              <a:gd name="connsiteY281" fmla="*/ 1310861 h 1476000"/>
              <a:gd name="connsiteX282" fmla="*/ 1122460 w 1476951"/>
              <a:gd name="connsiteY282" fmla="*/ 1302759 h 1476000"/>
              <a:gd name="connsiteX283" fmla="*/ 1128531 w 1476951"/>
              <a:gd name="connsiteY283" fmla="*/ 1299022 h 1476000"/>
              <a:gd name="connsiteX284" fmla="*/ 1149518 w 1476951"/>
              <a:gd name="connsiteY284" fmla="*/ 1285031 h 1476000"/>
              <a:gd name="connsiteX285" fmla="*/ 1158666 w 1476951"/>
              <a:gd name="connsiteY285" fmla="*/ 1276421 h 1476000"/>
              <a:gd name="connsiteX286" fmla="*/ 1168891 w 1476951"/>
              <a:gd name="connsiteY286" fmla="*/ 1269964 h 1476000"/>
              <a:gd name="connsiteX287" fmla="*/ 1195258 w 1476951"/>
              <a:gd name="connsiteY287" fmla="*/ 1250053 h 1476000"/>
              <a:gd name="connsiteX288" fmla="*/ 1214093 w 1476951"/>
              <a:gd name="connsiteY288" fmla="*/ 1232295 h 1476000"/>
              <a:gd name="connsiteX289" fmla="*/ 1235079 w 1476951"/>
              <a:gd name="connsiteY289" fmla="*/ 1214538 h 1476000"/>
              <a:gd name="connsiteX290" fmla="*/ 1298577 w 1476951"/>
              <a:gd name="connsiteY290" fmla="*/ 1142967 h 1476000"/>
              <a:gd name="connsiteX291" fmla="*/ 1307316 w 1476951"/>
              <a:gd name="connsiteY291" fmla="*/ 1128112 h 1476000"/>
              <a:gd name="connsiteX292" fmla="*/ 1307726 w 1476951"/>
              <a:gd name="connsiteY292" fmla="*/ 1126824 h 1476000"/>
              <a:gd name="connsiteX293" fmla="*/ 1321717 w 1476951"/>
              <a:gd name="connsiteY293" fmla="*/ 1105299 h 1476000"/>
              <a:gd name="connsiteX294" fmla="*/ 1326022 w 1476951"/>
              <a:gd name="connsiteY294" fmla="*/ 1098841 h 1476000"/>
              <a:gd name="connsiteX295" fmla="*/ 1331746 w 1476951"/>
              <a:gd name="connsiteY295" fmla="*/ 1090902 h 1476000"/>
              <a:gd name="connsiteX296" fmla="*/ 1333555 w 1476951"/>
              <a:gd name="connsiteY296" fmla="*/ 1087541 h 1476000"/>
              <a:gd name="connsiteX297" fmla="*/ 1344856 w 1476951"/>
              <a:gd name="connsiteY297" fmla="*/ 1068169 h 1476000"/>
              <a:gd name="connsiteX298" fmla="*/ 1366919 w 1476951"/>
              <a:gd name="connsiteY298" fmla="*/ 1022428 h 1476000"/>
              <a:gd name="connsiteX299" fmla="*/ 1388444 w 1476951"/>
              <a:gd name="connsiteY299" fmla="*/ 973460 h 1476000"/>
              <a:gd name="connsiteX300" fmla="*/ 1394767 w 1476951"/>
              <a:gd name="connsiteY300" fmla="*/ 953549 h 1476000"/>
              <a:gd name="connsiteX301" fmla="*/ 1476951 w 1476951"/>
              <a:gd name="connsiteY301" fmla="*/ 884420 h 1476000"/>
              <a:gd name="connsiteX302" fmla="*/ 1476951 w 1476951"/>
              <a:gd name="connsiteY302" fmla="*/ 917725 h 1476000"/>
              <a:gd name="connsiteX303" fmla="*/ 1470238 w 1476951"/>
              <a:gd name="connsiteY303" fmla="*/ 946015 h 1476000"/>
              <a:gd name="connsiteX304" fmla="*/ 1456785 w 1476951"/>
              <a:gd name="connsiteY304" fmla="*/ 951935 h 1476000"/>
              <a:gd name="connsiteX305" fmla="*/ 1457862 w 1476951"/>
              <a:gd name="connsiteY305" fmla="*/ 948706 h 1476000"/>
              <a:gd name="connsiteX306" fmla="*/ 1460014 w 1476951"/>
              <a:gd name="connsiteY306" fmla="*/ 926105 h 1476000"/>
              <a:gd name="connsiteX307" fmla="*/ 1468086 w 1476951"/>
              <a:gd name="connsiteY307" fmla="*/ 902428 h 1476000"/>
              <a:gd name="connsiteX308" fmla="*/ 1474543 w 1476951"/>
              <a:gd name="connsiteY308" fmla="*/ 898661 h 1476000"/>
              <a:gd name="connsiteX309" fmla="*/ 1474543 w 1476951"/>
              <a:gd name="connsiteY309" fmla="*/ 898661 h 1476000"/>
              <a:gd name="connsiteX310" fmla="*/ 1460791 w 1476951"/>
              <a:gd name="connsiteY310" fmla="*/ 866230 h 1476000"/>
              <a:gd name="connsiteX311" fmla="*/ 1460598 w 1476951"/>
              <a:gd name="connsiteY311" fmla="*/ 867182 h 1476000"/>
              <a:gd name="connsiteX312" fmla="*/ 1462166 w 1476951"/>
              <a:gd name="connsiteY312" fmla="*/ 869064 h 1476000"/>
              <a:gd name="connsiteX313" fmla="*/ 1467009 w 1476951"/>
              <a:gd name="connsiteY313" fmla="*/ 874445 h 1476000"/>
              <a:gd name="connsiteX314" fmla="*/ 1470238 w 1476951"/>
              <a:gd name="connsiteY314" fmla="*/ 872293 h 1476000"/>
              <a:gd name="connsiteX315" fmla="*/ 1470319 w 1476951"/>
              <a:gd name="connsiteY315" fmla="*/ 871880 h 1476000"/>
              <a:gd name="connsiteX316" fmla="*/ 1468086 w 1476951"/>
              <a:gd name="connsiteY316" fmla="*/ 873369 h 1476000"/>
              <a:gd name="connsiteX317" fmla="*/ 1462704 w 1476951"/>
              <a:gd name="connsiteY317" fmla="*/ 868526 h 1476000"/>
              <a:gd name="connsiteX318" fmla="*/ 1455995 w 1476951"/>
              <a:gd name="connsiteY318" fmla="*/ 805102 h 1476000"/>
              <a:gd name="connsiteX319" fmla="*/ 1455619 w 1476951"/>
              <a:gd name="connsiteY319" fmla="*/ 805123 h 1476000"/>
              <a:gd name="connsiteX320" fmla="*/ 1454938 w 1476951"/>
              <a:gd name="connsiteY320" fmla="*/ 805160 h 1476000"/>
              <a:gd name="connsiteX321" fmla="*/ 1455171 w 1476951"/>
              <a:gd name="connsiteY321" fmla="*/ 807719 h 1476000"/>
              <a:gd name="connsiteX322" fmla="*/ 1454633 w 1476951"/>
              <a:gd name="connsiteY322" fmla="*/ 821172 h 1476000"/>
              <a:gd name="connsiteX323" fmla="*/ 1452480 w 1476951"/>
              <a:gd name="connsiteY323" fmla="*/ 829243 h 1476000"/>
              <a:gd name="connsiteX324" fmla="*/ 1439565 w 1476951"/>
              <a:gd name="connsiteY324" fmla="*/ 849692 h 1476000"/>
              <a:gd name="connsiteX325" fmla="*/ 1436337 w 1476951"/>
              <a:gd name="connsiteY325" fmla="*/ 867450 h 1476000"/>
              <a:gd name="connsiteX326" fmla="*/ 1433108 w 1476951"/>
              <a:gd name="connsiteY326" fmla="*/ 873369 h 1476000"/>
              <a:gd name="connsiteX327" fmla="*/ 1427727 w 1476951"/>
              <a:gd name="connsiteY327" fmla="*/ 899199 h 1476000"/>
              <a:gd name="connsiteX328" fmla="*/ 1421807 w 1476951"/>
              <a:gd name="connsiteY328" fmla="*/ 919648 h 1476000"/>
              <a:gd name="connsiteX329" fmla="*/ 1415350 w 1476951"/>
              <a:gd name="connsiteY329" fmla="*/ 939558 h 1476000"/>
              <a:gd name="connsiteX330" fmla="*/ 1411583 w 1476951"/>
              <a:gd name="connsiteY330" fmla="*/ 955163 h 1476000"/>
              <a:gd name="connsiteX331" fmla="*/ 1407278 w 1476951"/>
              <a:gd name="connsiteY331" fmla="*/ 971307 h 1476000"/>
              <a:gd name="connsiteX332" fmla="*/ 1410711 w 1476951"/>
              <a:gd name="connsiteY332" fmla="*/ 965967 h 1476000"/>
              <a:gd name="connsiteX333" fmla="*/ 1413736 w 1476951"/>
              <a:gd name="connsiteY333" fmla="*/ 954625 h 1476000"/>
              <a:gd name="connsiteX334" fmla="*/ 1416426 w 1476951"/>
              <a:gd name="connsiteY334" fmla="*/ 938481 h 1476000"/>
              <a:gd name="connsiteX335" fmla="*/ 1422883 w 1476951"/>
              <a:gd name="connsiteY335" fmla="*/ 918571 h 1476000"/>
              <a:gd name="connsiteX336" fmla="*/ 1428803 w 1476951"/>
              <a:gd name="connsiteY336" fmla="*/ 898123 h 1476000"/>
              <a:gd name="connsiteX337" fmla="*/ 1434184 w 1476951"/>
              <a:gd name="connsiteY337" fmla="*/ 872293 h 1476000"/>
              <a:gd name="connsiteX338" fmla="*/ 1437413 w 1476951"/>
              <a:gd name="connsiteY338" fmla="*/ 866373 h 1476000"/>
              <a:gd name="connsiteX339" fmla="*/ 1440642 w 1476951"/>
              <a:gd name="connsiteY339" fmla="*/ 848616 h 1476000"/>
              <a:gd name="connsiteX340" fmla="*/ 1453557 w 1476951"/>
              <a:gd name="connsiteY340" fmla="*/ 828167 h 1476000"/>
              <a:gd name="connsiteX341" fmla="*/ 1444947 w 1476951"/>
              <a:gd name="connsiteY341" fmla="*/ 869602 h 1476000"/>
              <a:gd name="connsiteX342" fmla="*/ 1438489 w 1476951"/>
              <a:gd name="connsiteY342" fmla="*/ 904042 h 1476000"/>
              <a:gd name="connsiteX343" fmla="*/ 1423960 w 1476951"/>
              <a:gd name="connsiteY343" fmla="*/ 948168 h 1476000"/>
              <a:gd name="connsiteX344" fmla="*/ 1421085 w 1476951"/>
              <a:gd name="connsiteY344" fmla="*/ 952639 h 1476000"/>
              <a:gd name="connsiteX345" fmla="*/ 1419856 w 1476951"/>
              <a:gd name="connsiteY345" fmla="*/ 959334 h 1476000"/>
              <a:gd name="connsiteX346" fmla="*/ 1415888 w 1476951"/>
              <a:gd name="connsiteY346" fmla="*/ 970769 h 1476000"/>
              <a:gd name="connsiteX347" fmla="*/ 1400821 w 1476951"/>
              <a:gd name="connsiteY347" fmla="*/ 1003594 h 1476000"/>
              <a:gd name="connsiteX348" fmla="*/ 1393825 w 1476951"/>
              <a:gd name="connsiteY348" fmla="*/ 1020814 h 1476000"/>
              <a:gd name="connsiteX349" fmla="*/ 1389520 w 1476951"/>
              <a:gd name="connsiteY349" fmla="*/ 1029963 h 1476000"/>
              <a:gd name="connsiteX350" fmla="*/ 1384139 w 1476951"/>
              <a:gd name="connsiteY350" fmla="*/ 1039649 h 1476000"/>
              <a:gd name="connsiteX351" fmla="*/ 1369610 w 1476951"/>
              <a:gd name="connsiteY351" fmla="*/ 1065478 h 1476000"/>
              <a:gd name="connsiteX352" fmla="*/ 1354004 w 1476951"/>
              <a:gd name="connsiteY352" fmla="*/ 1090770 h 1476000"/>
              <a:gd name="connsiteX353" fmla="*/ 1334094 w 1476951"/>
              <a:gd name="connsiteY353" fmla="*/ 1124672 h 1476000"/>
              <a:gd name="connsiteX354" fmla="*/ 1312031 w 1476951"/>
              <a:gd name="connsiteY354" fmla="*/ 1158035 h 1476000"/>
              <a:gd name="connsiteX355" fmla="*/ 1297502 w 1476951"/>
              <a:gd name="connsiteY355" fmla="*/ 1176869 h 1476000"/>
              <a:gd name="connsiteX356" fmla="*/ 1281896 w 1476951"/>
              <a:gd name="connsiteY356" fmla="*/ 1195165 h 1476000"/>
              <a:gd name="connsiteX357" fmla="*/ 1276515 w 1476951"/>
              <a:gd name="connsiteY357" fmla="*/ 1202699 h 1476000"/>
              <a:gd name="connsiteX358" fmla="*/ 1270596 w 1476951"/>
              <a:gd name="connsiteY358" fmla="*/ 1210233 h 1476000"/>
              <a:gd name="connsiteX359" fmla="*/ 1261447 w 1476951"/>
              <a:gd name="connsiteY359" fmla="*/ 1217766 h 1476000"/>
              <a:gd name="connsiteX360" fmla="*/ 1246486 w 1476951"/>
              <a:gd name="connsiteY360" fmla="*/ 1234332 h 1476000"/>
              <a:gd name="connsiteX361" fmla="*/ 1246918 w 1476951"/>
              <a:gd name="connsiteY361" fmla="*/ 1236062 h 1476000"/>
              <a:gd name="connsiteX362" fmla="*/ 1231313 w 1476951"/>
              <a:gd name="connsiteY362" fmla="*/ 1252206 h 1476000"/>
              <a:gd name="connsiteX363" fmla="*/ 1214631 w 1476951"/>
              <a:gd name="connsiteY363" fmla="*/ 1264045 h 1476000"/>
              <a:gd name="connsiteX364" fmla="*/ 1201178 w 1476951"/>
              <a:gd name="connsiteY364" fmla="*/ 1274807 h 1476000"/>
              <a:gd name="connsiteX365" fmla="*/ 1188434 w 1476951"/>
              <a:gd name="connsiteY365" fmla="*/ 1284120 h 1476000"/>
              <a:gd name="connsiteX366" fmla="*/ 1190415 w 1476951"/>
              <a:gd name="connsiteY366" fmla="*/ 1283955 h 1476000"/>
              <a:gd name="connsiteX367" fmla="*/ 1204407 w 1476951"/>
              <a:gd name="connsiteY367" fmla="*/ 1273731 h 1476000"/>
              <a:gd name="connsiteX368" fmla="*/ 1217860 w 1476951"/>
              <a:gd name="connsiteY368" fmla="*/ 1262968 h 1476000"/>
              <a:gd name="connsiteX369" fmla="*/ 1234541 w 1476951"/>
              <a:gd name="connsiteY369" fmla="*/ 1251130 h 1476000"/>
              <a:gd name="connsiteX370" fmla="*/ 1250147 w 1476951"/>
              <a:gd name="connsiteY370" fmla="*/ 1234986 h 1476000"/>
              <a:gd name="connsiteX371" fmla="*/ 1249609 w 1476951"/>
              <a:gd name="connsiteY371" fmla="*/ 1232834 h 1476000"/>
              <a:gd name="connsiteX372" fmla="*/ 1264676 w 1476951"/>
              <a:gd name="connsiteY372" fmla="*/ 1216152 h 1476000"/>
              <a:gd name="connsiteX373" fmla="*/ 1273824 w 1476951"/>
              <a:gd name="connsiteY373" fmla="*/ 1208618 h 1476000"/>
              <a:gd name="connsiteX374" fmla="*/ 1279743 w 1476951"/>
              <a:gd name="connsiteY374" fmla="*/ 1201085 h 1476000"/>
              <a:gd name="connsiteX375" fmla="*/ 1285125 w 1476951"/>
              <a:gd name="connsiteY375" fmla="*/ 1193551 h 1476000"/>
              <a:gd name="connsiteX376" fmla="*/ 1300730 w 1476951"/>
              <a:gd name="connsiteY376" fmla="*/ 1175255 h 1476000"/>
              <a:gd name="connsiteX377" fmla="*/ 1315259 w 1476951"/>
              <a:gd name="connsiteY377" fmla="*/ 1156421 h 1476000"/>
              <a:gd name="connsiteX378" fmla="*/ 1337323 w 1476951"/>
              <a:gd name="connsiteY378" fmla="*/ 1123057 h 1476000"/>
              <a:gd name="connsiteX379" fmla="*/ 1357233 w 1476951"/>
              <a:gd name="connsiteY379" fmla="*/ 1089156 h 1476000"/>
              <a:gd name="connsiteX380" fmla="*/ 1372839 w 1476951"/>
              <a:gd name="connsiteY380" fmla="*/ 1063864 h 1476000"/>
              <a:gd name="connsiteX381" fmla="*/ 1387367 w 1476951"/>
              <a:gd name="connsiteY381" fmla="*/ 1038034 h 1476000"/>
              <a:gd name="connsiteX382" fmla="*/ 1392749 w 1476951"/>
              <a:gd name="connsiteY382" fmla="*/ 1028348 h 1476000"/>
              <a:gd name="connsiteX383" fmla="*/ 1397054 w 1476951"/>
              <a:gd name="connsiteY383" fmla="*/ 1019200 h 1476000"/>
              <a:gd name="connsiteX384" fmla="*/ 1404049 w 1476951"/>
              <a:gd name="connsiteY384" fmla="*/ 1001980 h 1476000"/>
              <a:gd name="connsiteX385" fmla="*/ 1419117 w 1476951"/>
              <a:gd name="connsiteY385" fmla="*/ 969155 h 1476000"/>
              <a:gd name="connsiteX386" fmla="*/ 1425036 w 1476951"/>
              <a:gd name="connsiteY386" fmla="*/ 947092 h 1476000"/>
              <a:gd name="connsiteX387" fmla="*/ 1439565 w 1476951"/>
              <a:gd name="connsiteY387" fmla="*/ 902966 h 1476000"/>
              <a:gd name="connsiteX388" fmla="*/ 1446023 w 1476951"/>
              <a:gd name="connsiteY388" fmla="*/ 868526 h 1476000"/>
              <a:gd name="connsiteX389" fmla="*/ 1454633 w 1476951"/>
              <a:gd name="connsiteY389" fmla="*/ 827091 h 1476000"/>
              <a:gd name="connsiteX390" fmla="*/ 1456574 w 1476951"/>
              <a:gd name="connsiteY390" fmla="*/ 819813 h 1476000"/>
              <a:gd name="connsiteX391" fmla="*/ 1455171 w 1476951"/>
              <a:gd name="connsiteY391" fmla="*/ 819557 h 1476000"/>
              <a:gd name="connsiteX392" fmla="*/ 1455708 w 1476951"/>
              <a:gd name="connsiteY392" fmla="*/ 806104 h 1476000"/>
              <a:gd name="connsiteX393" fmla="*/ 1467547 w 1476951"/>
              <a:gd name="connsiteY393" fmla="*/ 793727 h 1476000"/>
              <a:gd name="connsiteX394" fmla="*/ 1461281 w 1476951"/>
              <a:gd name="connsiteY394" fmla="*/ 819837 h 1476000"/>
              <a:gd name="connsiteX395" fmla="*/ 1461281 w 1476951"/>
              <a:gd name="connsiteY395" fmla="*/ 819837 h 1476000"/>
              <a:gd name="connsiteX396" fmla="*/ 1467548 w 1476951"/>
              <a:gd name="connsiteY396" fmla="*/ 793728 h 1476000"/>
              <a:gd name="connsiteX397" fmla="*/ 1472390 w 1476951"/>
              <a:gd name="connsiteY397" fmla="*/ 788346 h 1476000"/>
              <a:gd name="connsiteX398" fmla="*/ 1469162 w 1476951"/>
              <a:gd name="connsiteY398" fmla="*/ 795342 h 1476000"/>
              <a:gd name="connsiteX399" fmla="*/ 1468422 w 1476951"/>
              <a:gd name="connsiteY399" fmla="*/ 810005 h 1476000"/>
              <a:gd name="connsiteX400" fmla="*/ 1468086 w 1476951"/>
              <a:gd name="connsiteY400" fmla="*/ 823862 h 1476000"/>
              <a:gd name="connsiteX401" fmla="*/ 1462704 w 1476951"/>
              <a:gd name="connsiteY401" fmla="*/ 840420 h 1476000"/>
              <a:gd name="connsiteX402" fmla="*/ 1462704 w 1476951"/>
              <a:gd name="connsiteY402" fmla="*/ 842312 h 1476000"/>
              <a:gd name="connsiteX403" fmla="*/ 1469162 w 1476951"/>
              <a:gd name="connsiteY403" fmla="*/ 823862 h 1476000"/>
              <a:gd name="connsiteX404" fmla="*/ 1470238 w 1476951"/>
              <a:gd name="connsiteY404" fmla="*/ 795341 h 1476000"/>
              <a:gd name="connsiteX405" fmla="*/ 1472747 w 1476951"/>
              <a:gd name="connsiteY405" fmla="*/ 789906 h 1476000"/>
              <a:gd name="connsiteX406" fmla="*/ 1449251 w 1476951"/>
              <a:gd name="connsiteY406" fmla="*/ 765207 h 1476000"/>
              <a:gd name="connsiteX407" fmla="*/ 1445725 w 1476951"/>
              <a:gd name="connsiteY407" fmla="*/ 773542 h 1476000"/>
              <a:gd name="connsiteX408" fmla="*/ 1444408 w 1476951"/>
              <a:gd name="connsiteY408" fmla="*/ 785656 h 1476000"/>
              <a:gd name="connsiteX409" fmla="*/ 1442711 w 1476951"/>
              <a:gd name="connsiteY409" fmla="*/ 779997 h 1476000"/>
              <a:gd name="connsiteX410" fmla="*/ 1442090 w 1476951"/>
              <a:gd name="connsiteY410" fmla="*/ 780796 h 1476000"/>
              <a:gd name="connsiteX411" fmla="*/ 1443870 w 1476951"/>
              <a:gd name="connsiteY411" fmla="*/ 786732 h 1476000"/>
              <a:gd name="connsiteX412" fmla="*/ 1442794 w 1476951"/>
              <a:gd name="connsiteY412" fmla="*/ 795342 h 1476000"/>
              <a:gd name="connsiteX413" fmla="*/ 1444947 w 1476951"/>
              <a:gd name="connsiteY413" fmla="*/ 802337 h 1476000"/>
              <a:gd name="connsiteX414" fmla="*/ 1446615 w 1476951"/>
              <a:gd name="connsiteY414" fmla="*/ 802245 h 1476000"/>
              <a:gd name="connsiteX415" fmla="*/ 1445484 w 1476951"/>
              <a:gd name="connsiteY415" fmla="*/ 798570 h 1476000"/>
              <a:gd name="connsiteX416" fmla="*/ 1446561 w 1476951"/>
              <a:gd name="connsiteY416" fmla="*/ 789960 h 1476000"/>
              <a:gd name="connsiteX417" fmla="*/ 1449251 w 1476951"/>
              <a:gd name="connsiteY417" fmla="*/ 765207 h 1476000"/>
              <a:gd name="connsiteX418" fmla="*/ 75789 w 1476951"/>
              <a:gd name="connsiteY418" fmla="*/ 501170 h 1476000"/>
              <a:gd name="connsiteX419" fmla="*/ 76057 w 1476951"/>
              <a:gd name="connsiteY419" fmla="*/ 501303 h 1476000"/>
              <a:gd name="connsiteX420" fmla="*/ 76083 w 1476951"/>
              <a:gd name="connsiteY420" fmla="*/ 501228 h 1476000"/>
              <a:gd name="connsiteX421" fmla="*/ 108256 w 1476951"/>
              <a:gd name="connsiteY421" fmla="*/ 424039 h 1476000"/>
              <a:gd name="connsiteX422" fmla="*/ 96417 w 1476951"/>
              <a:gd name="connsiteY422" fmla="*/ 446102 h 1476000"/>
              <a:gd name="connsiteX423" fmla="*/ 86731 w 1476951"/>
              <a:gd name="connsiteY423" fmla="*/ 454174 h 1476000"/>
              <a:gd name="connsiteX424" fmla="*/ 86708 w 1476951"/>
              <a:gd name="connsiteY424" fmla="*/ 454689 h 1476000"/>
              <a:gd name="connsiteX425" fmla="*/ 85771 w 1476951"/>
              <a:gd name="connsiteY425" fmla="*/ 475290 h 1476000"/>
              <a:gd name="connsiteX426" fmla="*/ 85798 w 1476951"/>
              <a:gd name="connsiteY426" fmla="*/ 475240 h 1476000"/>
              <a:gd name="connsiteX427" fmla="*/ 86731 w 1476951"/>
              <a:gd name="connsiteY427" fmla="*/ 454712 h 1476000"/>
              <a:gd name="connsiteX428" fmla="*/ 96417 w 1476951"/>
              <a:gd name="connsiteY428" fmla="*/ 446639 h 1476000"/>
              <a:gd name="connsiteX429" fmla="*/ 108256 w 1476951"/>
              <a:gd name="connsiteY429" fmla="*/ 424577 h 1476000"/>
              <a:gd name="connsiteX430" fmla="*/ 108659 w 1476951"/>
              <a:gd name="connsiteY430" fmla="*/ 424846 h 1476000"/>
              <a:gd name="connsiteX431" fmla="*/ 108861 w 1476951"/>
              <a:gd name="connsiteY431" fmla="*/ 424442 h 1476000"/>
              <a:gd name="connsiteX432" fmla="*/ 114713 w 1476951"/>
              <a:gd name="connsiteY432" fmla="*/ 377222 h 1476000"/>
              <a:gd name="connsiteX433" fmla="*/ 107179 w 1476951"/>
              <a:gd name="connsiteY433" fmla="*/ 382603 h 1476000"/>
              <a:gd name="connsiteX434" fmla="*/ 95879 w 1476951"/>
              <a:gd name="connsiteY434" fmla="*/ 406281 h 1476000"/>
              <a:gd name="connsiteX435" fmla="*/ 98464 w 1476951"/>
              <a:gd name="connsiteY435" fmla="*/ 408349 h 1476000"/>
              <a:gd name="connsiteX436" fmla="*/ 98548 w 1476951"/>
              <a:gd name="connsiteY436" fmla="*/ 407986 h 1476000"/>
              <a:gd name="connsiteX437" fmla="*/ 96417 w 1476951"/>
              <a:gd name="connsiteY437" fmla="*/ 406281 h 1476000"/>
              <a:gd name="connsiteX438" fmla="*/ 107717 w 1476951"/>
              <a:gd name="connsiteY438" fmla="*/ 382603 h 1476000"/>
              <a:gd name="connsiteX439" fmla="*/ 114388 w 1476951"/>
              <a:gd name="connsiteY439" fmla="*/ 377839 h 1476000"/>
              <a:gd name="connsiteX440" fmla="*/ 156148 w 1476951"/>
              <a:gd name="connsiteY440" fmla="*/ 346550 h 1476000"/>
              <a:gd name="connsiteX441" fmla="*/ 155469 w 1476951"/>
              <a:gd name="connsiteY441" fmla="*/ 347094 h 1476000"/>
              <a:gd name="connsiteX442" fmla="*/ 152583 w 1476951"/>
              <a:gd name="connsiteY442" fmla="*/ 358187 h 1476000"/>
              <a:gd name="connsiteX443" fmla="*/ 150767 w 1476951"/>
              <a:gd name="connsiteY443" fmla="*/ 363769 h 1476000"/>
              <a:gd name="connsiteX444" fmla="*/ 101260 w 1476951"/>
              <a:gd name="connsiteY444" fmla="*/ 454174 h 1476000"/>
              <a:gd name="connsiteX445" fmla="*/ 94264 w 1476951"/>
              <a:gd name="connsiteY445" fmla="*/ 476236 h 1476000"/>
              <a:gd name="connsiteX446" fmla="*/ 87807 w 1476951"/>
              <a:gd name="connsiteY446" fmla="*/ 498837 h 1476000"/>
              <a:gd name="connsiteX447" fmla="*/ 73815 w 1476951"/>
              <a:gd name="connsiteY447" fmla="*/ 546192 h 1476000"/>
              <a:gd name="connsiteX448" fmla="*/ 64668 w 1476951"/>
              <a:gd name="connsiteY448" fmla="*/ 578479 h 1476000"/>
              <a:gd name="connsiteX449" fmla="*/ 60363 w 1476951"/>
              <a:gd name="connsiteY449" fmla="*/ 602695 h 1476000"/>
              <a:gd name="connsiteX450" fmla="*/ 58210 w 1476951"/>
              <a:gd name="connsiteY450" fmla="*/ 615071 h 1476000"/>
              <a:gd name="connsiteX451" fmla="*/ 56596 w 1476951"/>
              <a:gd name="connsiteY451" fmla="*/ 627448 h 1476000"/>
              <a:gd name="connsiteX452" fmla="*/ 51753 w 1476951"/>
              <a:gd name="connsiteY452" fmla="*/ 660812 h 1476000"/>
              <a:gd name="connsiteX453" fmla="*/ 50138 w 1476951"/>
              <a:gd name="connsiteY453" fmla="*/ 681261 h 1476000"/>
              <a:gd name="connsiteX454" fmla="*/ 52829 w 1476951"/>
              <a:gd name="connsiteY454" fmla="*/ 702785 h 1476000"/>
              <a:gd name="connsiteX455" fmla="*/ 54090 w 1476951"/>
              <a:gd name="connsiteY455" fmla="*/ 691057 h 1476000"/>
              <a:gd name="connsiteX456" fmla="*/ 53905 w 1476951"/>
              <a:gd name="connsiteY456" fmla="*/ 687180 h 1476000"/>
              <a:gd name="connsiteX457" fmla="*/ 56058 w 1476951"/>
              <a:gd name="connsiteY457" fmla="*/ 664579 h 1476000"/>
              <a:gd name="connsiteX458" fmla="*/ 60901 w 1476951"/>
              <a:gd name="connsiteY458" fmla="*/ 631215 h 1476000"/>
              <a:gd name="connsiteX459" fmla="*/ 64742 w 1476951"/>
              <a:gd name="connsiteY459" fmla="*/ 626606 h 1476000"/>
              <a:gd name="connsiteX460" fmla="*/ 70320 w 1476951"/>
              <a:gd name="connsiteY460" fmla="*/ 589278 h 1476000"/>
              <a:gd name="connsiteX461" fmla="*/ 70049 w 1476951"/>
              <a:gd name="connsiteY461" fmla="*/ 582784 h 1476000"/>
              <a:gd name="connsiteX462" fmla="*/ 75365 w 1476951"/>
              <a:gd name="connsiteY462" fmla="*/ 567544 h 1476000"/>
              <a:gd name="connsiteX463" fmla="*/ 78528 w 1476951"/>
              <a:gd name="connsiteY463" fmla="*/ 554748 h 1476000"/>
              <a:gd name="connsiteX464" fmla="*/ 77583 w 1476951"/>
              <a:gd name="connsiteY464" fmla="*/ 556954 h 1476000"/>
              <a:gd name="connsiteX465" fmla="*/ 74354 w 1476951"/>
              <a:gd name="connsiteY465" fmla="*/ 555878 h 1476000"/>
              <a:gd name="connsiteX466" fmla="*/ 66282 w 1476951"/>
              <a:gd name="connsiteY466" fmla="*/ 579018 h 1476000"/>
              <a:gd name="connsiteX467" fmla="*/ 66820 w 1476951"/>
              <a:gd name="connsiteY467" fmla="*/ 591933 h 1476000"/>
              <a:gd name="connsiteX468" fmla="*/ 63053 w 1476951"/>
              <a:gd name="connsiteY468" fmla="*/ 616686 h 1476000"/>
              <a:gd name="connsiteX469" fmla="*/ 62515 w 1476951"/>
              <a:gd name="connsiteY469" fmla="*/ 620991 h 1476000"/>
              <a:gd name="connsiteX470" fmla="*/ 57134 w 1476951"/>
              <a:gd name="connsiteY470" fmla="*/ 627448 h 1476000"/>
              <a:gd name="connsiteX471" fmla="*/ 58748 w 1476951"/>
              <a:gd name="connsiteY471" fmla="*/ 615071 h 1476000"/>
              <a:gd name="connsiteX472" fmla="*/ 60901 w 1476951"/>
              <a:gd name="connsiteY472" fmla="*/ 602695 h 1476000"/>
              <a:gd name="connsiteX473" fmla="*/ 65206 w 1476951"/>
              <a:gd name="connsiteY473" fmla="*/ 578479 h 1476000"/>
              <a:gd name="connsiteX474" fmla="*/ 74354 w 1476951"/>
              <a:gd name="connsiteY474" fmla="*/ 546192 h 1476000"/>
              <a:gd name="connsiteX475" fmla="*/ 88345 w 1476951"/>
              <a:gd name="connsiteY475" fmla="*/ 498837 h 1476000"/>
              <a:gd name="connsiteX476" fmla="*/ 94802 w 1476951"/>
              <a:gd name="connsiteY476" fmla="*/ 476236 h 1476000"/>
              <a:gd name="connsiteX477" fmla="*/ 101798 w 1476951"/>
              <a:gd name="connsiteY477" fmla="*/ 454174 h 1476000"/>
              <a:gd name="connsiteX478" fmla="*/ 151305 w 1476951"/>
              <a:gd name="connsiteY478" fmla="*/ 363769 h 1476000"/>
              <a:gd name="connsiteX479" fmla="*/ 156148 w 1476951"/>
              <a:gd name="connsiteY479" fmla="*/ 346550 h 1476000"/>
              <a:gd name="connsiteX480" fmla="*/ 165834 w 1476951"/>
              <a:gd name="connsiteY480" fmla="*/ 292738 h 1476000"/>
              <a:gd name="connsiteX481" fmla="*/ 168525 w 1476951"/>
              <a:gd name="connsiteY481" fmla="*/ 294890 h 1476000"/>
              <a:gd name="connsiteX482" fmla="*/ 168525 w 1476951"/>
              <a:gd name="connsiteY482" fmla="*/ 294890 h 1476000"/>
              <a:gd name="connsiteX483" fmla="*/ 165835 w 1476951"/>
              <a:gd name="connsiteY483" fmla="*/ 292738 h 1476000"/>
              <a:gd name="connsiteX484" fmla="*/ 262800 w 1476951"/>
              <a:gd name="connsiteY484" fmla="*/ 216124 h 1476000"/>
              <a:gd name="connsiteX485" fmla="*/ 262697 w 1476951"/>
              <a:gd name="connsiteY485" fmla="*/ 216206 h 1476000"/>
              <a:gd name="connsiteX486" fmla="*/ 262383 w 1476951"/>
              <a:gd name="connsiteY486" fmla="*/ 216561 h 1476000"/>
              <a:gd name="connsiteX487" fmla="*/ 257987 w 1476951"/>
              <a:gd name="connsiteY487" fmla="*/ 221167 h 1476000"/>
              <a:gd name="connsiteX488" fmla="*/ 256876 w 1476951"/>
              <a:gd name="connsiteY488" fmla="*/ 222784 h 1476000"/>
              <a:gd name="connsiteX489" fmla="*/ 256150 w 1476951"/>
              <a:gd name="connsiteY489" fmla="*/ 223604 h 1476000"/>
              <a:gd name="connsiteX490" fmla="*/ 253010 w 1476951"/>
              <a:gd name="connsiteY490" fmla="*/ 228163 h 1476000"/>
              <a:gd name="connsiteX491" fmla="*/ 220185 w 1476951"/>
              <a:gd name="connsiteY491" fmla="*/ 266908 h 1476000"/>
              <a:gd name="connsiteX492" fmla="*/ 211036 w 1476951"/>
              <a:gd name="connsiteY492" fmla="*/ 277670 h 1476000"/>
              <a:gd name="connsiteX493" fmla="*/ 201889 w 1476951"/>
              <a:gd name="connsiteY493" fmla="*/ 288970 h 1476000"/>
              <a:gd name="connsiteX494" fmla="*/ 161454 w 1476951"/>
              <a:gd name="connsiteY494" fmla="*/ 333661 h 1476000"/>
              <a:gd name="connsiteX495" fmla="*/ 202426 w 1476951"/>
              <a:gd name="connsiteY495" fmla="*/ 288433 h 1476000"/>
              <a:gd name="connsiteX496" fmla="*/ 211574 w 1476951"/>
              <a:gd name="connsiteY496" fmla="*/ 277132 h 1476000"/>
              <a:gd name="connsiteX497" fmla="*/ 220723 w 1476951"/>
              <a:gd name="connsiteY497" fmla="*/ 266369 h 1476000"/>
              <a:gd name="connsiteX498" fmla="*/ 253548 w 1476951"/>
              <a:gd name="connsiteY498" fmla="*/ 227625 h 1476000"/>
              <a:gd name="connsiteX499" fmla="*/ 256876 w 1476951"/>
              <a:gd name="connsiteY499" fmla="*/ 222784 h 1476000"/>
              <a:gd name="connsiteX500" fmla="*/ 262383 w 1476951"/>
              <a:gd name="connsiteY500" fmla="*/ 216561 h 1476000"/>
              <a:gd name="connsiteX501" fmla="*/ 276460 w 1476951"/>
              <a:gd name="connsiteY501" fmla="*/ 179017 h 1476000"/>
              <a:gd name="connsiteX502" fmla="*/ 271815 w 1476951"/>
              <a:gd name="connsiteY502" fmla="*/ 180635 h 1476000"/>
              <a:gd name="connsiteX503" fmla="*/ 268361 w 1476951"/>
              <a:gd name="connsiteY503" fmla="*/ 181918 h 1476000"/>
              <a:gd name="connsiteX504" fmla="*/ 267539 w 1476951"/>
              <a:gd name="connsiteY504" fmla="*/ 182960 h 1476000"/>
              <a:gd name="connsiteX505" fmla="*/ 261620 w 1476951"/>
              <a:gd name="connsiteY505" fmla="*/ 188342 h 1476000"/>
              <a:gd name="connsiteX506" fmla="*/ 246552 w 1476951"/>
              <a:gd name="connsiteY506" fmla="*/ 198028 h 1476000"/>
              <a:gd name="connsiteX507" fmla="*/ 236328 w 1476951"/>
              <a:gd name="connsiteY507" fmla="*/ 209329 h 1476000"/>
              <a:gd name="connsiteX508" fmla="*/ 226642 w 1476951"/>
              <a:gd name="connsiteY508" fmla="*/ 220629 h 1476000"/>
              <a:gd name="connsiteX509" fmla="*/ 220185 w 1476951"/>
              <a:gd name="connsiteY509" fmla="*/ 226549 h 1476000"/>
              <a:gd name="connsiteX510" fmla="*/ 219965 w 1476951"/>
              <a:gd name="connsiteY510" fmla="*/ 226274 h 1476000"/>
              <a:gd name="connsiteX511" fmla="*/ 213862 w 1476951"/>
              <a:gd name="connsiteY511" fmla="*/ 233612 h 1476000"/>
              <a:gd name="connsiteX512" fmla="*/ 203503 w 1476951"/>
              <a:gd name="connsiteY512" fmla="*/ 246459 h 1476000"/>
              <a:gd name="connsiteX513" fmla="*/ 186821 w 1476951"/>
              <a:gd name="connsiteY513" fmla="*/ 264755 h 1476000"/>
              <a:gd name="connsiteX514" fmla="*/ 189512 w 1476951"/>
              <a:gd name="connsiteY514" fmla="*/ 267984 h 1476000"/>
              <a:gd name="connsiteX515" fmla="*/ 189563 w 1476951"/>
              <a:gd name="connsiteY515" fmla="*/ 267938 h 1476000"/>
              <a:gd name="connsiteX516" fmla="*/ 187359 w 1476951"/>
              <a:gd name="connsiteY516" fmla="*/ 265293 h 1476000"/>
              <a:gd name="connsiteX517" fmla="*/ 204041 w 1476951"/>
              <a:gd name="connsiteY517" fmla="*/ 246997 h 1476000"/>
              <a:gd name="connsiteX518" fmla="*/ 220723 w 1476951"/>
              <a:gd name="connsiteY518" fmla="*/ 226549 h 1476000"/>
              <a:gd name="connsiteX519" fmla="*/ 227180 w 1476951"/>
              <a:gd name="connsiteY519" fmla="*/ 220629 h 1476000"/>
              <a:gd name="connsiteX520" fmla="*/ 236866 w 1476951"/>
              <a:gd name="connsiteY520" fmla="*/ 209329 h 1476000"/>
              <a:gd name="connsiteX521" fmla="*/ 247090 w 1476951"/>
              <a:gd name="connsiteY521" fmla="*/ 198028 h 1476000"/>
              <a:gd name="connsiteX522" fmla="*/ 262158 w 1476951"/>
              <a:gd name="connsiteY522" fmla="*/ 188342 h 1476000"/>
              <a:gd name="connsiteX523" fmla="*/ 268077 w 1476951"/>
              <a:gd name="connsiteY523" fmla="*/ 182961 h 1476000"/>
              <a:gd name="connsiteX524" fmla="*/ 274535 w 1476951"/>
              <a:gd name="connsiteY524" fmla="*/ 180540 h 1476000"/>
              <a:gd name="connsiteX525" fmla="*/ 276573 w 1476951"/>
              <a:gd name="connsiteY525" fmla="*/ 179907 h 1476000"/>
              <a:gd name="connsiteX526" fmla="*/ 1055885 w 1476951"/>
              <a:gd name="connsiteY526" fmla="*/ 81794 h 1476000"/>
              <a:gd name="connsiteX527" fmla="*/ 1083329 w 1476951"/>
              <a:gd name="connsiteY527" fmla="*/ 94171 h 1476000"/>
              <a:gd name="connsiteX528" fmla="*/ 1095168 w 1476951"/>
              <a:gd name="connsiteY528" fmla="*/ 103857 h 1476000"/>
              <a:gd name="connsiteX529" fmla="*/ 1068800 w 1476951"/>
              <a:gd name="connsiteY529" fmla="*/ 90942 h 1476000"/>
              <a:gd name="connsiteX530" fmla="*/ 1055885 w 1476951"/>
              <a:gd name="connsiteY530" fmla="*/ 81794 h 1476000"/>
              <a:gd name="connsiteX531" fmla="*/ 966557 w 1476951"/>
              <a:gd name="connsiteY531" fmla="*/ 42511 h 1476000"/>
              <a:gd name="connsiteX532" fmla="*/ 988082 w 1476951"/>
              <a:gd name="connsiteY532" fmla="*/ 47354 h 1476000"/>
              <a:gd name="connsiteX533" fmla="*/ 1018217 w 1476951"/>
              <a:gd name="connsiteY533" fmla="*/ 62421 h 1476000"/>
              <a:gd name="connsiteX534" fmla="*/ 966557 w 1476951"/>
              <a:gd name="connsiteY534" fmla="*/ 42511 h 1476000"/>
              <a:gd name="connsiteX535" fmla="*/ 642610 w 1476951"/>
              <a:gd name="connsiteY535" fmla="*/ 38946 h 1476000"/>
              <a:gd name="connsiteX536" fmla="*/ 631309 w 1476951"/>
              <a:gd name="connsiteY536" fmla="*/ 40359 h 1476000"/>
              <a:gd name="connsiteX537" fmla="*/ 607093 w 1476951"/>
              <a:gd name="connsiteY537" fmla="*/ 43588 h 1476000"/>
              <a:gd name="connsiteX538" fmla="*/ 583416 w 1476951"/>
              <a:gd name="connsiteY538" fmla="*/ 48969 h 1476000"/>
              <a:gd name="connsiteX539" fmla="*/ 573192 w 1476951"/>
              <a:gd name="connsiteY539" fmla="*/ 52197 h 1476000"/>
              <a:gd name="connsiteX540" fmla="*/ 561353 w 1476951"/>
              <a:gd name="connsiteY540" fmla="*/ 55426 h 1476000"/>
              <a:gd name="connsiteX541" fmla="*/ 535448 w 1476951"/>
              <a:gd name="connsiteY541" fmla="*/ 60515 h 1476000"/>
              <a:gd name="connsiteX542" fmla="*/ 530680 w 1476951"/>
              <a:gd name="connsiteY542" fmla="*/ 62422 h 1476000"/>
              <a:gd name="connsiteX543" fmla="*/ 497855 w 1476951"/>
              <a:gd name="connsiteY543" fmla="*/ 73722 h 1476000"/>
              <a:gd name="connsiteX544" fmla="*/ 465568 w 1476951"/>
              <a:gd name="connsiteY544" fmla="*/ 86637 h 1476000"/>
              <a:gd name="connsiteX545" fmla="*/ 442967 w 1476951"/>
              <a:gd name="connsiteY545" fmla="*/ 96862 h 1476000"/>
              <a:gd name="connsiteX546" fmla="*/ 427899 w 1476951"/>
              <a:gd name="connsiteY546" fmla="*/ 102781 h 1476000"/>
              <a:gd name="connsiteX547" fmla="*/ 390769 w 1476951"/>
              <a:gd name="connsiteY547" fmla="*/ 120001 h 1476000"/>
              <a:gd name="connsiteX548" fmla="*/ 373011 w 1476951"/>
              <a:gd name="connsiteY548" fmla="*/ 131301 h 1476000"/>
              <a:gd name="connsiteX549" fmla="*/ 355791 w 1476951"/>
              <a:gd name="connsiteY549" fmla="*/ 142602 h 1476000"/>
              <a:gd name="connsiteX550" fmla="*/ 328347 w 1476951"/>
              <a:gd name="connsiteY550" fmla="*/ 163050 h 1476000"/>
              <a:gd name="connsiteX551" fmla="*/ 302517 w 1476951"/>
              <a:gd name="connsiteY551" fmla="*/ 183499 h 1476000"/>
              <a:gd name="connsiteX552" fmla="*/ 277796 w 1476951"/>
              <a:gd name="connsiteY552" fmla="*/ 205064 h 1476000"/>
              <a:gd name="connsiteX553" fmla="*/ 279916 w 1476951"/>
              <a:gd name="connsiteY553" fmla="*/ 207715 h 1476000"/>
              <a:gd name="connsiteX554" fmla="*/ 285163 w 1476951"/>
              <a:gd name="connsiteY554" fmla="*/ 204116 h 1476000"/>
              <a:gd name="connsiteX555" fmla="*/ 289628 w 1476951"/>
              <a:gd name="connsiteY555" fmla="*/ 200787 h 1476000"/>
              <a:gd name="connsiteX556" fmla="*/ 305746 w 1476951"/>
              <a:gd name="connsiteY556" fmla="*/ 186728 h 1476000"/>
              <a:gd name="connsiteX557" fmla="*/ 331575 w 1476951"/>
              <a:gd name="connsiteY557" fmla="*/ 166279 h 1476000"/>
              <a:gd name="connsiteX558" fmla="*/ 359019 w 1476951"/>
              <a:gd name="connsiteY558" fmla="*/ 145830 h 1476000"/>
              <a:gd name="connsiteX559" fmla="*/ 376239 w 1476951"/>
              <a:gd name="connsiteY559" fmla="*/ 134530 h 1476000"/>
              <a:gd name="connsiteX560" fmla="*/ 393997 w 1476951"/>
              <a:gd name="connsiteY560" fmla="*/ 123229 h 1476000"/>
              <a:gd name="connsiteX561" fmla="*/ 431127 w 1476951"/>
              <a:gd name="connsiteY561" fmla="*/ 106009 h 1476000"/>
              <a:gd name="connsiteX562" fmla="*/ 445657 w 1476951"/>
              <a:gd name="connsiteY562" fmla="*/ 98476 h 1476000"/>
              <a:gd name="connsiteX563" fmla="*/ 468258 w 1476951"/>
              <a:gd name="connsiteY563" fmla="*/ 88251 h 1476000"/>
              <a:gd name="connsiteX564" fmla="*/ 500545 w 1476951"/>
              <a:gd name="connsiteY564" fmla="*/ 75336 h 1476000"/>
              <a:gd name="connsiteX565" fmla="*/ 533370 w 1476951"/>
              <a:gd name="connsiteY565" fmla="*/ 64036 h 1476000"/>
              <a:gd name="connsiteX566" fmla="*/ 547159 w 1476951"/>
              <a:gd name="connsiteY566" fmla="*/ 61328 h 1476000"/>
              <a:gd name="connsiteX567" fmla="*/ 553820 w 1476951"/>
              <a:gd name="connsiteY567" fmla="*/ 59051 h 1476000"/>
              <a:gd name="connsiteX568" fmla="*/ 644482 w 1476951"/>
              <a:gd name="connsiteY568" fmla="*/ 39493 h 1476000"/>
              <a:gd name="connsiteX569" fmla="*/ 835054 w 1476951"/>
              <a:gd name="connsiteY569" fmla="*/ 27377 h 1476000"/>
              <a:gd name="connsiteX570" fmla="*/ 846556 w 1476951"/>
              <a:gd name="connsiteY570" fmla="*/ 28520 h 1476000"/>
              <a:gd name="connsiteX571" fmla="*/ 862162 w 1476951"/>
              <a:gd name="connsiteY571" fmla="*/ 33901 h 1476000"/>
              <a:gd name="connsiteX572" fmla="*/ 850323 w 1476951"/>
              <a:gd name="connsiteY572" fmla="*/ 32287 h 1476000"/>
              <a:gd name="connsiteX573" fmla="*/ 825570 w 1476951"/>
              <a:gd name="connsiteY573" fmla="*/ 27444 h 1476000"/>
              <a:gd name="connsiteX574" fmla="*/ 835054 w 1476951"/>
              <a:gd name="connsiteY574" fmla="*/ 27377 h 1476000"/>
              <a:gd name="connsiteX575" fmla="*/ 897678 w 1476951"/>
              <a:gd name="connsiteY575" fmla="*/ 23139 h 1476000"/>
              <a:gd name="connsiteX576" fmla="*/ 919741 w 1476951"/>
              <a:gd name="connsiteY576" fmla="*/ 24753 h 1476000"/>
              <a:gd name="connsiteX577" fmla="*/ 946647 w 1476951"/>
              <a:gd name="connsiteY577" fmla="*/ 35515 h 1476000"/>
              <a:gd name="connsiteX578" fmla="*/ 913283 w 1476951"/>
              <a:gd name="connsiteY578" fmla="*/ 29596 h 1476000"/>
              <a:gd name="connsiteX579" fmla="*/ 897678 w 1476951"/>
              <a:gd name="connsiteY579" fmla="*/ 23139 h 1476000"/>
              <a:gd name="connsiteX580" fmla="*/ 717677 w 1476951"/>
              <a:gd name="connsiteY580" fmla="*/ 23004 h 1476000"/>
              <a:gd name="connsiteX581" fmla="*/ 655524 w 1476951"/>
              <a:gd name="connsiteY581" fmla="*/ 26368 h 1476000"/>
              <a:gd name="connsiteX582" fmla="*/ 612474 w 1476951"/>
              <a:gd name="connsiteY582" fmla="*/ 32287 h 1476000"/>
              <a:gd name="connsiteX583" fmla="*/ 592026 w 1476951"/>
              <a:gd name="connsiteY583" fmla="*/ 37668 h 1476000"/>
              <a:gd name="connsiteX584" fmla="*/ 574267 w 1476951"/>
              <a:gd name="connsiteY584" fmla="*/ 44125 h 1476000"/>
              <a:gd name="connsiteX585" fmla="*/ 549514 w 1476951"/>
              <a:gd name="connsiteY585" fmla="*/ 47354 h 1476000"/>
              <a:gd name="connsiteX586" fmla="*/ 455881 w 1476951"/>
              <a:gd name="connsiteY586" fmla="*/ 83408 h 1476000"/>
              <a:gd name="connsiteX587" fmla="*/ 421980 w 1476951"/>
              <a:gd name="connsiteY587" fmla="*/ 98476 h 1476000"/>
              <a:gd name="connsiteX588" fmla="*/ 411755 w 1476951"/>
              <a:gd name="connsiteY588" fmla="*/ 102242 h 1476000"/>
              <a:gd name="connsiteX589" fmla="*/ 402607 w 1476951"/>
              <a:gd name="connsiteY589" fmla="*/ 107086 h 1476000"/>
              <a:gd name="connsiteX590" fmla="*/ 385387 w 1476951"/>
              <a:gd name="connsiteY590" fmla="*/ 116233 h 1476000"/>
              <a:gd name="connsiteX591" fmla="*/ 358481 w 1476951"/>
              <a:gd name="connsiteY591" fmla="*/ 130225 h 1476000"/>
              <a:gd name="connsiteX592" fmla="*/ 338033 w 1476951"/>
              <a:gd name="connsiteY592" fmla="*/ 146368 h 1476000"/>
              <a:gd name="connsiteX593" fmla="*/ 278840 w 1476951"/>
              <a:gd name="connsiteY593" fmla="*/ 192647 h 1476000"/>
              <a:gd name="connsiteX594" fmla="*/ 266469 w 1476951"/>
              <a:gd name="connsiteY594" fmla="*/ 203403 h 1476000"/>
              <a:gd name="connsiteX595" fmla="*/ 254367 w 1476951"/>
              <a:gd name="connsiteY595" fmla="*/ 214453 h 1476000"/>
              <a:gd name="connsiteX596" fmla="*/ 254624 w 1476951"/>
              <a:gd name="connsiteY596" fmla="*/ 214710 h 1476000"/>
              <a:gd name="connsiteX597" fmla="*/ 161529 w 1476951"/>
              <a:gd name="connsiteY597" fmla="*/ 323948 h 1476000"/>
              <a:gd name="connsiteX598" fmla="*/ 142695 w 1476951"/>
              <a:gd name="connsiteY598" fmla="*/ 349778 h 1476000"/>
              <a:gd name="connsiteX599" fmla="*/ 134085 w 1476951"/>
              <a:gd name="connsiteY599" fmla="*/ 365384 h 1476000"/>
              <a:gd name="connsiteX600" fmla="*/ 125475 w 1476951"/>
              <a:gd name="connsiteY600" fmla="*/ 379913 h 1476000"/>
              <a:gd name="connsiteX601" fmla="*/ 109331 w 1476951"/>
              <a:gd name="connsiteY601" fmla="*/ 410047 h 1476000"/>
              <a:gd name="connsiteX602" fmla="*/ 91771 w 1476951"/>
              <a:gd name="connsiteY602" fmla="*/ 437719 h 1476000"/>
              <a:gd name="connsiteX603" fmla="*/ 91574 w 1476951"/>
              <a:gd name="connsiteY603" fmla="*/ 438568 h 1476000"/>
              <a:gd name="connsiteX604" fmla="*/ 85654 w 1476951"/>
              <a:gd name="connsiteY604" fmla="*/ 454712 h 1476000"/>
              <a:gd name="connsiteX605" fmla="*/ 81349 w 1476951"/>
              <a:gd name="connsiteY605" fmla="*/ 462245 h 1476000"/>
              <a:gd name="connsiteX606" fmla="*/ 80273 w 1476951"/>
              <a:gd name="connsiteY606" fmla="*/ 463321 h 1476000"/>
              <a:gd name="connsiteX607" fmla="*/ 75497 w 1476951"/>
              <a:gd name="connsiteY607" fmla="*/ 479196 h 1476000"/>
              <a:gd name="connsiteX608" fmla="*/ 74354 w 1476951"/>
              <a:gd name="connsiteY608" fmla="*/ 488613 h 1476000"/>
              <a:gd name="connsiteX609" fmla="*/ 73278 w 1476951"/>
              <a:gd name="connsiteY609" fmla="*/ 502066 h 1476000"/>
              <a:gd name="connsiteX610" fmla="*/ 65744 w 1476951"/>
              <a:gd name="connsiteY610" fmla="*/ 524129 h 1476000"/>
              <a:gd name="connsiteX611" fmla="*/ 58748 w 1476951"/>
              <a:gd name="connsiteY611" fmla="*/ 546192 h 1476000"/>
              <a:gd name="connsiteX612" fmla="*/ 51214 w 1476951"/>
              <a:gd name="connsiteY612" fmla="*/ 578479 h 1476000"/>
              <a:gd name="connsiteX613" fmla="*/ 46909 w 1476951"/>
              <a:gd name="connsiteY613" fmla="*/ 608076 h 1476000"/>
              <a:gd name="connsiteX614" fmla="*/ 44219 w 1476951"/>
              <a:gd name="connsiteY614" fmla="*/ 637672 h 1476000"/>
              <a:gd name="connsiteX615" fmla="*/ 47986 w 1476951"/>
              <a:gd name="connsiteY615" fmla="*/ 617224 h 1476000"/>
              <a:gd name="connsiteX616" fmla="*/ 48335 w 1476951"/>
              <a:gd name="connsiteY616" fmla="*/ 615536 h 1476000"/>
              <a:gd name="connsiteX617" fmla="*/ 49062 w 1476951"/>
              <a:gd name="connsiteY617" fmla="*/ 607538 h 1476000"/>
              <a:gd name="connsiteX618" fmla="*/ 53367 w 1476951"/>
              <a:gd name="connsiteY618" fmla="*/ 577941 h 1476000"/>
              <a:gd name="connsiteX619" fmla="*/ 54715 w 1476951"/>
              <a:gd name="connsiteY619" fmla="*/ 578391 h 1476000"/>
              <a:gd name="connsiteX620" fmla="*/ 54832 w 1476951"/>
              <a:gd name="connsiteY620" fmla="*/ 577891 h 1476000"/>
              <a:gd name="connsiteX621" fmla="*/ 53367 w 1476951"/>
              <a:gd name="connsiteY621" fmla="*/ 577403 h 1476000"/>
              <a:gd name="connsiteX622" fmla="*/ 60901 w 1476951"/>
              <a:gd name="connsiteY622" fmla="*/ 545116 h 1476000"/>
              <a:gd name="connsiteX623" fmla="*/ 67896 w 1476951"/>
              <a:gd name="connsiteY623" fmla="*/ 523053 h 1476000"/>
              <a:gd name="connsiteX624" fmla="*/ 75396 w 1476951"/>
              <a:gd name="connsiteY624" fmla="*/ 501091 h 1476000"/>
              <a:gd name="connsiteX625" fmla="*/ 74892 w 1476951"/>
              <a:gd name="connsiteY625" fmla="*/ 500990 h 1476000"/>
              <a:gd name="connsiteX626" fmla="*/ 75969 w 1476951"/>
              <a:gd name="connsiteY626" fmla="*/ 487537 h 1476000"/>
              <a:gd name="connsiteX627" fmla="*/ 81888 w 1476951"/>
              <a:gd name="connsiteY627" fmla="*/ 462245 h 1476000"/>
              <a:gd name="connsiteX628" fmla="*/ 86192 w 1476951"/>
              <a:gd name="connsiteY628" fmla="*/ 454712 h 1476000"/>
              <a:gd name="connsiteX629" fmla="*/ 86337 w 1476951"/>
              <a:gd name="connsiteY629" fmla="*/ 454318 h 1476000"/>
              <a:gd name="connsiteX630" fmla="*/ 92112 w 1476951"/>
              <a:gd name="connsiteY630" fmla="*/ 438568 h 1476000"/>
              <a:gd name="connsiteX631" fmla="*/ 109870 w 1476951"/>
              <a:gd name="connsiteY631" fmla="*/ 410586 h 1476000"/>
              <a:gd name="connsiteX632" fmla="*/ 126013 w 1476951"/>
              <a:gd name="connsiteY632" fmla="*/ 380451 h 1476000"/>
              <a:gd name="connsiteX633" fmla="*/ 134623 w 1476951"/>
              <a:gd name="connsiteY633" fmla="*/ 365922 h 1476000"/>
              <a:gd name="connsiteX634" fmla="*/ 143233 w 1476951"/>
              <a:gd name="connsiteY634" fmla="*/ 350316 h 1476000"/>
              <a:gd name="connsiteX635" fmla="*/ 162068 w 1476951"/>
              <a:gd name="connsiteY635" fmla="*/ 324486 h 1476000"/>
              <a:gd name="connsiteX636" fmla="*/ 255162 w 1476951"/>
              <a:gd name="connsiteY636" fmla="*/ 215248 h 1476000"/>
              <a:gd name="connsiteX637" fmla="*/ 279916 w 1476951"/>
              <a:gd name="connsiteY637" fmla="*/ 192647 h 1476000"/>
              <a:gd name="connsiteX638" fmla="*/ 339109 w 1476951"/>
              <a:gd name="connsiteY638" fmla="*/ 146369 h 1476000"/>
              <a:gd name="connsiteX639" fmla="*/ 359558 w 1476951"/>
              <a:gd name="connsiteY639" fmla="*/ 130225 h 1476000"/>
              <a:gd name="connsiteX640" fmla="*/ 386464 w 1476951"/>
              <a:gd name="connsiteY640" fmla="*/ 116234 h 1476000"/>
              <a:gd name="connsiteX641" fmla="*/ 403684 w 1476951"/>
              <a:gd name="connsiteY641" fmla="*/ 107086 h 1476000"/>
              <a:gd name="connsiteX642" fmla="*/ 412832 w 1476951"/>
              <a:gd name="connsiteY642" fmla="*/ 102243 h 1476000"/>
              <a:gd name="connsiteX643" fmla="*/ 423056 w 1476951"/>
              <a:gd name="connsiteY643" fmla="*/ 98476 h 1476000"/>
              <a:gd name="connsiteX644" fmla="*/ 456958 w 1476951"/>
              <a:gd name="connsiteY644" fmla="*/ 83408 h 1476000"/>
              <a:gd name="connsiteX645" fmla="*/ 550591 w 1476951"/>
              <a:gd name="connsiteY645" fmla="*/ 47355 h 1476000"/>
              <a:gd name="connsiteX646" fmla="*/ 575344 w 1476951"/>
              <a:gd name="connsiteY646" fmla="*/ 44126 h 1476000"/>
              <a:gd name="connsiteX647" fmla="*/ 593102 w 1476951"/>
              <a:gd name="connsiteY647" fmla="*/ 37668 h 1476000"/>
              <a:gd name="connsiteX648" fmla="*/ 613550 w 1476951"/>
              <a:gd name="connsiteY648" fmla="*/ 32287 h 1476000"/>
              <a:gd name="connsiteX649" fmla="*/ 656600 w 1476951"/>
              <a:gd name="connsiteY649" fmla="*/ 26368 h 1476000"/>
              <a:gd name="connsiteX650" fmla="*/ 718753 w 1476951"/>
              <a:gd name="connsiteY650" fmla="*/ 23206 h 1476000"/>
              <a:gd name="connsiteX651" fmla="*/ 768710 w 1476951"/>
              <a:gd name="connsiteY651" fmla="*/ 24882 h 1476000"/>
              <a:gd name="connsiteX652" fmla="*/ 793283 w 1476951"/>
              <a:gd name="connsiteY652" fmla="*/ 0 h 1476000"/>
              <a:gd name="connsiteX653" fmla="*/ 818574 w 1476951"/>
              <a:gd name="connsiteY653" fmla="*/ 1614 h 1476000"/>
              <a:gd name="connsiteX654" fmla="*/ 844404 w 1476951"/>
              <a:gd name="connsiteY654" fmla="*/ 4305 h 1476000"/>
              <a:gd name="connsiteX655" fmla="*/ 861624 w 1476951"/>
              <a:gd name="connsiteY655" fmla="*/ 8610 h 1476000"/>
              <a:gd name="connsiteX656" fmla="*/ 872924 w 1476951"/>
              <a:gd name="connsiteY656" fmla="*/ 13991 h 1476000"/>
              <a:gd name="connsiteX657" fmla="*/ 886916 w 1476951"/>
              <a:gd name="connsiteY657" fmla="*/ 11300 h 1476000"/>
              <a:gd name="connsiteX658" fmla="*/ 907902 w 1476951"/>
              <a:gd name="connsiteY658" fmla="*/ 16144 h 1476000"/>
              <a:gd name="connsiteX659" fmla="*/ 920817 w 1476951"/>
              <a:gd name="connsiteY659" fmla="*/ 19910 h 1476000"/>
              <a:gd name="connsiteX660" fmla="*/ 920279 w 1476951"/>
              <a:gd name="connsiteY660" fmla="*/ 20449 h 1476000"/>
              <a:gd name="connsiteX661" fmla="*/ 919741 w 1476951"/>
              <a:gd name="connsiteY661" fmla="*/ 24215 h 1476000"/>
              <a:gd name="connsiteX662" fmla="*/ 897678 w 1476951"/>
              <a:gd name="connsiteY662" fmla="*/ 22601 h 1476000"/>
              <a:gd name="connsiteX663" fmla="*/ 890144 w 1476951"/>
              <a:gd name="connsiteY663" fmla="*/ 20449 h 1476000"/>
              <a:gd name="connsiteX664" fmla="*/ 882611 w 1476951"/>
              <a:gd name="connsiteY664" fmla="*/ 18834 h 1476000"/>
              <a:gd name="connsiteX665" fmla="*/ 868081 w 1476951"/>
              <a:gd name="connsiteY665" fmla="*/ 15605 h 1476000"/>
              <a:gd name="connsiteX666" fmla="*/ 853552 w 1476951"/>
              <a:gd name="connsiteY666" fmla="*/ 12377 h 1476000"/>
              <a:gd name="connsiteX667" fmla="*/ 838485 w 1476951"/>
              <a:gd name="connsiteY667" fmla="*/ 10224 h 1476000"/>
              <a:gd name="connsiteX668" fmla="*/ 821803 w 1476951"/>
              <a:gd name="connsiteY668" fmla="*/ 10224 h 1476000"/>
              <a:gd name="connsiteX669" fmla="*/ 808350 w 1476951"/>
              <a:gd name="connsiteY669" fmla="*/ 10224 h 1476000"/>
              <a:gd name="connsiteX670" fmla="*/ 787364 w 1476951"/>
              <a:gd name="connsiteY670" fmla="*/ 10224 h 1476000"/>
              <a:gd name="connsiteX671" fmla="*/ 786378 w 1476951"/>
              <a:gd name="connsiteY671" fmla="*/ 9909 h 1476000"/>
              <a:gd name="connsiteX672" fmla="*/ 777139 w 1476951"/>
              <a:gd name="connsiteY672" fmla="*/ 14529 h 1476000"/>
              <a:gd name="connsiteX673" fmla="*/ 780368 w 1476951"/>
              <a:gd name="connsiteY673" fmla="*/ 19910 h 1476000"/>
              <a:gd name="connsiteX674" fmla="*/ 812655 w 1476951"/>
              <a:gd name="connsiteY674" fmla="*/ 26368 h 1476000"/>
              <a:gd name="connsiteX675" fmla="*/ 798287 w 1476951"/>
              <a:gd name="connsiteY675" fmla="*/ 26619 h 1476000"/>
              <a:gd name="connsiteX676" fmla="*/ 798529 w 1476951"/>
              <a:gd name="connsiteY676" fmla="*/ 26637 h 1476000"/>
              <a:gd name="connsiteX677" fmla="*/ 813731 w 1476951"/>
              <a:gd name="connsiteY677" fmla="*/ 26368 h 1476000"/>
              <a:gd name="connsiteX678" fmla="*/ 826646 w 1476951"/>
              <a:gd name="connsiteY678" fmla="*/ 27982 h 1476000"/>
              <a:gd name="connsiteX679" fmla="*/ 851400 w 1476951"/>
              <a:gd name="connsiteY679" fmla="*/ 32825 h 1476000"/>
              <a:gd name="connsiteX680" fmla="*/ 863238 w 1476951"/>
              <a:gd name="connsiteY680" fmla="*/ 34440 h 1476000"/>
              <a:gd name="connsiteX681" fmla="*/ 883149 w 1476951"/>
              <a:gd name="connsiteY681" fmla="*/ 38745 h 1476000"/>
              <a:gd name="connsiteX682" fmla="*/ 903598 w 1476951"/>
              <a:gd name="connsiteY682" fmla="*/ 43050 h 1476000"/>
              <a:gd name="connsiteX683" fmla="*/ 923508 w 1476951"/>
              <a:gd name="connsiteY683" fmla="*/ 47892 h 1476000"/>
              <a:gd name="connsiteX684" fmla="*/ 943419 w 1476951"/>
              <a:gd name="connsiteY684" fmla="*/ 53812 h 1476000"/>
              <a:gd name="connsiteX685" fmla="*/ 953105 w 1476951"/>
              <a:gd name="connsiteY685" fmla="*/ 56502 h 1476000"/>
              <a:gd name="connsiteX686" fmla="*/ 962791 w 1476951"/>
              <a:gd name="connsiteY686" fmla="*/ 59731 h 1476000"/>
              <a:gd name="connsiteX687" fmla="*/ 962916 w 1476951"/>
              <a:gd name="connsiteY687" fmla="*/ 59845 h 1476000"/>
              <a:gd name="connsiteX688" fmla="*/ 969862 w 1476951"/>
              <a:gd name="connsiteY688" fmla="*/ 61043 h 1476000"/>
              <a:gd name="connsiteX689" fmla="*/ 986695 w 1476951"/>
              <a:gd name="connsiteY689" fmla="*/ 67298 h 1476000"/>
              <a:gd name="connsiteX690" fmla="*/ 989046 w 1476951"/>
              <a:gd name="connsiteY690" fmla="*/ 70861 h 1476000"/>
              <a:gd name="connsiteX691" fmla="*/ 989697 w 1476951"/>
              <a:gd name="connsiteY691" fmla="*/ 71032 h 1476000"/>
              <a:gd name="connsiteX692" fmla="*/ 1004764 w 1476951"/>
              <a:gd name="connsiteY692" fmla="*/ 76951 h 1476000"/>
              <a:gd name="connsiteX693" fmla="*/ 1017679 w 1476951"/>
              <a:gd name="connsiteY693" fmla="*/ 82332 h 1476000"/>
              <a:gd name="connsiteX694" fmla="*/ 1030594 w 1476951"/>
              <a:gd name="connsiteY694" fmla="*/ 88252 h 1476000"/>
              <a:gd name="connsiteX695" fmla="*/ 1040280 w 1476951"/>
              <a:gd name="connsiteY695" fmla="*/ 93633 h 1476000"/>
              <a:gd name="connsiteX696" fmla="*/ 1046738 w 1476951"/>
              <a:gd name="connsiteY696" fmla="*/ 96862 h 1476000"/>
              <a:gd name="connsiteX697" fmla="*/ 1053733 w 1476951"/>
              <a:gd name="connsiteY697" fmla="*/ 100628 h 1476000"/>
              <a:gd name="connsiteX698" fmla="*/ 1077410 w 1476951"/>
              <a:gd name="connsiteY698" fmla="*/ 114082 h 1476000"/>
              <a:gd name="connsiteX699" fmla="*/ 1107545 w 1476951"/>
              <a:gd name="connsiteY699" fmla="*/ 133454 h 1476000"/>
              <a:gd name="connsiteX700" fmla="*/ 1123151 w 1476951"/>
              <a:gd name="connsiteY700" fmla="*/ 144216 h 1476000"/>
              <a:gd name="connsiteX701" fmla="*/ 1123602 w 1476951"/>
              <a:gd name="connsiteY701" fmla="*/ 144539 h 1476000"/>
              <a:gd name="connsiteX702" fmla="*/ 1131578 w 1476951"/>
              <a:gd name="connsiteY702" fmla="*/ 149384 h 1476000"/>
              <a:gd name="connsiteX703" fmla="*/ 1435260 w 1476951"/>
              <a:gd name="connsiteY703" fmla="*/ 720543 h 1476000"/>
              <a:gd name="connsiteX704" fmla="*/ 1435033 w 1476951"/>
              <a:gd name="connsiteY704" fmla="*/ 725046 h 1476000"/>
              <a:gd name="connsiteX705" fmla="*/ 1441180 w 1476951"/>
              <a:gd name="connsiteY705" fmla="*/ 725924 h 1476000"/>
              <a:gd name="connsiteX706" fmla="*/ 1447099 w 1476951"/>
              <a:gd name="connsiteY706" fmla="*/ 730229 h 1476000"/>
              <a:gd name="connsiteX707" fmla="*/ 1449789 w 1476951"/>
              <a:gd name="connsiteY707" fmla="*/ 744758 h 1476000"/>
              <a:gd name="connsiteX708" fmla="*/ 1460013 w 1476951"/>
              <a:gd name="connsiteY708" fmla="*/ 761978 h 1476000"/>
              <a:gd name="connsiteX709" fmla="*/ 1464319 w 1476951"/>
              <a:gd name="connsiteY709" fmla="*/ 762370 h 1476000"/>
              <a:gd name="connsiteX710" fmla="*/ 1464319 w 1476951"/>
              <a:gd name="connsiteY710" fmla="*/ 758211 h 1476000"/>
              <a:gd name="connsiteX711" fmla="*/ 1468693 w 1476951"/>
              <a:gd name="connsiteY711" fmla="*/ 746060 h 1476000"/>
              <a:gd name="connsiteX712" fmla="*/ 1468623 w 1476951"/>
              <a:gd name="connsiteY712" fmla="*/ 743682 h 1476000"/>
              <a:gd name="connsiteX713" fmla="*/ 1472928 w 1476951"/>
              <a:gd name="connsiteY713" fmla="*/ 729153 h 1476000"/>
              <a:gd name="connsiteX714" fmla="*/ 1476951 w 1476951"/>
              <a:gd name="connsiteY714" fmla="*/ 729153 h 1476000"/>
              <a:gd name="connsiteX715" fmla="*/ 1476951 w 1476951"/>
              <a:gd name="connsiteY715" fmla="*/ 877469 h 1476000"/>
              <a:gd name="connsiteX716" fmla="*/ 1473467 w 1476951"/>
              <a:gd name="connsiteY716" fmla="*/ 899199 h 1476000"/>
              <a:gd name="connsiteX717" fmla="*/ 1467009 w 1476951"/>
              <a:gd name="connsiteY717" fmla="*/ 902966 h 1476000"/>
              <a:gd name="connsiteX718" fmla="*/ 1458937 w 1476951"/>
              <a:gd name="connsiteY718" fmla="*/ 926643 h 1476000"/>
              <a:gd name="connsiteX719" fmla="*/ 1456785 w 1476951"/>
              <a:gd name="connsiteY719" fmla="*/ 949244 h 1476000"/>
              <a:gd name="connsiteX720" fmla="*/ 1455708 w 1476951"/>
              <a:gd name="connsiteY720" fmla="*/ 952473 h 1476000"/>
              <a:gd name="connsiteX721" fmla="*/ 1446561 w 1476951"/>
              <a:gd name="connsiteY721" fmla="*/ 977227 h 1476000"/>
              <a:gd name="connsiteX722" fmla="*/ 1443870 w 1476951"/>
              <a:gd name="connsiteY722" fmla="*/ 979379 h 1476000"/>
              <a:gd name="connsiteX723" fmla="*/ 1432570 w 1476951"/>
              <a:gd name="connsiteY723" fmla="*/ 1005747 h 1476000"/>
              <a:gd name="connsiteX724" fmla="*/ 1444408 w 1476951"/>
              <a:gd name="connsiteY724" fmla="*/ 979379 h 1476000"/>
              <a:gd name="connsiteX725" fmla="*/ 1447099 w 1476951"/>
              <a:gd name="connsiteY725" fmla="*/ 977227 h 1476000"/>
              <a:gd name="connsiteX726" fmla="*/ 1429879 w 1476951"/>
              <a:gd name="connsiteY726" fmla="*/ 1026195 h 1476000"/>
              <a:gd name="connsiteX727" fmla="*/ 1420731 w 1476951"/>
              <a:gd name="connsiteY727" fmla="*/ 1031039 h 1476000"/>
              <a:gd name="connsiteX728" fmla="*/ 1418834 w 1476951"/>
              <a:gd name="connsiteY728" fmla="*/ 1034834 h 1476000"/>
              <a:gd name="connsiteX729" fmla="*/ 1419117 w 1476951"/>
              <a:gd name="connsiteY729" fmla="*/ 1035343 h 1476000"/>
              <a:gd name="connsiteX730" fmla="*/ 1421269 w 1476951"/>
              <a:gd name="connsiteY730" fmla="*/ 1031038 h 1476000"/>
              <a:gd name="connsiteX731" fmla="*/ 1430417 w 1476951"/>
              <a:gd name="connsiteY731" fmla="*/ 1026195 h 1476000"/>
              <a:gd name="connsiteX732" fmla="*/ 1423960 w 1476951"/>
              <a:gd name="connsiteY732" fmla="*/ 1044491 h 1476000"/>
              <a:gd name="connsiteX733" fmla="*/ 1412121 w 1476951"/>
              <a:gd name="connsiteY733" fmla="*/ 1066016 h 1476000"/>
              <a:gd name="connsiteX734" fmla="*/ 1406202 w 1476951"/>
              <a:gd name="connsiteY734" fmla="*/ 1076779 h 1476000"/>
              <a:gd name="connsiteX735" fmla="*/ 1399745 w 1476951"/>
              <a:gd name="connsiteY735" fmla="*/ 1087541 h 1476000"/>
              <a:gd name="connsiteX736" fmla="*/ 1394901 w 1476951"/>
              <a:gd name="connsiteY736" fmla="*/ 1095613 h 1476000"/>
              <a:gd name="connsiteX737" fmla="*/ 1387906 w 1476951"/>
              <a:gd name="connsiteY737" fmla="*/ 1111218 h 1476000"/>
              <a:gd name="connsiteX738" fmla="*/ 1380372 w 1476951"/>
              <a:gd name="connsiteY738" fmla="*/ 1126286 h 1476000"/>
              <a:gd name="connsiteX739" fmla="*/ 1368534 w 1476951"/>
              <a:gd name="connsiteY739" fmla="*/ 1142429 h 1476000"/>
              <a:gd name="connsiteX740" fmla="*/ 1356695 w 1476951"/>
              <a:gd name="connsiteY740" fmla="*/ 1157497 h 1476000"/>
              <a:gd name="connsiteX741" fmla="*/ 1357188 w 1476951"/>
              <a:gd name="connsiteY741" fmla="*/ 1156481 h 1476000"/>
              <a:gd name="connsiteX742" fmla="*/ 1343779 w 1476951"/>
              <a:gd name="connsiteY742" fmla="*/ 1174717 h 1476000"/>
              <a:gd name="connsiteX743" fmla="*/ 1314721 w 1476951"/>
              <a:gd name="connsiteY743" fmla="*/ 1206466 h 1476000"/>
              <a:gd name="connsiteX744" fmla="*/ 1309000 w 1476951"/>
              <a:gd name="connsiteY744" fmla="*/ 1215268 h 1476000"/>
              <a:gd name="connsiteX745" fmla="*/ 1314721 w 1476951"/>
              <a:gd name="connsiteY745" fmla="*/ 1207004 h 1476000"/>
              <a:gd name="connsiteX746" fmla="*/ 1343779 w 1476951"/>
              <a:gd name="connsiteY746" fmla="*/ 1175254 h 1476000"/>
              <a:gd name="connsiteX747" fmla="*/ 1321717 w 1476951"/>
              <a:gd name="connsiteY747" fmla="*/ 1208618 h 1476000"/>
              <a:gd name="connsiteX748" fmla="*/ 1310349 w 1476951"/>
              <a:gd name="connsiteY748" fmla="*/ 1220524 h 1476000"/>
              <a:gd name="connsiteX749" fmla="*/ 1301222 w 1476951"/>
              <a:gd name="connsiteY749" fmla="*/ 1227233 h 1476000"/>
              <a:gd name="connsiteX750" fmla="*/ 1300730 w 1476951"/>
              <a:gd name="connsiteY750" fmla="*/ 1227991 h 1476000"/>
              <a:gd name="connsiteX751" fmla="*/ 1295024 w 1476951"/>
              <a:gd name="connsiteY751" fmla="*/ 1232380 h 1476000"/>
              <a:gd name="connsiteX752" fmla="*/ 1294811 w 1476951"/>
              <a:gd name="connsiteY752" fmla="*/ 1233910 h 1476000"/>
              <a:gd name="connsiteX753" fmla="*/ 1269519 w 1476951"/>
              <a:gd name="connsiteY753" fmla="*/ 1259740 h 1476000"/>
              <a:gd name="connsiteX754" fmla="*/ 1242613 w 1476951"/>
              <a:gd name="connsiteY754" fmla="*/ 1284493 h 1476000"/>
              <a:gd name="connsiteX755" fmla="*/ 1241368 w 1476951"/>
              <a:gd name="connsiteY755" fmla="*/ 1285396 h 1476000"/>
              <a:gd name="connsiteX756" fmla="*/ 1232389 w 1476951"/>
              <a:gd name="connsiteY756" fmla="*/ 1296870 h 1476000"/>
              <a:gd name="connsiteX757" fmla="*/ 1210864 w 1476951"/>
              <a:gd name="connsiteY757" fmla="*/ 1313013 h 1476000"/>
              <a:gd name="connsiteX758" fmla="*/ 1190746 w 1476951"/>
              <a:gd name="connsiteY758" fmla="*/ 1328102 h 1476000"/>
              <a:gd name="connsiteX759" fmla="*/ 1190674 w 1476951"/>
              <a:gd name="connsiteY759" fmla="*/ 1328189 h 1476000"/>
              <a:gd name="connsiteX760" fmla="*/ 1210864 w 1476951"/>
              <a:gd name="connsiteY760" fmla="*/ 1313552 h 1476000"/>
              <a:gd name="connsiteX761" fmla="*/ 1232389 w 1476951"/>
              <a:gd name="connsiteY761" fmla="*/ 1297408 h 1476000"/>
              <a:gd name="connsiteX762" fmla="*/ 1214631 w 1476951"/>
              <a:gd name="connsiteY762" fmla="*/ 1315166 h 1476000"/>
              <a:gd name="connsiteX763" fmla="*/ 1200169 w 1476951"/>
              <a:gd name="connsiteY763" fmla="*/ 1324583 h 1476000"/>
              <a:gd name="connsiteX764" fmla="*/ 1190165 w 1476951"/>
              <a:gd name="connsiteY764" fmla="*/ 1328808 h 1476000"/>
              <a:gd name="connsiteX765" fmla="*/ 1189877 w 1476951"/>
              <a:gd name="connsiteY765" fmla="*/ 1329157 h 1476000"/>
              <a:gd name="connsiteX766" fmla="*/ 1179115 w 1476951"/>
              <a:gd name="connsiteY766" fmla="*/ 1336153 h 1476000"/>
              <a:gd name="connsiteX767" fmla="*/ 1175059 w 1476951"/>
              <a:gd name="connsiteY767" fmla="*/ 1338032 h 1476000"/>
              <a:gd name="connsiteX768" fmla="*/ 1164855 w 1476951"/>
              <a:gd name="connsiteY768" fmla="*/ 1346310 h 1476000"/>
              <a:gd name="connsiteX769" fmla="*/ 1154899 w 1476951"/>
              <a:gd name="connsiteY769" fmla="*/ 1353373 h 1476000"/>
              <a:gd name="connsiteX770" fmla="*/ 1139832 w 1476951"/>
              <a:gd name="connsiteY770" fmla="*/ 1363059 h 1476000"/>
              <a:gd name="connsiteX771" fmla="*/ 1134989 w 1476951"/>
              <a:gd name="connsiteY771" fmla="*/ 1363597 h 1476000"/>
              <a:gd name="connsiteX772" fmla="*/ 1129606 w 1476951"/>
              <a:gd name="connsiteY772" fmla="*/ 1365990 h 1476000"/>
              <a:gd name="connsiteX773" fmla="*/ 1128769 w 1476951"/>
              <a:gd name="connsiteY773" fmla="*/ 1366625 h 1476000"/>
              <a:gd name="connsiteX774" fmla="*/ 1135527 w 1476951"/>
              <a:gd name="connsiteY774" fmla="*/ 1364135 h 1476000"/>
              <a:gd name="connsiteX775" fmla="*/ 1140371 w 1476951"/>
              <a:gd name="connsiteY775" fmla="*/ 1363597 h 1476000"/>
              <a:gd name="connsiteX776" fmla="*/ 1120998 w 1476951"/>
              <a:gd name="connsiteY776" fmla="*/ 1378126 h 1476000"/>
              <a:gd name="connsiteX777" fmla="*/ 1108621 w 1476951"/>
              <a:gd name="connsiteY777" fmla="*/ 1384584 h 1476000"/>
              <a:gd name="connsiteX778" fmla="*/ 1096245 w 1476951"/>
              <a:gd name="connsiteY778" fmla="*/ 1390503 h 1476000"/>
              <a:gd name="connsiteX779" fmla="*/ 1087503 w 1476951"/>
              <a:gd name="connsiteY779" fmla="*/ 1391814 h 1476000"/>
              <a:gd name="connsiteX780" fmla="*/ 1086020 w 1476951"/>
              <a:gd name="connsiteY780" fmla="*/ 1392656 h 1476000"/>
              <a:gd name="connsiteX781" fmla="*/ 1045123 w 1476951"/>
              <a:gd name="connsiteY781" fmla="*/ 1410413 h 1476000"/>
              <a:gd name="connsiteX782" fmla="*/ 1043038 w 1476951"/>
              <a:gd name="connsiteY782" fmla="*/ 1410887 h 1476000"/>
              <a:gd name="connsiteX783" fmla="*/ 1030594 w 1476951"/>
              <a:gd name="connsiteY783" fmla="*/ 1419023 h 1476000"/>
              <a:gd name="connsiteX784" fmla="*/ 1037589 w 1476951"/>
              <a:gd name="connsiteY784" fmla="*/ 1421176 h 1476000"/>
              <a:gd name="connsiteX785" fmla="*/ 1011760 w 1476951"/>
              <a:gd name="connsiteY785" fmla="*/ 1432477 h 1476000"/>
              <a:gd name="connsiteX786" fmla="*/ 1013912 w 1476951"/>
              <a:gd name="connsiteY786" fmla="*/ 1424943 h 1476000"/>
              <a:gd name="connsiteX787" fmla="*/ 1005302 w 1476951"/>
              <a:gd name="connsiteY787" fmla="*/ 1428172 h 1476000"/>
              <a:gd name="connsiteX788" fmla="*/ 997231 w 1476951"/>
              <a:gd name="connsiteY788" fmla="*/ 1430862 h 1476000"/>
              <a:gd name="connsiteX789" fmla="*/ 980549 w 1476951"/>
              <a:gd name="connsiteY789" fmla="*/ 1436243 h 1476000"/>
              <a:gd name="connsiteX790" fmla="*/ 978320 w 1476951"/>
              <a:gd name="connsiteY790" fmla="*/ 1433568 h 1476000"/>
              <a:gd name="connsiteX791" fmla="*/ 970324 w 1476951"/>
              <a:gd name="connsiteY791" fmla="*/ 1435167 h 1476000"/>
              <a:gd name="connsiteX792" fmla="*/ 960638 w 1476951"/>
              <a:gd name="connsiteY792" fmla="*/ 1437319 h 1476000"/>
              <a:gd name="connsiteX793" fmla="*/ 940728 w 1476951"/>
              <a:gd name="connsiteY793" fmla="*/ 1442163 h 1476000"/>
              <a:gd name="connsiteX794" fmla="*/ 940071 w 1476951"/>
              <a:gd name="connsiteY794" fmla="*/ 1442468 h 1476000"/>
              <a:gd name="connsiteX795" fmla="*/ 959024 w 1476951"/>
              <a:gd name="connsiteY795" fmla="*/ 1437857 h 1476000"/>
              <a:gd name="connsiteX796" fmla="*/ 968710 w 1476951"/>
              <a:gd name="connsiteY796" fmla="*/ 1435705 h 1476000"/>
              <a:gd name="connsiteX797" fmla="*/ 976781 w 1476951"/>
              <a:gd name="connsiteY797" fmla="*/ 1434091 h 1476000"/>
              <a:gd name="connsiteX798" fmla="*/ 980010 w 1476951"/>
              <a:gd name="connsiteY798" fmla="*/ 1436781 h 1476000"/>
              <a:gd name="connsiteX799" fmla="*/ 996692 w 1476951"/>
              <a:gd name="connsiteY799" fmla="*/ 1431400 h 1476000"/>
              <a:gd name="connsiteX800" fmla="*/ 1004764 w 1476951"/>
              <a:gd name="connsiteY800" fmla="*/ 1428709 h 1476000"/>
              <a:gd name="connsiteX801" fmla="*/ 1013374 w 1476951"/>
              <a:gd name="connsiteY801" fmla="*/ 1425481 h 1476000"/>
              <a:gd name="connsiteX802" fmla="*/ 1011221 w 1476951"/>
              <a:gd name="connsiteY802" fmla="*/ 1433014 h 1476000"/>
              <a:gd name="connsiteX803" fmla="*/ 988620 w 1476951"/>
              <a:gd name="connsiteY803" fmla="*/ 1443777 h 1476000"/>
              <a:gd name="connsiteX804" fmla="*/ 987512 w 1476951"/>
              <a:gd name="connsiteY804" fmla="*/ 1443467 h 1476000"/>
              <a:gd name="connsiteX805" fmla="*/ 971939 w 1476951"/>
              <a:gd name="connsiteY805" fmla="*/ 1449696 h 1476000"/>
              <a:gd name="connsiteX806" fmla="*/ 959024 w 1476951"/>
              <a:gd name="connsiteY806" fmla="*/ 1453463 h 1476000"/>
              <a:gd name="connsiteX807" fmla="*/ 939651 w 1476951"/>
              <a:gd name="connsiteY807" fmla="*/ 1458306 h 1476000"/>
              <a:gd name="connsiteX808" fmla="*/ 931647 w 1476951"/>
              <a:gd name="connsiteY808" fmla="*/ 1457633 h 1476000"/>
              <a:gd name="connsiteX809" fmla="*/ 914905 w 1476951"/>
              <a:gd name="connsiteY809" fmla="*/ 1460891 h 1476000"/>
              <a:gd name="connsiteX810" fmla="*/ 914359 w 1476951"/>
              <a:gd name="connsiteY810" fmla="*/ 1462073 h 1476000"/>
              <a:gd name="connsiteX811" fmla="*/ 869696 w 1476951"/>
              <a:gd name="connsiteY811" fmla="*/ 1470683 h 1476000"/>
              <a:gd name="connsiteX812" fmla="*/ 859471 w 1476951"/>
              <a:gd name="connsiteY812" fmla="*/ 1467992 h 1476000"/>
              <a:gd name="connsiteX813" fmla="*/ 850861 w 1476951"/>
              <a:gd name="connsiteY813" fmla="*/ 1467992 h 1476000"/>
              <a:gd name="connsiteX814" fmla="*/ 835794 w 1476951"/>
              <a:gd name="connsiteY814" fmla="*/ 1472835 h 1476000"/>
              <a:gd name="connsiteX815" fmla="*/ 822341 w 1476951"/>
              <a:gd name="connsiteY815" fmla="*/ 1473912 h 1476000"/>
              <a:gd name="connsiteX816" fmla="*/ 808888 w 1476951"/>
              <a:gd name="connsiteY816" fmla="*/ 1474449 h 1476000"/>
              <a:gd name="connsiteX817" fmla="*/ 807426 w 1476951"/>
              <a:gd name="connsiteY817" fmla="*/ 1473823 h 1476000"/>
              <a:gd name="connsiteX818" fmla="*/ 795166 w 1476951"/>
              <a:gd name="connsiteY818" fmla="*/ 1475997 h 1476000"/>
              <a:gd name="connsiteX819" fmla="*/ 780368 w 1476951"/>
              <a:gd name="connsiteY819" fmla="*/ 1473373 h 1476000"/>
              <a:gd name="connsiteX820" fmla="*/ 780906 w 1476951"/>
              <a:gd name="connsiteY820" fmla="*/ 1472835 h 1476000"/>
              <a:gd name="connsiteX821" fmla="*/ 783597 w 1476951"/>
              <a:gd name="connsiteY821" fmla="*/ 1469068 h 1476000"/>
              <a:gd name="connsiteX822" fmla="*/ 771220 w 1476951"/>
              <a:gd name="connsiteY822" fmla="*/ 1467454 h 1476000"/>
              <a:gd name="connsiteX823" fmla="*/ 777139 w 1476951"/>
              <a:gd name="connsiteY823" fmla="*/ 1464225 h 1476000"/>
              <a:gd name="connsiteX824" fmla="*/ 794897 w 1476951"/>
              <a:gd name="connsiteY824" fmla="*/ 1463687 h 1476000"/>
              <a:gd name="connsiteX825" fmla="*/ 812117 w 1476951"/>
              <a:gd name="connsiteY825" fmla="*/ 1463149 h 1476000"/>
              <a:gd name="connsiteX826" fmla="*/ 836870 w 1476951"/>
              <a:gd name="connsiteY826" fmla="*/ 1463687 h 1476000"/>
              <a:gd name="connsiteX827" fmla="*/ 854090 w 1476951"/>
              <a:gd name="connsiteY827" fmla="*/ 1462073 h 1476000"/>
              <a:gd name="connsiteX828" fmla="*/ 886377 w 1476951"/>
              <a:gd name="connsiteY828" fmla="*/ 1455077 h 1476000"/>
              <a:gd name="connsiteX829" fmla="*/ 907902 w 1476951"/>
              <a:gd name="connsiteY829" fmla="*/ 1450234 h 1476000"/>
              <a:gd name="connsiteX830" fmla="*/ 924046 w 1476951"/>
              <a:gd name="connsiteY830" fmla="*/ 1449696 h 1476000"/>
              <a:gd name="connsiteX831" fmla="*/ 925169 w 1476951"/>
              <a:gd name="connsiteY831" fmla="*/ 1449174 h 1476000"/>
              <a:gd name="connsiteX832" fmla="*/ 909517 w 1476951"/>
              <a:gd name="connsiteY832" fmla="*/ 1449696 h 1476000"/>
              <a:gd name="connsiteX833" fmla="*/ 887992 w 1476951"/>
              <a:gd name="connsiteY833" fmla="*/ 1454539 h 1476000"/>
              <a:gd name="connsiteX834" fmla="*/ 855705 w 1476951"/>
              <a:gd name="connsiteY834" fmla="*/ 1461535 h 1476000"/>
              <a:gd name="connsiteX835" fmla="*/ 838485 w 1476951"/>
              <a:gd name="connsiteY835" fmla="*/ 1463149 h 1476000"/>
              <a:gd name="connsiteX836" fmla="*/ 813731 w 1476951"/>
              <a:gd name="connsiteY836" fmla="*/ 1462611 h 1476000"/>
              <a:gd name="connsiteX837" fmla="*/ 796511 w 1476951"/>
              <a:gd name="connsiteY837" fmla="*/ 1463149 h 1476000"/>
              <a:gd name="connsiteX838" fmla="*/ 778753 w 1476951"/>
              <a:gd name="connsiteY838" fmla="*/ 1463688 h 1476000"/>
              <a:gd name="connsiteX839" fmla="*/ 779292 w 1476951"/>
              <a:gd name="connsiteY839" fmla="*/ 1461535 h 1476000"/>
              <a:gd name="connsiteX840" fmla="*/ 783058 w 1476951"/>
              <a:gd name="connsiteY840" fmla="*/ 1456154 h 1476000"/>
              <a:gd name="connsiteX841" fmla="*/ 948799 w 1476951"/>
              <a:gd name="connsiteY841" fmla="*/ 1428709 h 1476000"/>
              <a:gd name="connsiteX842" fmla="*/ 1061267 w 1476951"/>
              <a:gd name="connsiteY842" fmla="*/ 1386198 h 1476000"/>
              <a:gd name="connsiteX843" fmla="*/ 1090863 w 1476951"/>
              <a:gd name="connsiteY843" fmla="*/ 1370592 h 1476000"/>
              <a:gd name="connsiteX844" fmla="*/ 1107545 w 1476951"/>
              <a:gd name="connsiteY844" fmla="*/ 1361983 h 1476000"/>
              <a:gd name="connsiteX845" fmla="*/ 1124765 w 1476951"/>
              <a:gd name="connsiteY845" fmla="*/ 1352835 h 1476000"/>
              <a:gd name="connsiteX846" fmla="*/ 1157052 w 1476951"/>
              <a:gd name="connsiteY846" fmla="*/ 1333462 h 1476000"/>
              <a:gd name="connsiteX847" fmla="*/ 1182882 w 1476951"/>
              <a:gd name="connsiteY847" fmla="*/ 1313552 h 1476000"/>
              <a:gd name="connsiteX848" fmla="*/ 1231313 w 1476951"/>
              <a:gd name="connsiteY848" fmla="*/ 1275883 h 1476000"/>
              <a:gd name="connsiteX849" fmla="*/ 1244765 w 1476951"/>
              <a:gd name="connsiteY849" fmla="*/ 1265121 h 1476000"/>
              <a:gd name="connsiteX850" fmla="*/ 1257680 w 1476951"/>
              <a:gd name="connsiteY850" fmla="*/ 1253821 h 1476000"/>
              <a:gd name="connsiteX851" fmla="*/ 1277053 w 1476951"/>
              <a:gd name="connsiteY851" fmla="*/ 1236062 h 1476000"/>
              <a:gd name="connsiteX852" fmla="*/ 1285125 w 1476951"/>
              <a:gd name="connsiteY852" fmla="*/ 1222610 h 1476000"/>
              <a:gd name="connsiteX853" fmla="*/ 1296719 w 1476951"/>
              <a:gd name="connsiteY853" fmla="*/ 1211981 h 1476000"/>
              <a:gd name="connsiteX854" fmla="*/ 1296812 w 1476951"/>
              <a:gd name="connsiteY854" fmla="*/ 1211313 h 1476000"/>
              <a:gd name="connsiteX855" fmla="*/ 1285663 w 1476951"/>
              <a:gd name="connsiteY855" fmla="*/ 1221533 h 1476000"/>
              <a:gd name="connsiteX856" fmla="*/ 1277591 w 1476951"/>
              <a:gd name="connsiteY856" fmla="*/ 1234986 h 1476000"/>
              <a:gd name="connsiteX857" fmla="*/ 1258219 w 1476951"/>
              <a:gd name="connsiteY857" fmla="*/ 1252744 h 1476000"/>
              <a:gd name="connsiteX858" fmla="*/ 1245304 w 1476951"/>
              <a:gd name="connsiteY858" fmla="*/ 1264045 h 1476000"/>
              <a:gd name="connsiteX859" fmla="*/ 1231851 w 1476951"/>
              <a:gd name="connsiteY859" fmla="*/ 1274807 h 1476000"/>
              <a:gd name="connsiteX860" fmla="*/ 1183420 w 1476951"/>
              <a:gd name="connsiteY860" fmla="*/ 1312475 h 1476000"/>
              <a:gd name="connsiteX861" fmla="*/ 1157590 w 1476951"/>
              <a:gd name="connsiteY861" fmla="*/ 1332386 h 1476000"/>
              <a:gd name="connsiteX862" fmla="*/ 1125303 w 1476951"/>
              <a:gd name="connsiteY862" fmla="*/ 1351759 h 1476000"/>
              <a:gd name="connsiteX863" fmla="*/ 1108083 w 1476951"/>
              <a:gd name="connsiteY863" fmla="*/ 1360906 h 1476000"/>
              <a:gd name="connsiteX864" fmla="*/ 1091401 w 1476951"/>
              <a:gd name="connsiteY864" fmla="*/ 1369516 h 1476000"/>
              <a:gd name="connsiteX865" fmla="*/ 1061805 w 1476951"/>
              <a:gd name="connsiteY865" fmla="*/ 1385122 h 1476000"/>
              <a:gd name="connsiteX866" fmla="*/ 949338 w 1476951"/>
              <a:gd name="connsiteY866" fmla="*/ 1427633 h 1476000"/>
              <a:gd name="connsiteX867" fmla="*/ 783597 w 1476951"/>
              <a:gd name="connsiteY867" fmla="*/ 1455078 h 1476000"/>
              <a:gd name="connsiteX868" fmla="*/ 771220 w 1476951"/>
              <a:gd name="connsiteY868" fmla="*/ 1455078 h 1476000"/>
              <a:gd name="connsiteX869" fmla="*/ 769605 w 1476951"/>
              <a:gd name="connsiteY869" fmla="*/ 1450773 h 1476000"/>
              <a:gd name="connsiteX870" fmla="*/ 756690 w 1476951"/>
              <a:gd name="connsiteY870" fmla="*/ 1450234 h 1476000"/>
              <a:gd name="connsiteX871" fmla="*/ 744852 w 1476951"/>
              <a:gd name="connsiteY871" fmla="*/ 1455078 h 1476000"/>
              <a:gd name="connsiteX872" fmla="*/ 710412 w 1476951"/>
              <a:gd name="connsiteY872" fmla="*/ 1455615 h 1476000"/>
              <a:gd name="connsiteX873" fmla="*/ 685121 w 1476951"/>
              <a:gd name="connsiteY873" fmla="*/ 1454539 h 1476000"/>
              <a:gd name="connsiteX874" fmla="*/ 672744 w 1476951"/>
              <a:gd name="connsiteY874" fmla="*/ 1453463 h 1476000"/>
              <a:gd name="connsiteX875" fmla="*/ 660367 w 1476951"/>
              <a:gd name="connsiteY875" fmla="*/ 1451310 h 1476000"/>
              <a:gd name="connsiteX876" fmla="*/ 667822 w 1476951"/>
              <a:gd name="connsiteY876" fmla="*/ 1443358 h 1476000"/>
              <a:gd name="connsiteX877" fmla="*/ 666286 w 1476951"/>
              <a:gd name="connsiteY877" fmla="*/ 1443777 h 1476000"/>
              <a:gd name="connsiteX878" fmla="*/ 638509 w 1476951"/>
              <a:gd name="connsiteY878" fmla="*/ 1438633 h 1476000"/>
              <a:gd name="connsiteX879" fmla="*/ 637228 w 1476951"/>
              <a:gd name="connsiteY879" fmla="*/ 1438934 h 1476000"/>
              <a:gd name="connsiteX880" fmla="*/ 583954 w 1476951"/>
              <a:gd name="connsiteY880" fmla="*/ 1429248 h 1476000"/>
              <a:gd name="connsiteX881" fmla="*/ 562967 w 1476951"/>
              <a:gd name="connsiteY881" fmla="*/ 1424943 h 1476000"/>
              <a:gd name="connsiteX882" fmla="*/ 544671 w 1476951"/>
              <a:gd name="connsiteY882" fmla="*/ 1421714 h 1476000"/>
              <a:gd name="connsiteX883" fmla="*/ 522608 w 1476951"/>
              <a:gd name="connsiteY883" fmla="*/ 1411490 h 1476000"/>
              <a:gd name="connsiteX884" fmla="*/ 495164 w 1476951"/>
              <a:gd name="connsiteY884" fmla="*/ 1401266 h 1476000"/>
              <a:gd name="connsiteX885" fmla="*/ 466644 w 1476951"/>
              <a:gd name="connsiteY885" fmla="*/ 1389965 h 1476000"/>
              <a:gd name="connsiteX886" fmla="*/ 471487 w 1476951"/>
              <a:gd name="connsiteY886" fmla="*/ 1386198 h 1476000"/>
              <a:gd name="connsiteX887" fmla="*/ 491397 w 1476951"/>
              <a:gd name="connsiteY887" fmla="*/ 1389965 h 1476000"/>
              <a:gd name="connsiteX888" fmla="*/ 500007 w 1476951"/>
              <a:gd name="connsiteY888" fmla="*/ 1397498 h 1476000"/>
              <a:gd name="connsiteX889" fmla="*/ 529604 w 1476951"/>
              <a:gd name="connsiteY889" fmla="*/ 1406108 h 1476000"/>
              <a:gd name="connsiteX890" fmla="*/ 588259 w 1476951"/>
              <a:gd name="connsiteY890" fmla="*/ 1421176 h 1476000"/>
              <a:gd name="connsiteX891" fmla="*/ 602788 w 1476951"/>
              <a:gd name="connsiteY891" fmla="*/ 1423867 h 1476000"/>
              <a:gd name="connsiteX892" fmla="*/ 618394 w 1476951"/>
              <a:gd name="connsiteY892" fmla="*/ 1426557 h 1476000"/>
              <a:gd name="connsiteX893" fmla="*/ 635614 w 1476951"/>
              <a:gd name="connsiteY893" fmla="*/ 1430324 h 1476000"/>
              <a:gd name="connsiteX894" fmla="*/ 654590 w 1476951"/>
              <a:gd name="connsiteY894" fmla="*/ 1434427 h 1476000"/>
              <a:gd name="connsiteX895" fmla="*/ 656062 w 1476951"/>
              <a:gd name="connsiteY895" fmla="*/ 1434091 h 1476000"/>
              <a:gd name="connsiteX896" fmla="*/ 673820 w 1476951"/>
              <a:gd name="connsiteY896" fmla="*/ 1436782 h 1476000"/>
              <a:gd name="connsiteX897" fmla="*/ 674358 w 1476951"/>
              <a:gd name="connsiteY897" fmla="*/ 1435705 h 1476000"/>
              <a:gd name="connsiteX898" fmla="*/ 700188 w 1476951"/>
              <a:gd name="connsiteY898" fmla="*/ 1436782 h 1476000"/>
              <a:gd name="connsiteX899" fmla="*/ 704493 w 1476951"/>
              <a:gd name="connsiteY899" fmla="*/ 1437319 h 1476000"/>
              <a:gd name="connsiteX900" fmla="*/ 744313 w 1476951"/>
              <a:gd name="connsiteY900" fmla="*/ 1437319 h 1476000"/>
              <a:gd name="connsiteX901" fmla="*/ 773372 w 1476951"/>
              <a:gd name="connsiteY901" fmla="*/ 1438396 h 1476000"/>
              <a:gd name="connsiteX902" fmla="*/ 807812 w 1476951"/>
              <a:gd name="connsiteY902" fmla="*/ 1435705 h 1476000"/>
              <a:gd name="connsiteX903" fmla="*/ 812117 w 1476951"/>
              <a:gd name="connsiteY903" fmla="*/ 1435705 h 1476000"/>
              <a:gd name="connsiteX904" fmla="*/ 813731 w 1476951"/>
              <a:gd name="connsiteY904" fmla="*/ 1440010 h 1476000"/>
              <a:gd name="connsiteX905" fmla="*/ 847633 w 1476951"/>
              <a:gd name="connsiteY905" fmla="*/ 1435705 h 1476000"/>
              <a:gd name="connsiteX906" fmla="*/ 870234 w 1476951"/>
              <a:gd name="connsiteY906" fmla="*/ 1430324 h 1476000"/>
              <a:gd name="connsiteX907" fmla="*/ 883148 w 1476951"/>
              <a:gd name="connsiteY907" fmla="*/ 1428172 h 1476000"/>
              <a:gd name="connsiteX908" fmla="*/ 891221 w 1476951"/>
              <a:gd name="connsiteY908" fmla="*/ 1427095 h 1476000"/>
              <a:gd name="connsiteX909" fmla="*/ 908978 w 1476951"/>
              <a:gd name="connsiteY909" fmla="*/ 1422790 h 1476000"/>
              <a:gd name="connsiteX910" fmla="*/ 923508 w 1476951"/>
              <a:gd name="connsiteY910" fmla="*/ 1419562 h 1476000"/>
              <a:gd name="connsiteX911" fmla="*/ 938037 w 1476951"/>
              <a:gd name="connsiteY911" fmla="*/ 1415795 h 1476000"/>
              <a:gd name="connsiteX912" fmla="*/ 964687 w 1476951"/>
              <a:gd name="connsiteY912" fmla="*/ 1411182 h 1476000"/>
              <a:gd name="connsiteX913" fmla="*/ 968172 w 1476951"/>
              <a:gd name="connsiteY913" fmla="*/ 1409876 h 1476000"/>
              <a:gd name="connsiteX914" fmla="*/ 940190 w 1476951"/>
              <a:gd name="connsiteY914" fmla="*/ 1414718 h 1476000"/>
              <a:gd name="connsiteX915" fmla="*/ 925660 w 1476951"/>
              <a:gd name="connsiteY915" fmla="*/ 1418485 h 1476000"/>
              <a:gd name="connsiteX916" fmla="*/ 911131 w 1476951"/>
              <a:gd name="connsiteY916" fmla="*/ 1421714 h 1476000"/>
              <a:gd name="connsiteX917" fmla="*/ 893373 w 1476951"/>
              <a:gd name="connsiteY917" fmla="*/ 1426019 h 1476000"/>
              <a:gd name="connsiteX918" fmla="*/ 885302 w 1476951"/>
              <a:gd name="connsiteY918" fmla="*/ 1427095 h 1476000"/>
              <a:gd name="connsiteX919" fmla="*/ 872387 w 1476951"/>
              <a:gd name="connsiteY919" fmla="*/ 1429248 h 1476000"/>
              <a:gd name="connsiteX920" fmla="*/ 837409 w 1476951"/>
              <a:gd name="connsiteY920" fmla="*/ 1432477 h 1476000"/>
              <a:gd name="connsiteX921" fmla="*/ 813731 w 1476951"/>
              <a:gd name="connsiteY921" fmla="*/ 1434629 h 1476000"/>
              <a:gd name="connsiteX922" fmla="*/ 809426 w 1476951"/>
              <a:gd name="connsiteY922" fmla="*/ 1434629 h 1476000"/>
              <a:gd name="connsiteX923" fmla="*/ 774987 w 1476951"/>
              <a:gd name="connsiteY923" fmla="*/ 1437319 h 1476000"/>
              <a:gd name="connsiteX924" fmla="*/ 745928 w 1476951"/>
              <a:gd name="connsiteY924" fmla="*/ 1436243 h 1476000"/>
              <a:gd name="connsiteX925" fmla="*/ 706107 w 1476951"/>
              <a:gd name="connsiteY925" fmla="*/ 1436243 h 1476000"/>
              <a:gd name="connsiteX926" fmla="*/ 701802 w 1476951"/>
              <a:gd name="connsiteY926" fmla="*/ 1435705 h 1476000"/>
              <a:gd name="connsiteX927" fmla="*/ 685121 w 1476951"/>
              <a:gd name="connsiteY927" fmla="*/ 1428709 h 1476000"/>
              <a:gd name="connsiteX928" fmla="*/ 675972 w 1476951"/>
              <a:gd name="connsiteY928" fmla="*/ 1434629 h 1476000"/>
              <a:gd name="connsiteX929" fmla="*/ 675949 w 1476951"/>
              <a:gd name="connsiteY929" fmla="*/ 1434675 h 1476000"/>
              <a:gd name="connsiteX930" fmla="*/ 683506 w 1476951"/>
              <a:gd name="connsiteY930" fmla="*/ 1429786 h 1476000"/>
              <a:gd name="connsiteX931" fmla="*/ 700188 w 1476951"/>
              <a:gd name="connsiteY931" fmla="*/ 1436781 h 1476000"/>
              <a:gd name="connsiteX932" fmla="*/ 674358 w 1476951"/>
              <a:gd name="connsiteY932" fmla="*/ 1435705 h 1476000"/>
              <a:gd name="connsiteX933" fmla="*/ 674562 w 1476951"/>
              <a:gd name="connsiteY933" fmla="*/ 1435573 h 1476000"/>
              <a:gd name="connsiteX934" fmla="*/ 657676 w 1476951"/>
              <a:gd name="connsiteY934" fmla="*/ 1433014 h 1476000"/>
              <a:gd name="connsiteX935" fmla="*/ 637766 w 1476951"/>
              <a:gd name="connsiteY935" fmla="*/ 1428709 h 1476000"/>
              <a:gd name="connsiteX936" fmla="*/ 620546 w 1476951"/>
              <a:gd name="connsiteY936" fmla="*/ 1424943 h 1476000"/>
              <a:gd name="connsiteX937" fmla="*/ 604940 w 1476951"/>
              <a:gd name="connsiteY937" fmla="*/ 1422252 h 1476000"/>
              <a:gd name="connsiteX938" fmla="*/ 590412 w 1476951"/>
              <a:gd name="connsiteY938" fmla="*/ 1419562 h 1476000"/>
              <a:gd name="connsiteX939" fmla="*/ 531756 w 1476951"/>
              <a:gd name="connsiteY939" fmla="*/ 1404494 h 1476000"/>
              <a:gd name="connsiteX940" fmla="*/ 502160 w 1476951"/>
              <a:gd name="connsiteY940" fmla="*/ 1395884 h 1476000"/>
              <a:gd name="connsiteX941" fmla="*/ 493550 w 1476951"/>
              <a:gd name="connsiteY941" fmla="*/ 1388351 h 1476000"/>
              <a:gd name="connsiteX942" fmla="*/ 473639 w 1476951"/>
              <a:gd name="connsiteY942" fmla="*/ 1384584 h 1476000"/>
              <a:gd name="connsiteX943" fmla="*/ 444043 w 1476951"/>
              <a:gd name="connsiteY943" fmla="*/ 1369516 h 1476000"/>
              <a:gd name="connsiteX944" fmla="*/ 435433 w 1476951"/>
              <a:gd name="connsiteY944" fmla="*/ 1370055 h 1476000"/>
              <a:gd name="connsiteX945" fmla="*/ 404760 w 1476951"/>
              <a:gd name="connsiteY945" fmla="*/ 1354449 h 1476000"/>
              <a:gd name="connsiteX946" fmla="*/ 399379 w 1476951"/>
              <a:gd name="connsiteY946" fmla="*/ 1344763 h 1476000"/>
              <a:gd name="connsiteX947" fmla="*/ 400455 w 1476951"/>
              <a:gd name="connsiteY947" fmla="*/ 1344225 h 1476000"/>
              <a:gd name="connsiteX948" fmla="*/ 419289 w 1476951"/>
              <a:gd name="connsiteY948" fmla="*/ 1354449 h 1476000"/>
              <a:gd name="connsiteX949" fmla="*/ 438123 w 1476951"/>
              <a:gd name="connsiteY949" fmla="*/ 1364673 h 1476000"/>
              <a:gd name="connsiteX950" fmla="*/ 443504 w 1476951"/>
              <a:gd name="connsiteY950" fmla="*/ 1361445 h 1476000"/>
              <a:gd name="connsiteX951" fmla="*/ 421442 w 1476951"/>
              <a:gd name="connsiteY951" fmla="*/ 1346915 h 1476000"/>
              <a:gd name="connsiteX952" fmla="*/ 403146 w 1476951"/>
              <a:gd name="connsiteY952" fmla="*/ 1338844 h 1476000"/>
              <a:gd name="connsiteX953" fmla="*/ 377854 w 1476951"/>
              <a:gd name="connsiteY953" fmla="*/ 1324314 h 1476000"/>
              <a:gd name="connsiteX954" fmla="*/ 356329 w 1476951"/>
              <a:gd name="connsiteY954" fmla="*/ 1310323 h 1476000"/>
              <a:gd name="connsiteX955" fmla="*/ 322428 w 1476951"/>
              <a:gd name="connsiteY955" fmla="*/ 1295794 h 1476000"/>
              <a:gd name="connsiteX956" fmla="*/ 309513 w 1476951"/>
              <a:gd name="connsiteY956" fmla="*/ 1285032 h 1476000"/>
              <a:gd name="connsiteX957" fmla="*/ 312203 w 1476951"/>
              <a:gd name="connsiteY957" fmla="*/ 1283955 h 1476000"/>
              <a:gd name="connsiteX958" fmla="*/ 325118 w 1476951"/>
              <a:gd name="connsiteY958" fmla="*/ 1287722 h 1476000"/>
              <a:gd name="connsiteX959" fmla="*/ 298212 w 1476951"/>
              <a:gd name="connsiteY959" fmla="*/ 1259740 h 1476000"/>
              <a:gd name="connsiteX960" fmla="*/ 283145 w 1476951"/>
              <a:gd name="connsiteY960" fmla="*/ 1247363 h 1476000"/>
              <a:gd name="connsiteX961" fmla="*/ 269153 w 1476951"/>
              <a:gd name="connsiteY961" fmla="*/ 1234986 h 1476000"/>
              <a:gd name="connsiteX962" fmla="*/ 251396 w 1476951"/>
              <a:gd name="connsiteY962" fmla="*/ 1220457 h 1476000"/>
              <a:gd name="connsiteX963" fmla="*/ 225566 w 1476951"/>
              <a:gd name="connsiteY963" fmla="*/ 1191936 h 1476000"/>
              <a:gd name="connsiteX964" fmla="*/ 223794 w 1476951"/>
              <a:gd name="connsiteY964" fmla="*/ 1186398 h 1476000"/>
              <a:gd name="connsiteX965" fmla="*/ 218570 w 1476951"/>
              <a:gd name="connsiteY965" fmla="*/ 1181174 h 1476000"/>
              <a:gd name="connsiteX966" fmla="*/ 200812 w 1476951"/>
              <a:gd name="connsiteY966" fmla="*/ 1161802 h 1476000"/>
              <a:gd name="connsiteX967" fmla="*/ 198660 w 1476951"/>
              <a:gd name="connsiteY967" fmla="*/ 1152116 h 1476000"/>
              <a:gd name="connsiteX968" fmla="*/ 191664 w 1476951"/>
              <a:gd name="connsiteY968" fmla="*/ 1142429 h 1476000"/>
              <a:gd name="connsiteX969" fmla="*/ 190831 w 1476951"/>
              <a:gd name="connsiteY969" fmla="*/ 1141123 h 1476000"/>
              <a:gd name="connsiteX970" fmla="*/ 182516 w 1476951"/>
              <a:gd name="connsiteY970" fmla="*/ 1135434 h 1476000"/>
              <a:gd name="connsiteX971" fmla="*/ 166372 w 1476951"/>
              <a:gd name="connsiteY971" fmla="*/ 1112295 h 1476000"/>
              <a:gd name="connsiteX972" fmla="*/ 157224 w 1476951"/>
              <a:gd name="connsiteY972" fmla="*/ 1090770 h 1476000"/>
              <a:gd name="connsiteX973" fmla="*/ 156148 w 1476951"/>
              <a:gd name="connsiteY973" fmla="*/ 1090770 h 1476000"/>
              <a:gd name="connsiteX974" fmla="*/ 143772 w 1476951"/>
              <a:gd name="connsiteY974" fmla="*/ 1067093 h 1476000"/>
              <a:gd name="connsiteX975" fmla="*/ 131933 w 1476951"/>
              <a:gd name="connsiteY975" fmla="*/ 1043415 h 1476000"/>
              <a:gd name="connsiteX976" fmla="*/ 119556 w 1476951"/>
              <a:gd name="connsiteY976" fmla="*/ 1015971 h 1476000"/>
              <a:gd name="connsiteX977" fmla="*/ 108256 w 1476951"/>
              <a:gd name="connsiteY977" fmla="*/ 987989 h 1476000"/>
              <a:gd name="connsiteX978" fmla="*/ 119556 w 1476951"/>
              <a:gd name="connsiteY978" fmla="*/ 1006823 h 1476000"/>
              <a:gd name="connsiteX979" fmla="*/ 130857 w 1476951"/>
              <a:gd name="connsiteY979" fmla="*/ 1030500 h 1476000"/>
              <a:gd name="connsiteX980" fmla="*/ 134623 w 1476951"/>
              <a:gd name="connsiteY980" fmla="*/ 1043415 h 1476000"/>
              <a:gd name="connsiteX981" fmla="*/ 136180 w 1476951"/>
              <a:gd name="connsiteY981" fmla="*/ 1045698 h 1476000"/>
              <a:gd name="connsiteX982" fmla="*/ 134264 w 1476951"/>
              <a:gd name="connsiteY982" fmla="*/ 1035736 h 1476000"/>
              <a:gd name="connsiteX983" fmla="*/ 129266 w 1476951"/>
              <a:gd name="connsiteY983" fmla="*/ 1026667 h 1476000"/>
              <a:gd name="connsiteX984" fmla="*/ 121132 w 1476951"/>
              <a:gd name="connsiteY984" fmla="*/ 1008374 h 1476000"/>
              <a:gd name="connsiteX985" fmla="*/ 111484 w 1476951"/>
              <a:gd name="connsiteY985" fmla="*/ 992294 h 1476000"/>
              <a:gd name="connsiteX986" fmla="*/ 99645 w 1476951"/>
              <a:gd name="connsiteY986" fmla="*/ 960006 h 1476000"/>
              <a:gd name="connsiteX987" fmla="*/ 89504 w 1476951"/>
              <a:gd name="connsiteY987" fmla="*/ 926911 h 1476000"/>
              <a:gd name="connsiteX988" fmla="*/ 86172 w 1476951"/>
              <a:gd name="connsiteY988" fmla="*/ 917260 h 1476000"/>
              <a:gd name="connsiteX989" fmla="*/ 71666 w 1476951"/>
              <a:gd name="connsiteY989" fmla="*/ 859359 h 1476000"/>
              <a:gd name="connsiteX990" fmla="*/ 65251 w 1476951"/>
              <a:gd name="connsiteY990" fmla="*/ 817326 h 1476000"/>
              <a:gd name="connsiteX991" fmla="*/ 65206 w 1476951"/>
              <a:gd name="connsiteY991" fmla="*/ 818481 h 1476000"/>
              <a:gd name="connsiteX992" fmla="*/ 65744 w 1476951"/>
              <a:gd name="connsiteY992" fmla="*/ 827091 h 1476000"/>
              <a:gd name="connsiteX993" fmla="*/ 68434 w 1476951"/>
              <a:gd name="connsiteY993" fmla="*/ 847002 h 1476000"/>
              <a:gd name="connsiteX994" fmla="*/ 71663 w 1476951"/>
              <a:gd name="connsiteY994" fmla="*/ 867450 h 1476000"/>
              <a:gd name="connsiteX995" fmla="*/ 66282 w 1476951"/>
              <a:gd name="connsiteY995" fmla="*/ 849692 h 1476000"/>
              <a:gd name="connsiteX996" fmla="*/ 62515 w 1476951"/>
              <a:gd name="connsiteY996" fmla="*/ 827091 h 1476000"/>
              <a:gd name="connsiteX997" fmla="*/ 58210 w 1476951"/>
              <a:gd name="connsiteY997" fmla="*/ 827091 h 1476000"/>
              <a:gd name="connsiteX998" fmla="*/ 55519 w 1476951"/>
              <a:gd name="connsiteY998" fmla="*/ 806642 h 1476000"/>
              <a:gd name="connsiteX999" fmla="*/ 51753 w 1476951"/>
              <a:gd name="connsiteY999" fmla="*/ 793727 h 1476000"/>
              <a:gd name="connsiteX1000" fmla="*/ 48524 w 1476951"/>
              <a:gd name="connsiteY1000" fmla="*/ 781351 h 1476000"/>
              <a:gd name="connsiteX1001" fmla="*/ 39376 w 1476951"/>
              <a:gd name="connsiteY1001" fmla="*/ 771665 h 1476000"/>
              <a:gd name="connsiteX1002" fmla="*/ 36685 w 1476951"/>
              <a:gd name="connsiteY1002" fmla="*/ 771665 h 1476000"/>
              <a:gd name="connsiteX1003" fmla="*/ 33995 w 1476951"/>
              <a:gd name="connsiteY1003" fmla="*/ 758211 h 1476000"/>
              <a:gd name="connsiteX1004" fmla="*/ 32918 w 1476951"/>
              <a:gd name="connsiteY1004" fmla="*/ 740992 h 1476000"/>
              <a:gd name="connsiteX1005" fmla="*/ 35071 w 1476951"/>
              <a:gd name="connsiteY1005" fmla="*/ 716776 h 1476000"/>
              <a:gd name="connsiteX1006" fmla="*/ 36147 w 1476951"/>
              <a:gd name="connsiteY1006" fmla="*/ 708167 h 1476000"/>
              <a:gd name="connsiteX1007" fmla="*/ 37980 w 1476951"/>
              <a:gd name="connsiteY1007" fmla="*/ 702261 h 1476000"/>
              <a:gd name="connsiteX1008" fmla="*/ 37089 w 1476951"/>
              <a:gd name="connsiteY1008" fmla="*/ 688794 h 1476000"/>
              <a:gd name="connsiteX1009" fmla="*/ 38300 w 1476951"/>
              <a:gd name="connsiteY1009" fmla="*/ 668883 h 1476000"/>
              <a:gd name="connsiteX1010" fmla="*/ 40452 w 1476951"/>
              <a:gd name="connsiteY1010" fmla="*/ 664848 h 1476000"/>
              <a:gd name="connsiteX1011" fmla="*/ 40452 w 1476951"/>
              <a:gd name="connsiteY1011" fmla="*/ 662426 h 1476000"/>
              <a:gd name="connsiteX1012" fmla="*/ 36147 w 1476951"/>
              <a:gd name="connsiteY1012" fmla="*/ 670498 h 1476000"/>
              <a:gd name="connsiteX1013" fmla="*/ 32380 w 1476951"/>
              <a:gd name="connsiteY1013" fmla="*/ 665117 h 1476000"/>
              <a:gd name="connsiteX1014" fmla="*/ 25385 w 1476951"/>
              <a:gd name="connsiteY1014" fmla="*/ 655431 h 1476000"/>
              <a:gd name="connsiteX1015" fmla="*/ 24107 w 1476951"/>
              <a:gd name="connsiteY1015" fmla="*/ 647763 h 1476000"/>
              <a:gd name="connsiteX1016" fmla="*/ 23771 w 1476951"/>
              <a:gd name="connsiteY1016" fmla="*/ 648435 h 1476000"/>
              <a:gd name="connsiteX1017" fmla="*/ 21618 w 1476951"/>
              <a:gd name="connsiteY1017" fmla="*/ 669960 h 1476000"/>
              <a:gd name="connsiteX1018" fmla="*/ 20003 w 1476951"/>
              <a:gd name="connsiteY1018" fmla="*/ 691485 h 1476000"/>
              <a:gd name="connsiteX1019" fmla="*/ 18389 w 1476951"/>
              <a:gd name="connsiteY1019" fmla="*/ 708167 h 1476000"/>
              <a:gd name="connsiteX1020" fmla="*/ 18389 w 1476951"/>
              <a:gd name="connsiteY1020" fmla="*/ 742606 h 1476000"/>
              <a:gd name="connsiteX1021" fmla="*/ 18927 w 1476951"/>
              <a:gd name="connsiteY1021" fmla="*/ 760364 h 1476000"/>
              <a:gd name="connsiteX1022" fmla="*/ 20003 w 1476951"/>
              <a:gd name="connsiteY1022" fmla="*/ 778122 h 1476000"/>
              <a:gd name="connsiteX1023" fmla="*/ 15161 w 1476951"/>
              <a:gd name="connsiteY1023" fmla="*/ 794804 h 1476000"/>
              <a:gd name="connsiteX1024" fmla="*/ 14084 w 1476951"/>
              <a:gd name="connsiteY1024" fmla="*/ 794804 h 1476000"/>
              <a:gd name="connsiteX1025" fmla="*/ 10856 w 1476951"/>
              <a:gd name="connsiteY1025" fmla="*/ 762516 h 1476000"/>
              <a:gd name="connsiteX1026" fmla="*/ 10856 w 1476951"/>
              <a:gd name="connsiteY1026" fmla="*/ 729153 h 1476000"/>
              <a:gd name="connsiteX1027" fmla="*/ 13546 w 1476951"/>
              <a:gd name="connsiteY1027" fmla="*/ 703323 h 1476000"/>
              <a:gd name="connsiteX1028" fmla="*/ 18387 w 1476951"/>
              <a:gd name="connsiteY1028" fmla="*/ 708164 h 1476000"/>
              <a:gd name="connsiteX1029" fmla="*/ 14084 w 1476951"/>
              <a:gd name="connsiteY1029" fmla="*/ 702785 h 1476000"/>
              <a:gd name="connsiteX1030" fmla="*/ 13008 w 1476951"/>
              <a:gd name="connsiteY1030" fmla="*/ 683413 h 1476000"/>
              <a:gd name="connsiteX1031" fmla="*/ 14084 w 1476951"/>
              <a:gd name="connsiteY1031" fmla="*/ 653816 h 1476000"/>
              <a:gd name="connsiteX1032" fmla="*/ 14622 w 1476951"/>
              <a:gd name="connsiteY1032" fmla="*/ 645745 h 1476000"/>
              <a:gd name="connsiteX1033" fmla="*/ 16237 w 1476951"/>
              <a:gd name="connsiteY1033" fmla="*/ 632291 h 1476000"/>
              <a:gd name="connsiteX1034" fmla="*/ 22694 w 1476951"/>
              <a:gd name="connsiteY1034" fmla="*/ 608076 h 1476000"/>
              <a:gd name="connsiteX1035" fmla="*/ 25912 w 1476951"/>
              <a:gd name="connsiteY1035" fmla="*/ 591990 h 1476000"/>
              <a:gd name="connsiteX1036" fmla="*/ 24847 w 1476951"/>
              <a:gd name="connsiteY1036" fmla="*/ 588165 h 1476000"/>
              <a:gd name="connsiteX1037" fmla="*/ 21080 w 1476951"/>
              <a:gd name="connsiteY1037" fmla="*/ 609690 h 1476000"/>
              <a:gd name="connsiteX1038" fmla="*/ 14622 w 1476951"/>
              <a:gd name="connsiteY1038" fmla="*/ 633906 h 1476000"/>
              <a:gd name="connsiteX1039" fmla="*/ 13008 w 1476951"/>
              <a:gd name="connsiteY1039" fmla="*/ 647359 h 1476000"/>
              <a:gd name="connsiteX1040" fmla="*/ 12470 w 1476951"/>
              <a:gd name="connsiteY1040" fmla="*/ 655431 h 1476000"/>
              <a:gd name="connsiteX1041" fmla="*/ 11394 w 1476951"/>
              <a:gd name="connsiteY1041" fmla="*/ 685027 h 1476000"/>
              <a:gd name="connsiteX1042" fmla="*/ 12470 w 1476951"/>
              <a:gd name="connsiteY1042" fmla="*/ 704399 h 1476000"/>
              <a:gd name="connsiteX1043" fmla="*/ 9779 w 1476951"/>
              <a:gd name="connsiteY1043" fmla="*/ 730229 h 1476000"/>
              <a:gd name="connsiteX1044" fmla="*/ 9779 w 1476951"/>
              <a:gd name="connsiteY1044" fmla="*/ 763593 h 1476000"/>
              <a:gd name="connsiteX1045" fmla="*/ 13008 w 1476951"/>
              <a:gd name="connsiteY1045" fmla="*/ 795880 h 1476000"/>
              <a:gd name="connsiteX1046" fmla="*/ 14084 w 1476951"/>
              <a:gd name="connsiteY1046" fmla="*/ 795880 h 1476000"/>
              <a:gd name="connsiteX1047" fmla="*/ 21080 w 1476951"/>
              <a:gd name="connsiteY1047" fmla="*/ 826553 h 1476000"/>
              <a:gd name="connsiteX1048" fmla="*/ 24847 w 1476951"/>
              <a:gd name="connsiteY1048" fmla="*/ 851844 h 1476000"/>
              <a:gd name="connsiteX1049" fmla="*/ 32918 w 1476951"/>
              <a:gd name="connsiteY1049" fmla="*/ 877674 h 1476000"/>
              <a:gd name="connsiteX1050" fmla="*/ 45631 w 1476951"/>
              <a:gd name="connsiteY1050" fmla="*/ 933218 h 1476000"/>
              <a:gd name="connsiteX1051" fmla="*/ 46741 w 1476951"/>
              <a:gd name="connsiteY1051" fmla="*/ 943863 h 1476000"/>
              <a:gd name="connsiteX1052" fmla="*/ 49062 w 1476951"/>
              <a:gd name="connsiteY1052" fmla="*/ 943863 h 1476000"/>
              <a:gd name="connsiteX1053" fmla="*/ 60901 w 1476951"/>
              <a:gd name="connsiteY1053" fmla="*/ 972383 h 1476000"/>
              <a:gd name="connsiteX1054" fmla="*/ 65206 w 1476951"/>
              <a:gd name="connsiteY1054" fmla="*/ 986913 h 1476000"/>
              <a:gd name="connsiteX1055" fmla="*/ 57134 w 1476951"/>
              <a:gd name="connsiteY1055" fmla="*/ 974536 h 1476000"/>
              <a:gd name="connsiteX1056" fmla="*/ 48524 w 1476951"/>
              <a:gd name="connsiteY1056" fmla="*/ 955163 h 1476000"/>
              <a:gd name="connsiteX1057" fmla="*/ 47986 w 1476951"/>
              <a:gd name="connsiteY1057" fmla="*/ 960545 h 1476000"/>
              <a:gd name="connsiteX1058" fmla="*/ 43304 w 1476951"/>
              <a:gd name="connsiteY1058" fmla="*/ 946032 h 1476000"/>
              <a:gd name="connsiteX1059" fmla="*/ 39914 w 1476951"/>
              <a:gd name="connsiteY1059" fmla="*/ 946554 h 1476000"/>
              <a:gd name="connsiteX1060" fmla="*/ 36147 w 1476951"/>
              <a:gd name="connsiteY1060" fmla="*/ 934177 h 1476000"/>
              <a:gd name="connsiteX1061" fmla="*/ 23232 w 1476951"/>
              <a:gd name="connsiteY1061" fmla="*/ 904580 h 1476000"/>
              <a:gd name="connsiteX1062" fmla="*/ 15161 w 1476951"/>
              <a:gd name="connsiteY1062" fmla="*/ 878213 h 1476000"/>
              <a:gd name="connsiteX1063" fmla="*/ 14622 w 1476951"/>
              <a:gd name="connsiteY1063" fmla="*/ 856149 h 1476000"/>
              <a:gd name="connsiteX1064" fmla="*/ 10856 w 1476951"/>
              <a:gd name="connsiteY1064" fmla="*/ 830320 h 1476000"/>
              <a:gd name="connsiteX1065" fmla="*/ 8165 w 1476951"/>
              <a:gd name="connsiteY1065" fmla="*/ 804490 h 1476000"/>
              <a:gd name="connsiteX1066" fmla="*/ 2246 w 1476951"/>
              <a:gd name="connsiteY1066" fmla="*/ 785656 h 1476000"/>
              <a:gd name="connsiteX1067" fmla="*/ 6012 w 1476951"/>
              <a:gd name="connsiteY1067" fmla="*/ 685565 h 1476000"/>
              <a:gd name="connsiteX1068" fmla="*/ 9779 w 1476951"/>
              <a:gd name="connsiteY1068" fmla="*/ 659736 h 1476000"/>
              <a:gd name="connsiteX1069" fmla="*/ 6551 w 1476951"/>
              <a:gd name="connsiteY1069" fmla="*/ 645745 h 1476000"/>
              <a:gd name="connsiteX1070" fmla="*/ 13008 w 1476951"/>
              <a:gd name="connsiteY1070" fmla="*/ 607000 h 1476000"/>
              <a:gd name="connsiteX1071" fmla="*/ 14622 w 1476951"/>
              <a:gd name="connsiteY1071" fmla="*/ 597852 h 1476000"/>
              <a:gd name="connsiteX1072" fmla="*/ 18927 w 1476951"/>
              <a:gd name="connsiteY1072" fmla="*/ 566641 h 1476000"/>
              <a:gd name="connsiteX1073" fmla="*/ 30228 w 1476951"/>
              <a:gd name="connsiteY1073" fmla="*/ 544040 h 1476000"/>
              <a:gd name="connsiteX1074" fmla="*/ 27537 w 1476951"/>
              <a:gd name="connsiteY1074" fmla="*/ 574713 h 1476000"/>
              <a:gd name="connsiteX1075" fmla="*/ 30227 w 1476951"/>
              <a:gd name="connsiteY1075" fmla="*/ 569455 h 1476000"/>
              <a:gd name="connsiteX1076" fmla="*/ 31842 w 1476951"/>
              <a:gd name="connsiteY1076" fmla="*/ 556887 h 1476000"/>
              <a:gd name="connsiteX1077" fmla="*/ 32380 w 1476951"/>
              <a:gd name="connsiteY1077" fmla="*/ 542963 h 1476000"/>
              <a:gd name="connsiteX1078" fmla="*/ 37223 w 1476951"/>
              <a:gd name="connsiteY1078" fmla="*/ 525205 h 1476000"/>
              <a:gd name="connsiteX1079" fmla="*/ 44757 w 1476951"/>
              <a:gd name="connsiteY1079" fmla="*/ 498299 h 1476000"/>
              <a:gd name="connsiteX1080" fmla="*/ 53905 w 1476951"/>
              <a:gd name="connsiteY1080" fmla="*/ 470855 h 1476000"/>
              <a:gd name="connsiteX1081" fmla="*/ 54591 w 1476951"/>
              <a:gd name="connsiteY1081" fmla="*/ 470084 h 1476000"/>
              <a:gd name="connsiteX1082" fmla="*/ 58749 w 1476951"/>
              <a:gd name="connsiteY1082" fmla="*/ 448254 h 1476000"/>
              <a:gd name="connsiteX1083" fmla="*/ 64668 w 1476951"/>
              <a:gd name="connsiteY1083" fmla="*/ 432648 h 1476000"/>
              <a:gd name="connsiteX1084" fmla="*/ 71664 w 1476951"/>
              <a:gd name="connsiteY1084" fmla="*/ 419733 h 1476000"/>
              <a:gd name="connsiteX1085" fmla="*/ 85655 w 1476951"/>
              <a:gd name="connsiteY1085" fmla="*/ 392827 h 1476000"/>
              <a:gd name="connsiteX1086" fmla="*/ 96955 w 1476951"/>
              <a:gd name="connsiteY1086" fmla="*/ 368612 h 1476000"/>
              <a:gd name="connsiteX1087" fmla="*/ 113099 w 1476951"/>
              <a:gd name="connsiteY1087" fmla="*/ 337401 h 1476000"/>
              <a:gd name="connsiteX1088" fmla="*/ 124937 w 1476951"/>
              <a:gd name="connsiteY1088" fmla="*/ 323948 h 1476000"/>
              <a:gd name="connsiteX1089" fmla="*/ 134623 w 1476951"/>
              <a:gd name="connsiteY1089" fmla="*/ 305114 h 1476000"/>
              <a:gd name="connsiteX1090" fmla="*/ 142695 w 1476951"/>
              <a:gd name="connsiteY1090" fmla="*/ 293275 h 1476000"/>
              <a:gd name="connsiteX1091" fmla="*/ 151305 w 1476951"/>
              <a:gd name="connsiteY1091" fmla="*/ 288970 h 1476000"/>
              <a:gd name="connsiteX1092" fmla="*/ 153458 w 1476951"/>
              <a:gd name="connsiteY1092" fmla="*/ 285742 h 1476000"/>
              <a:gd name="connsiteX1093" fmla="*/ 162068 w 1476951"/>
              <a:gd name="connsiteY1093" fmla="*/ 268522 h 1476000"/>
              <a:gd name="connsiteX1094" fmla="*/ 178749 w 1476951"/>
              <a:gd name="connsiteY1094" fmla="*/ 249150 h 1476000"/>
              <a:gd name="connsiteX1095" fmla="*/ 179203 w 1476951"/>
              <a:gd name="connsiteY1095" fmla="*/ 257247 h 1476000"/>
              <a:gd name="connsiteX1096" fmla="*/ 177987 w 1476951"/>
              <a:gd name="connsiteY1096" fmla="*/ 260650 h 1476000"/>
              <a:gd name="connsiteX1097" fmla="*/ 195431 w 1476951"/>
              <a:gd name="connsiteY1097" fmla="*/ 242692 h 1476000"/>
              <a:gd name="connsiteX1098" fmla="*/ 204041 w 1476951"/>
              <a:gd name="connsiteY1098" fmla="*/ 231392 h 1476000"/>
              <a:gd name="connsiteX1099" fmla="*/ 215341 w 1476951"/>
              <a:gd name="connsiteY1099" fmla="*/ 220629 h 1476000"/>
              <a:gd name="connsiteX1100" fmla="*/ 216315 w 1476951"/>
              <a:gd name="connsiteY1100" fmla="*/ 221711 h 1476000"/>
              <a:gd name="connsiteX1101" fmla="*/ 215880 w 1476951"/>
              <a:gd name="connsiteY1101" fmla="*/ 221167 h 1476000"/>
              <a:gd name="connsiteX1102" fmla="*/ 229871 w 1476951"/>
              <a:gd name="connsiteY1102" fmla="*/ 207176 h 1476000"/>
              <a:gd name="connsiteX1103" fmla="*/ 243862 w 1476951"/>
              <a:gd name="connsiteY1103" fmla="*/ 194261 h 1476000"/>
              <a:gd name="connsiteX1104" fmla="*/ 258929 w 1476951"/>
              <a:gd name="connsiteY1104" fmla="*/ 178118 h 1476000"/>
              <a:gd name="connsiteX1105" fmla="*/ 279916 w 1476951"/>
              <a:gd name="connsiteY1105" fmla="*/ 162512 h 1476000"/>
              <a:gd name="connsiteX1106" fmla="*/ 302517 w 1476951"/>
              <a:gd name="connsiteY1106" fmla="*/ 145830 h 1476000"/>
              <a:gd name="connsiteX1107" fmla="*/ 316030 w 1476951"/>
              <a:gd name="connsiteY1107" fmla="*/ 136403 h 1476000"/>
              <a:gd name="connsiteX1108" fmla="*/ 325118 w 1476951"/>
              <a:gd name="connsiteY1108" fmla="*/ 128072 h 1476000"/>
              <a:gd name="connsiteX1109" fmla="*/ 341262 w 1476951"/>
              <a:gd name="connsiteY1109" fmla="*/ 118386 h 1476000"/>
              <a:gd name="connsiteX1110" fmla="*/ 358481 w 1476951"/>
              <a:gd name="connsiteY1110" fmla="*/ 109238 h 1476000"/>
              <a:gd name="connsiteX1111" fmla="*/ 360761 w 1476951"/>
              <a:gd name="connsiteY1111" fmla="*/ 108066 h 1476000"/>
              <a:gd name="connsiteX1112" fmla="*/ 366621 w 1476951"/>
              <a:gd name="connsiteY1112" fmla="*/ 102310 h 1476000"/>
              <a:gd name="connsiteX1113" fmla="*/ 376240 w 1476951"/>
              <a:gd name="connsiteY1113" fmla="*/ 95247 h 1476000"/>
              <a:gd name="connsiteX1114" fmla="*/ 386800 w 1476951"/>
              <a:gd name="connsiteY1114" fmla="*/ 89866 h 1476000"/>
              <a:gd name="connsiteX1115" fmla="*/ 394271 w 1476951"/>
              <a:gd name="connsiteY1115" fmla="*/ 88146 h 1476000"/>
              <a:gd name="connsiteX1116" fmla="*/ 395611 w 1476951"/>
              <a:gd name="connsiteY1116" fmla="*/ 87175 h 1476000"/>
              <a:gd name="connsiteX1117" fmla="*/ 541980 w 1476951"/>
              <a:gd name="connsiteY1117" fmla="*/ 27982 h 1476000"/>
              <a:gd name="connsiteX1118" fmla="*/ 547410 w 1476951"/>
              <a:gd name="connsiteY1118" fmla="*/ 26801 h 1476000"/>
              <a:gd name="connsiteX1119" fmla="*/ 562429 w 1476951"/>
              <a:gd name="connsiteY1119" fmla="*/ 21524 h 1476000"/>
              <a:gd name="connsiteX1120" fmla="*/ 572788 w 1476951"/>
              <a:gd name="connsiteY1120" fmla="*/ 19439 h 1476000"/>
              <a:gd name="connsiteX1121" fmla="*/ 578189 w 1476951"/>
              <a:gd name="connsiteY1121" fmla="*/ 19393 h 1476000"/>
              <a:gd name="connsiteX1122" fmla="*/ 580187 w 1476951"/>
              <a:gd name="connsiteY1122" fmla="*/ 18834 h 1476000"/>
              <a:gd name="connsiteX1123" fmla="*/ 702878 w 1476951"/>
              <a:gd name="connsiteY1123" fmla="*/ 2690 h 1476000"/>
              <a:gd name="connsiteX1124" fmla="*/ 737722 w 1476951"/>
              <a:gd name="connsiteY1124" fmla="*/ 2556 h 1476000"/>
              <a:gd name="connsiteX1125" fmla="*/ 774987 w 1476951"/>
              <a:gd name="connsiteY1125" fmla="*/ 3228 h 1476000"/>
              <a:gd name="connsiteX1126" fmla="*/ 775680 w 1476951"/>
              <a:gd name="connsiteY1126" fmla="*/ 3749 h 1476000"/>
              <a:gd name="connsiteX1127" fmla="*/ 793821 w 1476951"/>
              <a:gd name="connsiteY1127" fmla="*/ 1614 h 1476000"/>
              <a:gd name="connsiteX1128" fmla="*/ 810503 w 1476951"/>
              <a:gd name="connsiteY1128" fmla="*/ 4304 h 1476000"/>
              <a:gd name="connsiteX1129" fmla="*/ 827185 w 1476951"/>
              <a:gd name="connsiteY1129" fmla="*/ 7533 h 1476000"/>
              <a:gd name="connsiteX1130" fmla="*/ 835791 w 1476951"/>
              <a:gd name="connsiteY1130" fmla="*/ 9490 h 1476000"/>
              <a:gd name="connsiteX1131" fmla="*/ 826646 w 1476951"/>
              <a:gd name="connsiteY1131" fmla="*/ 6995 h 1476000"/>
              <a:gd name="connsiteX1132" fmla="*/ 809964 w 1476951"/>
              <a:gd name="connsiteY1132" fmla="*/ 3767 h 1476000"/>
              <a:gd name="connsiteX1133" fmla="*/ 793283 w 1476951"/>
              <a:gd name="connsiteY1133" fmla="*/ 1076 h 1476000"/>
              <a:gd name="connsiteX1134" fmla="*/ 793283 w 1476951"/>
              <a:gd name="connsiteY1134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</a:cxnLst>
            <a:rect l="l" t="t" r="r" b="b"/>
            <a:pathLst>
              <a:path w="1476951" h="1476000">
                <a:moveTo>
                  <a:pt x="813188" y="1467995"/>
                </a:moveTo>
                <a:lnTo>
                  <a:pt x="806198" y="1471759"/>
                </a:lnTo>
                <a:lnTo>
                  <a:pt x="806616" y="1471939"/>
                </a:lnTo>
                <a:close/>
                <a:moveTo>
                  <a:pt x="871310" y="1429786"/>
                </a:moveTo>
                <a:cubicBezTo>
                  <a:pt x="862700" y="1431938"/>
                  <a:pt x="856781" y="1434091"/>
                  <a:pt x="848709" y="1435167"/>
                </a:cubicBezTo>
                <a:cubicBezTo>
                  <a:pt x="840637" y="1436243"/>
                  <a:pt x="830951" y="1437857"/>
                  <a:pt x="814807" y="1439472"/>
                </a:cubicBezTo>
                <a:cubicBezTo>
                  <a:pt x="814807" y="1437857"/>
                  <a:pt x="813731" y="1436781"/>
                  <a:pt x="813193" y="1435167"/>
                </a:cubicBezTo>
                <a:cubicBezTo>
                  <a:pt x="820727" y="1435167"/>
                  <a:pt x="827722" y="1434091"/>
                  <a:pt x="836871" y="1433014"/>
                </a:cubicBezTo>
                <a:cubicBezTo>
                  <a:pt x="845481" y="1431938"/>
                  <a:pt x="856243" y="1431400"/>
                  <a:pt x="871310" y="1429786"/>
                </a:cubicBezTo>
                <a:close/>
                <a:moveTo>
                  <a:pt x="930100" y="1424153"/>
                </a:moveTo>
                <a:lnTo>
                  <a:pt x="928720" y="1424542"/>
                </a:lnTo>
                <a:lnTo>
                  <a:pt x="929427" y="1424404"/>
                </a:lnTo>
                <a:close/>
                <a:moveTo>
                  <a:pt x="508348" y="1416063"/>
                </a:moveTo>
                <a:cubicBezTo>
                  <a:pt x="513326" y="1416871"/>
                  <a:pt x="520994" y="1419023"/>
                  <a:pt x="532294" y="1422252"/>
                </a:cubicBezTo>
                <a:cubicBezTo>
                  <a:pt x="535523" y="1422790"/>
                  <a:pt x="539290" y="1422790"/>
                  <a:pt x="542519" y="1422790"/>
                </a:cubicBezTo>
                <a:cubicBezTo>
                  <a:pt x="552205" y="1427633"/>
                  <a:pt x="561353" y="1432477"/>
                  <a:pt x="571039" y="1436782"/>
                </a:cubicBezTo>
                <a:cubicBezTo>
                  <a:pt x="574806" y="1437319"/>
                  <a:pt x="579649" y="1438396"/>
                  <a:pt x="583954" y="1439472"/>
                </a:cubicBezTo>
                <a:lnTo>
                  <a:pt x="584761" y="1439741"/>
                </a:lnTo>
                <a:lnTo>
                  <a:pt x="587721" y="1436782"/>
                </a:lnTo>
                <a:cubicBezTo>
                  <a:pt x="591487" y="1437858"/>
                  <a:pt x="595254" y="1438934"/>
                  <a:pt x="599021" y="1440010"/>
                </a:cubicBezTo>
                <a:cubicBezTo>
                  <a:pt x="602788" y="1441086"/>
                  <a:pt x="606555" y="1441624"/>
                  <a:pt x="610322" y="1442701"/>
                </a:cubicBezTo>
                <a:lnTo>
                  <a:pt x="632588" y="1447879"/>
                </a:lnTo>
                <a:lnTo>
                  <a:pt x="632923" y="1447544"/>
                </a:lnTo>
                <a:cubicBezTo>
                  <a:pt x="640994" y="1448620"/>
                  <a:pt x="650143" y="1450234"/>
                  <a:pt x="658753" y="1451849"/>
                </a:cubicBezTo>
                <a:cubicBezTo>
                  <a:pt x="662519" y="1452387"/>
                  <a:pt x="666824" y="1452925"/>
                  <a:pt x="671129" y="1454001"/>
                </a:cubicBezTo>
                <a:cubicBezTo>
                  <a:pt x="675434" y="1454539"/>
                  <a:pt x="679739" y="1455078"/>
                  <a:pt x="683506" y="1455078"/>
                </a:cubicBezTo>
                <a:cubicBezTo>
                  <a:pt x="691040" y="1455078"/>
                  <a:pt x="699111" y="1455615"/>
                  <a:pt x="708797" y="1456154"/>
                </a:cubicBezTo>
                <a:cubicBezTo>
                  <a:pt x="718484" y="1456154"/>
                  <a:pt x="729784" y="1456692"/>
                  <a:pt x="743237" y="1455615"/>
                </a:cubicBezTo>
                <a:lnTo>
                  <a:pt x="744732" y="1455615"/>
                </a:lnTo>
                <a:lnTo>
                  <a:pt x="748081" y="1453732"/>
                </a:lnTo>
                <a:cubicBezTo>
                  <a:pt x="750368" y="1452925"/>
                  <a:pt x="753193" y="1452118"/>
                  <a:pt x="755614" y="1451310"/>
                </a:cubicBezTo>
                <a:cubicBezTo>
                  <a:pt x="758305" y="1451310"/>
                  <a:pt x="760995" y="1451176"/>
                  <a:pt x="763282" y="1451176"/>
                </a:cubicBezTo>
                <a:cubicBezTo>
                  <a:pt x="765569" y="1451176"/>
                  <a:pt x="767453" y="1451310"/>
                  <a:pt x="768529" y="1451848"/>
                </a:cubicBezTo>
                <a:lnTo>
                  <a:pt x="769942" y="1455615"/>
                </a:lnTo>
                <a:lnTo>
                  <a:pt x="781982" y="1455615"/>
                </a:lnTo>
                <a:cubicBezTo>
                  <a:pt x="780906" y="1457230"/>
                  <a:pt x="779292" y="1459383"/>
                  <a:pt x="778215" y="1460997"/>
                </a:cubicBezTo>
                <a:cubicBezTo>
                  <a:pt x="777677" y="1461535"/>
                  <a:pt x="777139" y="1462073"/>
                  <a:pt x="776063" y="1463688"/>
                </a:cubicBezTo>
                <a:cubicBezTo>
                  <a:pt x="774448" y="1464764"/>
                  <a:pt x="771758" y="1465840"/>
                  <a:pt x="769067" y="1466916"/>
                </a:cubicBezTo>
                <a:cubicBezTo>
                  <a:pt x="764224" y="1466916"/>
                  <a:pt x="760995" y="1466916"/>
                  <a:pt x="756152" y="1466916"/>
                </a:cubicBezTo>
                <a:cubicBezTo>
                  <a:pt x="750771" y="1466378"/>
                  <a:pt x="744852" y="1466378"/>
                  <a:pt x="739471" y="1465840"/>
                </a:cubicBezTo>
                <a:cubicBezTo>
                  <a:pt x="727094" y="1465302"/>
                  <a:pt x="715255" y="1465302"/>
                  <a:pt x="703416" y="1464764"/>
                </a:cubicBezTo>
                <a:cubicBezTo>
                  <a:pt x="694806" y="1464225"/>
                  <a:pt x="685659" y="1463688"/>
                  <a:pt x="676510" y="1462611"/>
                </a:cubicBezTo>
                <a:cubicBezTo>
                  <a:pt x="668977" y="1462073"/>
                  <a:pt x="660905" y="1460459"/>
                  <a:pt x="652833" y="1459383"/>
                </a:cubicBezTo>
                <a:cubicBezTo>
                  <a:pt x="644761" y="1458306"/>
                  <a:pt x="637228" y="1457230"/>
                  <a:pt x="629156" y="1455615"/>
                </a:cubicBezTo>
                <a:cubicBezTo>
                  <a:pt x="617317" y="1453463"/>
                  <a:pt x="604402" y="1452387"/>
                  <a:pt x="593102" y="1450234"/>
                </a:cubicBezTo>
                <a:cubicBezTo>
                  <a:pt x="581801" y="1447544"/>
                  <a:pt x="571577" y="1444853"/>
                  <a:pt x="565120" y="1441086"/>
                </a:cubicBezTo>
                <a:lnTo>
                  <a:pt x="565443" y="1440851"/>
                </a:lnTo>
                <a:lnTo>
                  <a:pt x="548976" y="1435705"/>
                </a:lnTo>
                <a:cubicBezTo>
                  <a:pt x="544671" y="1433552"/>
                  <a:pt x="539828" y="1431400"/>
                  <a:pt x="534446" y="1429248"/>
                </a:cubicBezTo>
                <a:cubicBezTo>
                  <a:pt x="528527" y="1427633"/>
                  <a:pt x="523146" y="1426019"/>
                  <a:pt x="517765" y="1423867"/>
                </a:cubicBezTo>
                <a:cubicBezTo>
                  <a:pt x="511845" y="1421714"/>
                  <a:pt x="506464" y="1420100"/>
                  <a:pt x="500545" y="1417947"/>
                </a:cubicBezTo>
                <a:cubicBezTo>
                  <a:pt x="501084" y="1415795"/>
                  <a:pt x="503371" y="1415257"/>
                  <a:pt x="508348" y="1416063"/>
                </a:cubicBezTo>
                <a:close/>
                <a:moveTo>
                  <a:pt x="825113" y="1404527"/>
                </a:moveTo>
                <a:lnTo>
                  <a:pt x="816892" y="1405781"/>
                </a:lnTo>
                <a:lnTo>
                  <a:pt x="760031" y="1408652"/>
                </a:lnTo>
                <a:lnTo>
                  <a:pt x="778753" y="1410951"/>
                </a:lnTo>
                <a:cubicBezTo>
                  <a:pt x="779829" y="1410413"/>
                  <a:pt x="781444" y="1410413"/>
                  <a:pt x="783597" y="1409875"/>
                </a:cubicBezTo>
                <a:cubicBezTo>
                  <a:pt x="794897" y="1408261"/>
                  <a:pt x="805659" y="1407185"/>
                  <a:pt x="816960" y="1406108"/>
                </a:cubicBezTo>
                <a:cubicBezTo>
                  <a:pt x="818171" y="1405839"/>
                  <a:pt x="820155" y="1405469"/>
                  <a:pt x="822450" y="1405041"/>
                </a:cubicBezTo>
                <a:close/>
                <a:moveTo>
                  <a:pt x="876200" y="1396730"/>
                </a:moveTo>
                <a:lnTo>
                  <a:pt x="848274" y="1400992"/>
                </a:lnTo>
                <a:lnTo>
                  <a:pt x="857857" y="1401265"/>
                </a:lnTo>
                <a:cubicBezTo>
                  <a:pt x="863777" y="1400996"/>
                  <a:pt x="868216" y="1399920"/>
                  <a:pt x="871647" y="1398709"/>
                </a:cubicBezTo>
                <a:close/>
                <a:moveTo>
                  <a:pt x="978139" y="1395485"/>
                </a:moveTo>
                <a:lnTo>
                  <a:pt x="890552" y="1418810"/>
                </a:lnTo>
                <a:lnTo>
                  <a:pt x="934876" y="1408934"/>
                </a:lnTo>
                <a:close/>
                <a:moveTo>
                  <a:pt x="416598" y="1384584"/>
                </a:moveTo>
                <a:cubicBezTo>
                  <a:pt x="445118" y="1394808"/>
                  <a:pt x="463415" y="1403956"/>
                  <a:pt x="478482" y="1410951"/>
                </a:cubicBezTo>
                <a:cubicBezTo>
                  <a:pt x="485478" y="1413642"/>
                  <a:pt x="493011" y="1415795"/>
                  <a:pt x="500545" y="1417947"/>
                </a:cubicBezTo>
                <a:cubicBezTo>
                  <a:pt x="506464" y="1420100"/>
                  <a:pt x="511845" y="1421714"/>
                  <a:pt x="517227" y="1423866"/>
                </a:cubicBezTo>
                <a:cubicBezTo>
                  <a:pt x="522608" y="1426019"/>
                  <a:pt x="527989" y="1427633"/>
                  <a:pt x="533909" y="1429247"/>
                </a:cubicBezTo>
                <a:cubicBezTo>
                  <a:pt x="539290" y="1431400"/>
                  <a:pt x="544133" y="1433552"/>
                  <a:pt x="548438" y="1435705"/>
                </a:cubicBezTo>
                <a:cubicBezTo>
                  <a:pt x="547361" y="1436243"/>
                  <a:pt x="546285" y="1437319"/>
                  <a:pt x="545209" y="1438396"/>
                </a:cubicBezTo>
                <a:cubicBezTo>
                  <a:pt x="542519" y="1437857"/>
                  <a:pt x="539290" y="1437319"/>
                  <a:pt x="536599" y="1436781"/>
                </a:cubicBezTo>
                <a:cubicBezTo>
                  <a:pt x="526375" y="1433552"/>
                  <a:pt x="516150" y="1429247"/>
                  <a:pt x="505926" y="1425481"/>
                </a:cubicBezTo>
                <a:lnTo>
                  <a:pt x="490859" y="1419561"/>
                </a:lnTo>
                <a:cubicBezTo>
                  <a:pt x="486016" y="1417409"/>
                  <a:pt x="480634" y="1415256"/>
                  <a:pt x="475792" y="1413104"/>
                </a:cubicBezTo>
                <a:cubicBezTo>
                  <a:pt x="468796" y="1410951"/>
                  <a:pt x="462338" y="1408261"/>
                  <a:pt x="455881" y="1406108"/>
                </a:cubicBezTo>
                <a:cubicBezTo>
                  <a:pt x="449962" y="1403417"/>
                  <a:pt x="444042" y="1401265"/>
                  <a:pt x="438661" y="1398575"/>
                </a:cubicBezTo>
                <a:cubicBezTo>
                  <a:pt x="433280" y="1396422"/>
                  <a:pt x="428975" y="1393731"/>
                  <a:pt x="425208" y="1391579"/>
                </a:cubicBezTo>
                <a:cubicBezTo>
                  <a:pt x="421441" y="1388889"/>
                  <a:pt x="418751" y="1386736"/>
                  <a:pt x="416598" y="1384584"/>
                </a:cubicBezTo>
                <a:close/>
                <a:moveTo>
                  <a:pt x="441890" y="1371131"/>
                </a:moveTo>
                <a:cubicBezTo>
                  <a:pt x="452114" y="1376512"/>
                  <a:pt x="460724" y="1381355"/>
                  <a:pt x="471487" y="1386198"/>
                </a:cubicBezTo>
                <a:cubicBezTo>
                  <a:pt x="470410" y="1386736"/>
                  <a:pt x="469334" y="1387274"/>
                  <a:pt x="467720" y="1388351"/>
                </a:cubicBezTo>
                <a:cubicBezTo>
                  <a:pt x="456419" y="1382969"/>
                  <a:pt x="444581" y="1377050"/>
                  <a:pt x="433280" y="1371669"/>
                </a:cubicBezTo>
                <a:cubicBezTo>
                  <a:pt x="436509" y="1371669"/>
                  <a:pt x="438662" y="1371669"/>
                  <a:pt x="441890" y="1371131"/>
                </a:cubicBezTo>
                <a:close/>
                <a:moveTo>
                  <a:pt x="332652" y="1334539"/>
                </a:moveTo>
                <a:cubicBezTo>
                  <a:pt x="350409" y="1342072"/>
                  <a:pt x="359558" y="1349068"/>
                  <a:pt x="369244" y="1354987"/>
                </a:cubicBezTo>
                <a:cubicBezTo>
                  <a:pt x="371396" y="1357678"/>
                  <a:pt x="378392" y="1363059"/>
                  <a:pt x="376777" y="1363597"/>
                </a:cubicBezTo>
                <a:cubicBezTo>
                  <a:pt x="370320" y="1360368"/>
                  <a:pt x="364400" y="1357678"/>
                  <a:pt x="359558" y="1354449"/>
                </a:cubicBezTo>
                <a:cubicBezTo>
                  <a:pt x="354714" y="1351759"/>
                  <a:pt x="350409" y="1349068"/>
                  <a:pt x="346643" y="1346377"/>
                </a:cubicBezTo>
                <a:cubicBezTo>
                  <a:pt x="339647" y="1341534"/>
                  <a:pt x="335342" y="1337767"/>
                  <a:pt x="332652" y="1334539"/>
                </a:cubicBezTo>
                <a:close/>
                <a:moveTo>
                  <a:pt x="396818" y="1320731"/>
                </a:moveTo>
                <a:lnTo>
                  <a:pt x="396823" y="1320884"/>
                </a:lnTo>
                <a:lnTo>
                  <a:pt x="398640" y="1323083"/>
                </a:lnTo>
                <a:lnTo>
                  <a:pt x="398840" y="1322162"/>
                </a:lnTo>
                <a:close/>
                <a:moveTo>
                  <a:pt x="1182683" y="1285407"/>
                </a:moveTo>
                <a:lnTo>
                  <a:pt x="1180729" y="1285569"/>
                </a:lnTo>
                <a:cubicBezTo>
                  <a:pt x="1171581" y="1293103"/>
                  <a:pt x="1159742" y="1301175"/>
                  <a:pt x="1148442" y="1308709"/>
                </a:cubicBezTo>
                <a:cubicBezTo>
                  <a:pt x="1137141" y="1316243"/>
                  <a:pt x="1125303" y="1322162"/>
                  <a:pt x="1116693" y="1325929"/>
                </a:cubicBezTo>
                <a:cubicBezTo>
                  <a:pt x="1109697" y="1330234"/>
                  <a:pt x="1102164" y="1334539"/>
                  <a:pt x="1094092" y="1339381"/>
                </a:cubicBezTo>
                <a:cubicBezTo>
                  <a:pt x="1089787" y="1340996"/>
                  <a:pt x="1086020" y="1343149"/>
                  <a:pt x="1081715" y="1344763"/>
                </a:cubicBezTo>
                <a:cubicBezTo>
                  <a:pt x="1077410" y="1346377"/>
                  <a:pt x="1073105" y="1347991"/>
                  <a:pt x="1068800" y="1350144"/>
                </a:cubicBezTo>
                <a:cubicBezTo>
                  <a:pt x="1065572" y="1352835"/>
                  <a:pt x="1059114" y="1355525"/>
                  <a:pt x="1053194" y="1358216"/>
                </a:cubicBezTo>
                <a:cubicBezTo>
                  <a:pt x="1047275" y="1360906"/>
                  <a:pt x="1041894" y="1363059"/>
                  <a:pt x="1041356" y="1365211"/>
                </a:cubicBezTo>
                <a:cubicBezTo>
                  <a:pt x="1035975" y="1367364"/>
                  <a:pt x="1030056" y="1370055"/>
                  <a:pt x="1024136" y="1372207"/>
                </a:cubicBezTo>
                <a:cubicBezTo>
                  <a:pt x="1018217" y="1374897"/>
                  <a:pt x="1012297" y="1376512"/>
                  <a:pt x="1006378" y="1378665"/>
                </a:cubicBezTo>
                <a:cubicBezTo>
                  <a:pt x="1005302" y="1379741"/>
                  <a:pt x="1003150" y="1381893"/>
                  <a:pt x="1001535" y="1383507"/>
                </a:cubicBezTo>
                <a:cubicBezTo>
                  <a:pt x="998845" y="1384584"/>
                  <a:pt x="996692" y="1385122"/>
                  <a:pt x="994001" y="1386198"/>
                </a:cubicBezTo>
                <a:cubicBezTo>
                  <a:pt x="987544" y="1387812"/>
                  <a:pt x="981086" y="1388351"/>
                  <a:pt x="975167" y="1389427"/>
                </a:cubicBezTo>
                <a:cubicBezTo>
                  <a:pt x="966557" y="1392117"/>
                  <a:pt x="958485" y="1394808"/>
                  <a:pt x="950952" y="1396961"/>
                </a:cubicBezTo>
                <a:cubicBezTo>
                  <a:pt x="943418" y="1399113"/>
                  <a:pt x="935884" y="1401266"/>
                  <a:pt x="928889" y="1403956"/>
                </a:cubicBezTo>
                <a:cubicBezTo>
                  <a:pt x="921355" y="1406647"/>
                  <a:pt x="913283" y="1408261"/>
                  <a:pt x="904673" y="1410952"/>
                </a:cubicBezTo>
                <a:cubicBezTo>
                  <a:pt x="896063" y="1413642"/>
                  <a:pt x="886377" y="1416333"/>
                  <a:pt x="874539" y="1418485"/>
                </a:cubicBezTo>
                <a:cubicBezTo>
                  <a:pt x="846556" y="1420100"/>
                  <a:pt x="836332" y="1423328"/>
                  <a:pt x="832027" y="1425481"/>
                </a:cubicBezTo>
                <a:cubicBezTo>
                  <a:pt x="831489" y="1426019"/>
                  <a:pt x="831489" y="1426557"/>
                  <a:pt x="830951" y="1427095"/>
                </a:cubicBezTo>
                <a:lnTo>
                  <a:pt x="810511" y="1432205"/>
                </a:lnTo>
                <a:lnTo>
                  <a:pt x="811041" y="1432477"/>
                </a:lnTo>
                <a:lnTo>
                  <a:pt x="833740" y="1426802"/>
                </a:lnTo>
                <a:lnTo>
                  <a:pt x="834180" y="1425481"/>
                </a:lnTo>
                <a:cubicBezTo>
                  <a:pt x="838485" y="1422790"/>
                  <a:pt x="849247" y="1420100"/>
                  <a:pt x="876692" y="1418485"/>
                </a:cubicBezTo>
                <a:cubicBezTo>
                  <a:pt x="887992" y="1416333"/>
                  <a:pt x="897678" y="1413642"/>
                  <a:pt x="906826" y="1410952"/>
                </a:cubicBezTo>
                <a:cubicBezTo>
                  <a:pt x="915436" y="1408261"/>
                  <a:pt x="923508" y="1406647"/>
                  <a:pt x="931041" y="1403956"/>
                </a:cubicBezTo>
                <a:cubicBezTo>
                  <a:pt x="938575" y="1401803"/>
                  <a:pt x="945571" y="1399651"/>
                  <a:pt x="953105" y="1396961"/>
                </a:cubicBezTo>
                <a:cubicBezTo>
                  <a:pt x="960638" y="1394808"/>
                  <a:pt x="968172" y="1392117"/>
                  <a:pt x="977320" y="1389427"/>
                </a:cubicBezTo>
                <a:cubicBezTo>
                  <a:pt x="983777" y="1388351"/>
                  <a:pt x="990235" y="1387812"/>
                  <a:pt x="996154" y="1386198"/>
                </a:cubicBezTo>
                <a:lnTo>
                  <a:pt x="983404" y="1393848"/>
                </a:lnTo>
                <a:lnTo>
                  <a:pt x="983777" y="1393732"/>
                </a:lnTo>
                <a:cubicBezTo>
                  <a:pt x="988082" y="1391041"/>
                  <a:pt x="993463" y="1387812"/>
                  <a:pt x="997231" y="1385660"/>
                </a:cubicBezTo>
                <a:cubicBezTo>
                  <a:pt x="999921" y="1384584"/>
                  <a:pt x="1002073" y="1384046"/>
                  <a:pt x="1004764" y="1382969"/>
                </a:cubicBezTo>
                <a:lnTo>
                  <a:pt x="1005266" y="1382831"/>
                </a:lnTo>
                <a:lnTo>
                  <a:pt x="1008531" y="1379202"/>
                </a:lnTo>
                <a:cubicBezTo>
                  <a:pt x="1014450" y="1377050"/>
                  <a:pt x="1020369" y="1374897"/>
                  <a:pt x="1026289" y="1372745"/>
                </a:cubicBezTo>
                <a:cubicBezTo>
                  <a:pt x="1032208" y="1370055"/>
                  <a:pt x="1038128" y="1367902"/>
                  <a:pt x="1043509" y="1365750"/>
                </a:cubicBezTo>
                <a:cubicBezTo>
                  <a:pt x="1044047" y="1363597"/>
                  <a:pt x="1049428" y="1361445"/>
                  <a:pt x="1055348" y="1358754"/>
                </a:cubicBezTo>
                <a:cubicBezTo>
                  <a:pt x="1061267" y="1356063"/>
                  <a:pt x="1067724" y="1353373"/>
                  <a:pt x="1070953" y="1350682"/>
                </a:cubicBezTo>
                <a:cubicBezTo>
                  <a:pt x="1075258" y="1349068"/>
                  <a:pt x="1079563" y="1347454"/>
                  <a:pt x="1083868" y="1345301"/>
                </a:cubicBezTo>
                <a:lnTo>
                  <a:pt x="1092724" y="1341451"/>
                </a:lnTo>
                <a:lnTo>
                  <a:pt x="1097321" y="1338305"/>
                </a:lnTo>
                <a:cubicBezTo>
                  <a:pt x="1104855" y="1333462"/>
                  <a:pt x="1112926" y="1329157"/>
                  <a:pt x="1119922" y="1324852"/>
                </a:cubicBezTo>
                <a:cubicBezTo>
                  <a:pt x="1128532" y="1321624"/>
                  <a:pt x="1139832" y="1315166"/>
                  <a:pt x="1151671" y="1307633"/>
                </a:cubicBezTo>
                <a:close/>
                <a:moveTo>
                  <a:pt x="259914" y="1277965"/>
                </a:moveTo>
                <a:lnTo>
                  <a:pt x="261956" y="1279718"/>
                </a:lnTo>
                <a:lnTo>
                  <a:pt x="262654" y="1280073"/>
                </a:lnTo>
                <a:close/>
                <a:moveTo>
                  <a:pt x="1186295" y="1263917"/>
                </a:moveTo>
                <a:lnTo>
                  <a:pt x="1186110" y="1264045"/>
                </a:lnTo>
                <a:lnTo>
                  <a:pt x="1186110" y="1264198"/>
                </a:lnTo>
                <a:lnTo>
                  <a:pt x="1186966" y="1264320"/>
                </a:lnTo>
                <a:lnTo>
                  <a:pt x="1187187" y="1264045"/>
                </a:lnTo>
                <a:close/>
                <a:moveTo>
                  <a:pt x="1197920" y="1255885"/>
                </a:moveTo>
                <a:lnTo>
                  <a:pt x="1194744" y="1258080"/>
                </a:lnTo>
                <a:lnTo>
                  <a:pt x="1194182" y="1258663"/>
                </a:lnTo>
                <a:lnTo>
                  <a:pt x="1196360" y="1257269"/>
                </a:lnTo>
                <a:close/>
                <a:moveTo>
                  <a:pt x="215975" y="1228780"/>
                </a:moveTo>
                <a:lnTo>
                  <a:pt x="236298" y="1252708"/>
                </a:lnTo>
                <a:lnTo>
                  <a:pt x="220184" y="1233371"/>
                </a:lnTo>
                <a:close/>
                <a:moveTo>
                  <a:pt x="1236021" y="1228764"/>
                </a:moveTo>
                <a:lnTo>
                  <a:pt x="1235973" y="1228781"/>
                </a:lnTo>
                <a:lnTo>
                  <a:pt x="1235618" y="1231220"/>
                </a:lnTo>
                <a:cubicBezTo>
                  <a:pt x="1231313" y="1235525"/>
                  <a:pt x="1229698" y="1238215"/>
                  <a:pt x="1227008" y="1240906"/>
                </a:cubicBezTo>
                <a:cubicBezTo>
                  <a:pt x="1224855" y="1243596"/>
                  <a:pt x="1222164" y="1246825"/>
                  <a:pt x="1216783" y="1252206"/>
                </a:cubicBezTo>
                <a:lnTo>
                  <a:pt x="1217399" y="1252064"/>
                </a:lnTo>
                <a:lnTo>
                  <a:pt x="1227008" y="1241444"/>
                </a:lnTo>
                <a:cubicBezTo>
                  <a:pt x="1229160" y="1238753"/>
                  <a:pt x="1231313" y="1236062"/>
                  <a:pt x="1235618" y="1231757"/>
                </a:cubicBezTo>
                <a:cubicBezTo>
                  <a:pt x="1236290" y="1230009"/>
                  <a:pt x="1236391" y="1229067"/>
                  <a:pt x="1236021" y="1228764"/>
                </a:cubicBezTo>
                <a:close/>
                <a:moveTo>
                  <a:pt x="268572" y="1216647"/>
                </a:moveTo>
                <a:lnTo>
                  <a:pt x="269638" y="1217944"/>
                </a:lnTo>
                <a:lnTo>
                  <a:pt x="269691" y="1217766"/>
                </a:lnTo>
                <a:close/>
                <a:moveTo>
                  <a:pt x="188974" y="1204313"/>
                </a:moveTo>
                <a:cubicBezTo>
                  <a:pt x="190588" y="1202699"/>
                  <a:pt x="195969" y="1205389"/>
                  <a:pt x="202965" y="1213461"/>
                </a:cubicBezTo>
                <a:lnTo>
                  <a:pt x="203652" y="1214270"/>
                </a:lnTo>
                <a:lnTo>
                  <a:pt x="210027" y="1215681"/>
                </a:lnTo>
                <a:cubicBezTo>
                  <a:pt x="213323" y="1217901"/>
                  <a:pt x="217763" y="1222071"/>
                  <a:pt x="224489" y="1229067"/>
                </a:cubicBezTo>
                <a:cubicBezTo>
                  <a:pt x="231485" y="1234986"/>
                  <a:pt x="239019" y="1240367"/>
                  <a:pt x="244400" y="1245210"/>
                </a:cubicBezTo>
                <a:cubicBezTo>
                  <a:pt x="249781" y="1250053"/>
                  <a:pt x="253010" y="1254358"/>
                  <a:pt x="253010" y="1257049"/>
                </a:cubicBezTo>
                <a:cubicBezTo>
                  <a:pt x="254624" y="1259201"/>
                  <a:pt x="255700" y="1260816"/>
                  <a:pt x="257853" y="1262968"/>
                </a:cubicBezTo>
                <a:cubicBezTo>
                  <a:pt x="264848" y="1268887"/>
                  <a:pt x="270768" y="1274269"/>
                  <a:pt x="278301" y="1280188"/>
                </a:cubicBezTo>
                <a:cubicBezTo>
                  <a:pt x="276687" y="1282341"/>
                  <a:pt x="273996" y="1283417"/>
                  <a:pt x="272382" y="1285031"/>
                </a:cubicBezTo>
                <a:lnTo>
                  <a:pt x="253339" y="1263871"/>
                </a:lnTo>
                <a:lnTo>
                  <a:pt x="252472" y="1264045"/>
                </a:lnTo>
                <a:lnTo>
                  <a:pt x="270494" y="1284068"/>
                </a:lnTo>
                <a:lnTo>
                  <a:pt x="272382" y="1285031"/>
                </a:lnTo>
                <a:cubicBezTo>
                  <a:pt x="273997" y="1283417"/>
                  <a:pt x="276149" y="1281802"/>
                  <a:pt x="278302" y="1280188"/>
                </a:cubicBezTo>
                <a:cubicBezTo>
                  <a:pt x="294445" y="1294179"/>
                  <a:pt x="311665" y="1308170"/>
                  <a:pt x="329423" y="1320547"/>
                </a:cubicBezTo>
                <a:cubicBezTo>
                  <a:pt x="326194" y="1321623"/>
                  <a:pt x="323504" y="1322699"/>
                  <a:pt x="319199" y="1323776"/>
                </a:cubicBezTo>
                <a:cubicBezTo>
                  <a:pt x="320813" y="1324852"/>
                  <a:pt x="321351" y="1325390"/>
                  <a:pt x="322965" y="1326467"/>
                </a:cubicBezTo>
                <a:cubicBezTo>
                  <a:pt x="317584" y="1326467"/>
                  <a:pt x="313279" y="1327004"/>
                  <a:pt x="307898" y="1327004"/>
                </a:cubicBezTo>
                <a:cubicBezTo>
                  <a:pt x="304669" y="1324852"/>
                  <a:pt x="301441" y="1322699"/>
                  <a:pt x="298212" y="1320547"/>
                </a:cubicBezTo>
                <a:cubicBezTo>
                  <a:pt x="294983" y="1318394"/>
                  <a:pt x="292293" y="1315704"/>
                  <a:pt x="289064" y="1313552"/>
                </a:cubicBezTo>
                <a:cubicBezTo>
                  <a:pt x="281530" y="1307094"/>
                  <a:pt x="273458" y="1301175"/>
                  <a:pt x="266463" y="1294717"/>
                </a:cubicBezTo>
                <a:cubicBezTo>
                  <a:pt x="259467" y="1288260"/>
                  <a:pt x="252472" y="1281802"/>
                  <a:pt x="245476" y="1275883"/>
                </a:cubicBezTo>
                <a:cubicBezTo>
                  <a:pt x="238481" y="1269426"/>
                  <a:pt x="232561" y="1262968"/>
                  <a:pt x="226104" y="1257049"/>
                </a:cubicBezTo>
                <a:cubicBezTo>
                  <a:pt x="222875" y="1253820"/>
                  <a:pt x="219646" y="1250591"/>
                  <a:pt x="216956" y="1247901"/>
                </a:cubicBezTo>
                <a:cubicBezTo>
                  <a:pt x="214265" y="1244672"/>
                  <a:pt x="211036" y="1241444"/>
                  <a:pt x="208346" y="1238215"/>
                </a:cubicBezTo>
                <a:cubicBezTo>
                  <a:pt x="208884" y="1237139"/>
                  <a:pt x="214265" y="1240367"/>
                  <a:pt x="211575" y="1233910"/>
                </a:cubicBezTo>
                <a:cubicBezTo>
                  <a:pt x="215341" y="1237139"/>
                  <a:pt x="219109" y="1240367"/>
                  <a:pt x="222337" y="1243596"/>
                </a:cubicBezTo>
                <a:cubicBezTo>
                  <a:pt x="226642" y="1246825"/>
                  <a:pt x="230409" y="1250053"/>
                  <a:pt x="234176" y="1252744"/>
                </a:cubicBezTo>
                <a:cubicBezTo>
                  <a:pt x="239019" y="1258125"/>
                  <a:pt x="243862" y="1262968"/>
                  <a:pt x="248705" y="1268350"/>
                </a:cubicBezTo>
                <a:lnTo>
                  <a:pt x="249940" y="1269409"/>
                </a:lnTo>
                <a:lnTo>
                  <a:pt x="234176" y="1252744"/>
                </a:lnTo>
                <a:cubicBezTo>
                  <a:pt x="230409" y="1249515"/>
                  <a:pt x="226642" y="1246825"/>
                  <a:pt x="222875" y="1243596"/>
                </a:cubicBezTo>
                <a:cubicBezTo>
                  <a:pt x="219109" y="1240367"/>
                  <a:pt x="215880" y="1237139"/>
                  <a:pt x="212113" y="1233910"/>
                </a:cubicBezTo>
                <a:cubicBezTo>
                  <a:pt x="208346" y="1229067"/>
                  <a:pt x="204041" y="1224224"/>
                  <a:pt x="200274" y="1219380"/>
                </a:cubicBezTo>
                <a:cubicBezTo>
                  <a:pt x="196507" y="1214538"/>
                  <a:pt x="192740" y="1209156"/>
                  <a:pt x="188974" y="1204313"/>
                </a:cubicBezTo>
                <a:close/>
                <a:moveTo>
                  <a:pt x="1374453" y="1118752"/>
                </a:moveTo>
                <a:lnTo>
                  <a:pt x="1374180" y="1118869"/>
                </a:lnTo>
                <a:lnTo>
                  <a:pt x="1368302" y="1132975"/>
                </a:lnTo>
                <a:close/>
                <a:moveTo>
                  <a:pt x="1368803" y="1051337"/>
                </a:moveTo>
                <a:lnTo>
                  <a:pt x="1354542" y="1071935"/>
                </a:lnTo>
                <a:cubicBezTo>
                  <a:pt x="1351852" y="1076240"/>
                  <a:pt x="1349699" y="1080545"/>
                  <a:pt x="1347547" y="1084850"/>
                </a:cubicBezTo>
                <a:cubicBezTo>
                  <a:pt x="1344856" y="1089155"/>
                  <a:pt x="1342704" y="1092922"/>
                  <a:pt x="1340551" y="1096689"/>
                </a:cubicBezTo>
                <a:cubicBezTo>
                  <a:pt x="1335170" y="1104223"/>
                  <a:pt x="1329789" y="1111756"/>
                  <a:pt x="1323869" y="1118752"/>
                </a:cubicBezTo>
                <a:cubicBezTo>
                  <a:pt x="1319026" y="1126286"/>
                  <a:pt x="1314722" y="1133281"/>
                  <a:pt x="1309340" y="1140815"/>
                </a:cubicBezTo>
                <a:cubicBezTo>
                  <a:pt x="1305035" y="1146734"/>
                  <a:pt x="1300730" y="1152653"/>
                  <a:pt x="1296425" y="1158573"/>
                </a:cubicBezTo>
                <a:lnTo>
                  <a:pt x="1295348" y="1159231"/>
                </a:lnTo>
                <a:lnTo>
                  <a:pt x="1294467" y="1160537"/>
                </a:lnTo>
                <a:lnTo>
                  <a:pt x="1295887" y="1159649"/>
                </a:lnTo>
                <a:cubicBezTo>
                  <a:pt x="1300192" y="1153730"/>
                  <a:pt x="1304497" y="1147811"/>
                  <a:pt x="1308802" y="1141892"/>
                </a:cubicBezTo>
                <a:cubicBezTo>
                  <a:pt x="1313645" y="1134358"/>
                  <a:pt x="1318488" y="1127362"/>
                  <a:pt x="1323331" y="1119828"/>
                </a:cubicBezTo>
                <a:cubicBezTo>
                  <a:pt x="1329250" y="1112833"/>
                  <a:pt x="1334632" y="1105299"/>
                  <a:pt x="1340013" y="1097766"/>
                </a:cubicBezTo>
                <a:cubicBezTo>
                  <a:pt x="1342165" y="1093999"/>
                  <a:pt x="1344856" y="1090232"/>
                  <a:pt x="1347009" y="1085927"/>
                </a:cubicBezTo>
                <a:cubicBezTo>
                  <a:pt x="1349161" y="1081622"/>
                  <a:pt x="1351852" y="1077317"/>
                  <a:pt x="1354004" y="1073012"/>
                </a:cubicBezTo>
                <a:cubicBezTo>
                  <a:pt x="1358847" y="1064402"/>
                  <a:pt x="1364229" y="1056869"/>
                  <a:pt x="1368534" y="1052025"/>
                </a:cubicBezTo>
                <a:close/>
                <a:moveTo>
                  <a:pt x="1424498" y="1043954"/>
                </a:moveTo>
                <a:cubicBezTo>
                  <a:pt x="1422883" y="1050949"/>
                  <a:pt x="1420731" y="1057406"/>
                  <a:pt x="1417502" y="1064940"/>
                </a:cubicBezTo>
                <a:cubicBezTo>
                  <a:pt x="1414273" y="1071936"/>
                  <a:pt x="1410507" y="1079470"/>
                  <a:pt x="1405126" y="1087541"/>
                </a:cubicBezTo>
                <a:cubicBezTo>
                  <a:pt x="1400821" y="1096151"/>
                  <a:pt x="1396516" y="1104223"/>
                  <a:pt x="1392749" y="1110681"/>
                </a:cubicBezTo>
                <a:cubicBezTo>
                  <a:pt x="1388444" y="1117138"/>
                  <a:pt x="1384677" y="1121981"/>
                  <a:pt x="1381448" y="1125210"/>
                </a:cubicBezTo>
                <a:lnTo>
                  <a:pt x="1388982" y="1110142"/>
                </a:lnTo>
                <a:cubicBezTo>
                  <a:pt x="1390596" y="1105299"/>
                  <a:pt x="1393287" y="1100456"/>
                  <a:pt x="1395440" y="1095075"/>
                </a:cubicBezTo>
                <a:cubicBezTo>
                  <a:pt x="1397592" y="1091846"/>
                  <a:pt x="1398668" y="1089694"/>
                  <a:pt x="1400282" y="1087003"/>
                </a:cubicBezTo>
                <a:cubicBezTo>
                  <a:pt x="1402435" y="1083236"/>
                  <a:pt x="1404587" y="1080007"/>
                  <a:pt x="1406740" y="1076241"/>
                </a:cubicBezTo>
                <a:cubicBezTo>
                  <a:pt x="1408892" y="1072474"/>
                  <a:pt x="1410507" y="1069245"/>
                  <a:pt x="1412659" y="1065478"/>
                </a:cubicBezTo>
                <a:cubicBezTo>
                  <a:pt x="1416426" y="1058483"/>
                  <a:pt x="1420731" y="1051487"/>
                  <a:pt x="1424498" y="1043954"/>
                </a:cubicBezTo>
                <a:close/>
                <a:moveTo>
                  <a:pt x="1389667" y="997826"/>
                </a:moveTo>
                <a:lnTo>
                  <a:pt x="1376605" y="1020814"/>
                </a:lnTo>
                <a:lnTo>
                  <a:pt x="1376365" y="1021367"/>
                </a:lnTo>
                <a:lnTo>
                  <a:pt x="1389520" y="998213"/>
                </a:lnTo>
                <a:close/>
                <a:moveTo>
                  <a:pt x="1396830" y="945760"/>
                </a:moveTo>
                <a:lnTo>
                  <a:pt x="1381131" y="988653"/>
                </a:lnTo>
                <a:cubicBezTo>
                  <a:pt x="1371328" y="1011830"/>
                  <a:pt x="1360293" y="1034358"/>
                  <a:pt x="1348108" y="1056156"/>
                </a:cubicBezTo>
                <a:lnTo>
                  <a:pt x="1343272" y="1063801"/>
                </a:lnTo>
                <a:lnTo>
                  <a:pt x="1343242" y="1063864"/>
                </a:lnTo>
                <a:cubicBezTo>
                  <a:pt x="1341089" y="1069245"/>
                  <a:pt x="1336784" y="1076241"/>
                  <a:pt x="1331941" y="1083236"/>
                </a:cubicBezTo>
                <a:cubicBezTo>
                  <a:pt x="1327098" y="1090232"/>
                  <a:pt x="1322793" y="1097766"/>
                  <a:pt x="1320641" y="1104223"/>
                </a:cubicBezTo>
                <a:cubicBezTo>
                  <a:pt x="1316873" y="1109066"/>
                  <a:pt x="1312031" y="1114447"/>
                  <a:pt x="1307726" y="1120367"/>
                </a:cubicBezTo>
                <a:cubicBezTo>
                  <a:pt x="1303421" y="1126286"/>
                  <a:pt x="1299654" y="1132743"/>
                  <a:pt x="1296963" y="1138663"/>
                </a:cubicBezTo>
                <a:cubicBezTo>
                  <a:pt x="1281357" y="1160188"/>
                  <a:pt x="1256066" y="1187632"/>
                  <a:pt x="1233465" y="1210233"/>
                </a:cubicBezTo>
                <a:cubicBezTo>
                  <a:pt x="1226469" y="1216152"/>
                  <a:pt x="1219474" y="1222071"/>
                  <a:pt x="1212478" y="1227991"/>
                </a:cubicBezTo>
                <a:lnTo>
                  <a:pt x="1210465" y="1229521"/>
                </a:lnTo>
                <a:lnTo>
                  <a:pt x="1209596" y="1230401"/>
                </a:lnTo>
                <a:lnTo>
                  <a:pt x="1200820" y="1237555"/>
                </a:lnTo>
                <a:lnTo>
                  <a:pt x="1193644" y="1245749"/>
                </a:lnTo>
                <a:cubicBezTo>
                  <a:pt x="1185034" y="1252744"/>
                  <a:pt x="1176424" y="1259202"/>
                  <a:pt x="1167276" y="1265659"/>
                </a:cubicBezTo>
                <a:lnTo>
                  <a:pt x="1163144" y="1268269"/>
                </a:lnTo>
                <a:lnTo>
                  <a:pt x="1151922" y="1277418"/>
                </a:lnTo>
                <a:lnTo>
                  <a:pt x="1150301" y="1278470"/>
                </a:lnTo>
                <a:lnTo>
                  <a:pt x="1147904" y="1280727"/>
                </a:lnTo>
                <a:cubicBezTo>
                  <a:pt x="1140908" y="1285569"/>
                  <a:pt x="1133913" y="1290413"/>
                  <a:pt x="1126917" y="1294718"/>
                </a:cubicBezTo>
                <a:cubicBezTo>
                  <a:pt x="1119921" y="1299023"/>
                  <a:pt x="1112926" y="1303328"/>
                  <a:pt x="1105930" y="1307633"/>
                </a:cubicBezTo>
                <a:lnTo>
                  <a:pt x="1103529" y="1308850"/>
                </a:lnTo>
                <a:lnTo>
                  <a:pt x="1089318" y="1318080"/>
                </a:lnTo>
                <a:lnTo>
                  <a:pt x="1084913" y="1320302"/>
                </a:lnTo>
                <a:lnTo>
                  <a:pt x="1080639" y="1323238"/>
                </a:lnTo>
                <a:cubicBezTo>
                  <a:pt x="1076334" y="1325929"/>
                  <a:pt x="1071491" y="1328619"/>
                  <a:pt x="1066109" y="1331310"/>
                </a:cubicBezTo>
                <a:lnTo>
                  <a:pt x="1052535" y="1336634"/>
                </a:lnTo>
                <a:lnTo>
                  <a:pt x="1022277" y="1351895"/>
                </a:lnTo>
                <a:cubicBezTo>
                  <a:pt x="999246" y="1361971"/>
                  <a:pt x="975557" y="1370824"/>
                  <a:pt x="951293" y="1378370"/>
                </a:cubicBezTo>
                <a:lnTo>
                  <a:pt x="901828" y="1391089"/>
                </a:lnTo>
                <a:lnTo>
                  <a:pt x="941804" y="1383507"/>
                </a:lnTo>
                <a:cubicBezTo>
                  <a:pt x="944494" y="1382969"/>
                  <a:pt x="946647" y="1382431"/>
                  <a:pt x="949338" y="1381893"/>
                </a:cubicBezTo>
                <a:cubicBezTo>
                  <a:pt x="955257" y="1377050"/>
                  <a:pt x="967095" y="1374359"/>
                  <a:pt x="973553" y="1373283"/>
                </a:cubicBezTo>
                <a:cubicBezTo>
                  <a:pt x="978934" y="1371669"/>
                  <a:pt x="984315" y="1370054"/>
                  <a:pt x="988620" y="1368440"/>
                </a:cubicBezTo>
                <a:cubicBezTo>
                  <a:pt x="995078" y="1362520"/>
                  <a:pt x="1007455" y="1359292"/>
                  <a:pt x="1012836" y="1356063"/>
                </a:cubicBezTo>
                <a:cubicBezTo>
                  <a:pt x="1021984" y="1352834"/>
                  <a:pt x="1031132" y="1349605"/>
                  <a:pt x="1040280" y="1346377"/>
                </a:cubicBezTo>
                <a:lnTo>
                  <a:pt x="1057863" y="1339481"/>
                </a:lnTo>
                <a:lnTo>
                  <a:pt x="1065572" y="1335076"/>
                </a:lnTo>
                <a:lnTo>
                  <a:pt x="1072566" y="1332925"/>
                </a:lnTo>
                <a:lnTo>
                  <a:pt x="1082253" y="1327543"/>
                </a:lnTo>
                <a:lnTo>
                  <a:pt x="1084798" y="1325774"/>
                </a:lnTo>
                <a:lnTo>
                  <a:pt x="1091401" y="1319471"/>
                </a:lnTo>
                <a:cubicBezTo>
                  <a:pt x="1095706" y="1316780"/>
                  <a:pt x="1101087" y="1313552"/>
                  <a:pt x="1105930" y="1310861"/>
                </a:cubicBezTo>
                <a:lnTo>
                  <a:pt x="1122460" y="1302759"/>
                </a:lnTo>
                <a:lnTo>
                  <a:pt x="1128531" y="1299022"/>
                </a:lnTo>
                <a:cubicBezTo>
                  <a:pt x="1135527" y="1294717"/>
                  <a:pt x="1142522" y="1289874"/>
                  <a:pt x="1149518" y="1285031"/>
                </a:cubicBezTo>
                <a:cubicBezTo>
                  <a:pt x="1151132" y="1281802"/>
                  <a:pt x="1154899" y="1279112"/>
                  <a:pt x="1158666" y="1276421"/>
                </a:cubicBezTo>
                <a:cubicBezTo>
                  <a:pt x="1162433" y="1273731"/>
                  <a:pt x="1166200" y="1271040"/>
                  <a:pt x="1168891" y="1269964"/>
                </a:cubicBezTo>
                <a:cubicBezTo>
                  <a:pt x="1177501" y="1263506"/>
                  <a:pt x="1186648" y="1257049"/>
                  <a:pt x="1195258" y="1250053"/>
                </a:cubicBezTo>
                <a:cubicBezTo>
                  <a:pt x="1198487" y="1242520"/>
                  <a:pt x="1208712" y="1236062"/>
                  <a:pt x="1214093" y="1232295"/>
                </a:cubicBezTo>
                <a:cubicBezTo>
                  <a:pt x="1221088" y="1226376"/>
                  <a:pt x="1228084" y="1220457"/>
                  <a:pt x="1235079" y="1214538"/>
                </a:cubicBezTo>
                <a:cubicBezTo>
                  <a:pt x="1257680" y="1191936"/>
                  <a:pt x="1282972" y="1164492"/>
                  <a:pt x="1298577" y="1142967"/>
                </a:cubicBezTo>
                <a:lnTo>
                  <a:pt x="1307316" y="1128112"/>
                </a:lnTo>
                <a:lnTo>
                  <a:pt x="1307726" y="1126824"/>
                </a:lnTo>
                <a:cubicBezTo>
                  <a:pt x="1312031" y="1120366"/>
                  <a:pt x="1317412" y="1112833"/>
                  <a:pt x="1321717" y="1105299"/>
                </a:cubicBezTo>
                <a:cubicBezTo>
                  <a:pt x="1323331" y="1103146"/>
                  <a:pt x="1324408" y="1100994"/>
                  <a:pt x="1326022" y="1098841"/>
                </a:cubicBezTo>
                <a:lnTo>
                  <a:pt x="1331746" y="1090902"/>
                </a:lnTo>
                <a:lnTo>
                  <a:pt x="1333555" y="1087541"/>
                </a:lnTo>
                <a:cubicBezTo>
                  <a:pt x="1338398" y="1080545"/>
                  <a:pt x="1342165" y="1073550"/>
                  <a:pt x="1344856" y="1068169"/>
                </a:cubicBezTo>
                <a:cubicBezTo>
                  <a:pt x="1353466" y="1053101"/>
                  <a:pt x="1359923" y="1038034"/>
                  <a:pt x="1366919" y="1022428"/>
                </a:cubicBezTo>
                <a:cubicBezTo>
                  <a:pt x="1373376" y="1006823"/>
                  <a:pt x="1380372" y="991217"/>
                  <a:pt x="1388444" y="973460"/>
                </a:cubicBezTo>
                <a:cubicBezTo>
                  <a:pt x="1389251" y="968617"/>
                  <a:pt x="1392480" y="960410"/>
                  <a:pt x="1394767" y="953549"/>
                </a:cubicBezTo>
                <a:close/>
                <a:moveTo>
                  <a:pt x="1476951" y="884420"/>
                </a:moveTo>
                <a:lnTo>
                  <a:pt x="1476951" y="917725"/>
                </a:lnTo>
                <a:lnTo>
                  <a:pt x="1470238" y="946015"/>
                </a:lnTo>
                <a:cubicBezTo>
                  <a:pt x="1463781" y="952473"/>
                  <a:pt x="1464319" y="942786"/>
                  <a:pt x="1456785" y="951935"/>
                </a:cubicBezTo>
                <a:cubicBezTo>
                  <a:pt x="1456785" y="951396"/>
                  <a:pt x="1457323" y="949244"/>
                  <a:pt x="1457862" y="948706"/>
                </a:cubicBezTo>
                <a:cubicBezTo>
                  <a:pt x="1458399" y="940096"/>
                  <a:pt x="1456247" y="938482"/>
                  <a:pt x="1460014" y="926105"/>
                </a:cubicBezTo>
                <a:cubicBezTo>
                  <a:pt x="1462704" y="918571"/>
                  <a:pt x="1465933" y="910500"/>
                  <a:pt x="1468086" y="902428"/>
                </a:cubicBezTo>
                <a:lnTo>
                  <a:pt x="1474543" y="898661"/>
                </a:lnTo>
                <a:lnTo>
                  <a:pt x="1474543" y="898661"/>
                </a:lnTo>
                <a:close/>
                <a:moveTo>
                  <a:pt x="1460791" y="866230"/>
                </a:moveTo>
                <a:lnTo>
                  <a:pt x="1460598" y="867182"/>
                </a:lnTo>
                <a:lnTo>
                  <a:pt x="1462166" y="869064"/>
                </a:lnTo>
                <a:cubicBezTo>
                  <a:pt x="1463781" y="870679"/>
                  <a:pt x="1465395" y="872831"/>
                  <a:pt x="1467009" y="874445"/>
                </a:cubicBezTo>
                <a:cubicBezTo>
                  <a:pt x="1468086" y="873369"/>
                  <a:pt x="1469162" y="872293"/>
                  <a:pt x="1470238" y="872293"/>
                </a:cubicBezTo>
                <a:lnTo>
                  <a:pt x="1470319" y="871880"/>
                </a:lnTo>
                <a:lnTo>
                  <a:pt x="1468086" y="873369"/>
                </a:lnTo>
                <a:cubicBezTo>
                  <a:pt x="1465933" y="872293"/>
                  <a:pt x="1464319" y="870140"/>
                  <a:pt x="1462704" y="868526"/>
                </a:cubicBezTo>
                <a:close/>
                <a:moveTo>
                  <a:pt x="1455995" y="805102"/>
                </a:moveTo>
                <a:lnTo>
                  <a:pt x="1455619" y="805123"/>
                </a:lnTo>
                <a:lnTo>
                  <a:pt x="1454938" y="805160"/>
                </a:lnTo>
                <a:lnTo>
                  <a:pt x="1455171" y="807719"/>
                </a:lnTo>
                <a:cubicBezTo>
                  <a:pt x="1455171" y="812562"/>
                  <a:pt x="1455171" y="816328"/>
                  <a:pt x="1454633" y="821172"/>
                </a:cubicBezTo>
                <a:cubicBezTo>
                  <a:pt x="1454094" y="823862"/>
                  <a:pt x="1453557" y="826015"/>
                  <a:pt x="1452480" y="829243"/>
                </a:cubicBezTo>
                <a:cubicBezTo>
                  <a:pt x="1448175" y="836239"/>
                  <a:pt x="1443870" y="843234"/>
                  <a:pt x="1439565" y="849692"/>
                </a:cubicBezTo>
                <a:cubicBezTo>
                  <a:pt x="1438489" y="856149"/>
                  <a:pt x="1437951" y="861531"/>
                  <a:pt x="1436337" y="867450"/>
                </a:cubicBezTo>
                <a:lnTo>
                  <a:pt x="1433108" y="873369"/>
                </a:lnTo>
                <a:cubicBezTo>
                  <a:pt x="1431493" y="881979"/>
                  <a:pt x="1429879" y="890051"/>
                  <a:pt x="1427727" y="899199"/>
                </a:cubicBezTo>
                <a:cubicBezTo>
                  <a:pt x="1425574" y="906195"/>
                  <a:pt x="1423960" y="912652"/>
                  <a:pt x="1421807" y="919648"/>
                </a:cubicBezTo>
                <a:cubicBezTo>
                  <a:pt x="1419655" y="926643"/>
                  <a:pt x="1418041" y="933101"/>
                  <a:pt x="1415350" y="939558"/>
                </a:cubicBezTo>
                <a:cubicBezTo>
                  <a:pt x="1414273" y="944939"/>
                  <a:pt x="1413197" y="949782"/>
                  <a:pt x="1411583" y="955163"/>
                </a:cubicBezTo>
                <a:cubicBezTo>
                  <a:pt x="1410507" y="960545"/>
                  <a:pt x="1409431" y="965926"/>
                  <a:pt x="1407278" y="971307"/>
                </a:cubicBezTo>
                <a:lnTo>
                  <a:pt x="1410711" y="965967"/>
                </a:lnTo>
                <a:lnTo>
                  <a:pt x="1413736" y="954625"/>
                </a:lnTo>
                <a:cubicBezTo>
                  <a:pt x="1414273" y="948706"/>
                  <a:pt x="1415350" y="943863"/>
                  <a:pt x="1416426" y="938481"/>
                </a:cubicBezTo>
                <a:cubicBezTo>
                  <a:pt x="1418578" y="932024"/>
                  <a:pt x="1420731" y="925029"/>
                  <a:pt x="1422883" y="918571"/>
                </a:cubicBezTo>
                <a:cubicBezTo>
                  <a:pt x="1425036" y="911575"/>
                  <a:pt x="1426651" y="905118"/>
                  <a:pt x="1428803" y="898123"/>
                </a:cubicBezTo>
                <a:cubicBezTo>
                  <a:pt x="1430955" y="889513"/>
                  <a:pt x="1432032" y="881441"/>
                  <a:pt x="1434184" y="872293"/>
                </a:cubicBezTo>
                <a:lnTo>
                  <a:pt x="1437413" y="866373"/>
                </a:lnTo>
                <a:cubicBezTo>
                  <a:pt x="1439027" y="860454"/>
                  <a:pt x="1439565" y="855073"/>
                  <a:pt x="1440642" y="848616"/>
                </a:cubicBezTo>
                <a:cubicBezTo>
                  <a:pt x="1444947" y="841620"/>
                  <a:pt x="1449252" y="835162"/>
                  <a:pt x="1453557" y="828167"/>
                </a:cubicBezTo>
                <a:cubicBezTo>
                  <a:pt x="1450866" y="842158"/>
                  <a:pt x="1448175" y="855611"/>
                  <a:pt x="1444947" y="869602"/>
                </a:cubicBezTo>
                <a:cubicBezTo>
                  <a:pt x="1443870" y="882517"/>
                  <a:pt x="1436337" y="900275"/>
                  <a:pt x="1438489" y="904042"/>
                </a:cubicBezTo>
                <a:cubicBezTo>
                  <a:pt x="1433646" y="919109"/>
                  <a:pt x="1429341" y="933639"/>
                  <a:pt x="1423960" y="948168"/>
                </a:cubicBezTo>
                <a:lnTo>
                  <a:pt x="1421085" y="952639"/>
                </a:lnTo>
                <a:lnTo>
                  <a:pt x="1419856" y="959334"/>
                </a:lnTo>
                <a:cubicBezTo>
                  <a:pt x="1419251" y="962832"/>
                  <a:pt x="1418310" y="966464"/>
                  <a:pt x="1415888" y="970769"/>
                </a:cubicBezTo>
                <a:cubicBezTo>
                  <a:pt x="1408354" y="981532"/>
                  <a:pt x="1404587" y="992294"/>
                  <a:pt x="1400821" y="1003594"/>
                </a:cubicBezTo>
                <a:cubicBezTo>
                  <a:pt x="1398668" y="1008976"/>
                  <a:pt x="1396516" y="1014895"/>
                  <a:pt x="1393825" y="1020814"/>
                </a:cubicBezTo>
                <a:cubicBezTo>
                  <a:pt x="1392749" y="1024043"/>
                  <a:pt x="1391135" y="1026734"/>
                  <a:pt x="1389520" y="1029963"/>
                </a:cubicBezTo>
                <a:cubicBezTo>
                  <a:pt x="1387906" y="1033191"/>
                  <a:pt x="1386291" y="1036420"/>
                  <a:pt x="1384139" y="1039649"/>
                </a:cubicBezTo>
                <a:cubicBezTo>
                  <a:pt x="1379296" y="1048259"/>
                  <a:pt x="1374453" y="1057406"/>
                  <a:pt x="1369610" y="1065478"/>
                </a:cubicBezTo>
                <a:cubicBezTo>
                  <a:pt x="1365843" y="1075165"/>
                  <a:pt x="1359385" y="1081622"/>
                  <a:pt x="1354004" y="1090770"/>
                </a:cubicBezTo>
                <a:cubicBezTo>
                  <a:pt x="1349699" y="1100994"/>
                  <a:pt x="1342165" y="1113371"/>
                  <a:pt x="1334094" y="1124672"/>
                </a:cubicBezTo>
                <a:cubicBezTo>
                  <a:pt x="1326022" y="1135972"/>
                  <a:pt x="1317950" y="1147811"/>
                  <a:pt x="1312031" y="1158035"/>
                </a:cubicBezTo>
                <a:cubicBezTo>
                  <a:pt x="1307188" y="1164493"/>
                  <a:pt x="1302344" y="1170950"/>
                  <a:pt x="1297502" y="1176869"/>
                </a:cubicBezTo>
                <a:cubicBezTo>
                  <a:pt x="1292120" y="1182789"/>
                  <a:pt x="1287277" y="1188708"/>
                  <a:pt x="1281896" y="1195165"/>
                </a:cubicBezTo>
                <a:cubicBezTo>
                  <a:pt x="1280282" y="1197856"/>
                  <a:pt x="1278129" y="1200009"/>
                  <a:pt x="1276515" y="1202699"/>
                </a:cubicBezTo>
                <a:cubicBezTo>
                  <a:pt x="1274362" y="1205390"/>
                  <a:pt x="1272748" y="1207542"/>
                  <a:pt x="1270596" y="1210233"/>
                </a:cubicBezTo>
                <a:cubicBezTo>
                  <a:pt x="1267367" y="1212923"/>
                  <a:pt x="1264138" y="1215614"/>
                  <a:pt x="1261447" y="1217766"/>
                </a:cubicBezTo>
                <a:lnTo>
                  <a:pt x="1246486" y="1234332"/>
                </a:lnTo>
                <a:lnTo>
                  <a:pt x="1246918" y="1236062"/>
                </a:lnTo>
                <a:cubicBezTo>
                  <a:pt x="1240460" y="1243058"/>
                  <a:pt x="1236155" y="1247901"/>
                  <a:pt x="1231313" y="1252206"/>
                </a:cubicBezTo>
                <a:cubicBezTo>
                  <a:pt x="1225931" y="1255973"/>
                  <a:pt x="1220012" y="1259740"/>
                  <a:pt x="1214631" y="1264045"/>
                </a:cubicBezTo>
                <a:lnTo>
                  <a:pt x="1201178" y="1274807"/>
                </a:lnTo>
                <a:lnTo>
                  <a:pt x="1188434" y="1284120"/>
                </a:lnTo>
                <a:lnTo>
                  <a:pt x="1190415" y="1283955"/>
                </a:lnTo>
                <a:lnTo>
                  <a:pt x="1204407" y="1273731"/>
                </a:lnTo>
                <a:lnTo>
                  <a:pt x="1217860" y="1262968"/>
                </a:lnTo>
                <a:cubicBezTo>
                  <a:pt x="1223241" y="1259202"/>
                  <a:pt x="1229160" y="1255435"/>
                  <a:pt x="1234541" y="1251130"/>
                </a:cubicBezTo>
                <a:cubicBezTo>
                  <a:pt x="1238846" y="1246825"/>
                  <a:pt x="1243690" y="1241982"/>
                  <a:pt x="1250147" y="1234986"/>
                </a:cubicBezTo>
                <a:cubicBezTo>
                  <a:pt x="1250147" y="1234448"/>
                  <a:pt x="1250147" y="1233910"/>
                  <a:pt x="1249609" y="1232834"/>
                </a:cubicBezTo>
                <a:cubicBezTo>
                  <a:pt x="1254990" y="1227452"/>
                  <a:pt x="1259833" y="1222071"/>
                  <a:pt x="1264676" y="1216152"/>
                </a:cubicBezTo>
                <a:cubicBezTo>
                  <a:pt x="1267367" y="1214000"/>
                  <a:pt x="1270596" y="1211309"/>
                  <a:pt x="1273824" y="1208618"/>
                </a:cubicBezTo>
                <a:cubicBezTo>
                  <a:pt x="1275438" y="1206466"/>
                  <a:pt x="1277591" y="1203775"/>
                  <a:pt x="1279743" y="1201085"/>
                </a:cubicBezTo>
                <a:cubicBezTo>
                  <a:pt x="1281358" y="1198394"/>
                  <a:pt x="1283511" y="1195704"/>
                  <a:pt x="1285125" y="1193551"/>
                </a:cubicBezTo>
                <a:cubicBezTo>
                  <a:pt x="1290506" y="1187632"/>
                  <a:pt x="1295349" y="1181174"/>
                  <a:pt x="1300730" y="1175255"/>
                </a:cubicBezTo>
                <a:cubicBezTo>
                  <a:pt x="1305573" y="1169335"/>
                  <a:pt x="1310417" y="1162878"/>
                  <a:pt x="1315259" y="1156421"/>
                </a:cubicBezTo>
                <a:cubicBezTo>
                  <a:pt x="1321179" y="1146197"/>
                  <a:pt x="1329250" y="1134358"/>
                  <a:pt x="1337323" y="1123057"/>
                </a:cubicBezTo>
                <a:cubicBezTo>
                  <a:pt x="1345394" y="1111218"/>
                  <a:pt x="1352928" y="1099380"/>
                  <a:pt x="1357233" y="1089156"/>
                </a:cubicBezTo>
                <a:cubicBezTo>
                  <a:pt x="1362614" y="1080007"/>
                  <a:pt x="1369071" y="1073550"/>
                  <a:pt x="1372839" y="1063864"/>
                </a:cubicBezTo>
                <a:cubicBezTo>
                  <a:pt x="1377681" y="1055792"/>
                  <a:pt x="1382525" y="1046106"/>
                  <a:pt x="1387367" y="1038034"/>
                </a:cubicBezTo>
                <a:cubicBezTo>
                  <a:pt x="1389520" y="1034805"/>
                  <a:pt x="1391135" y="1031577"/>
                  <a:pt x="1392749" y="1028348"/>
                </a:cubicBezTo>
                <a:cubicBezTo>
                  <a:pt x="1394363" y="1025119"/>
                  <a:pt x="1395440" y="1021890"/>
                  <a:pt x="1397054" y="1019200"/>
                </a:cubicBezTo>
                <a:cubicBezTo>
                  <a:pt x="1399745" y="1013280"/>
                  <a:pt x="1401897" y="1007361"/>
                  <a:pt x="1404049" y="1001980"/>
                </a:cubicBezTo>
                <a:cubicBezTo>
                  <a:pt x="1408354" y="990679"/>
                  <a:pt x="1412121" y="979917"/>
                  <a:pt x="1419117" y="969155"/>
                </a:cubicBezTo>
                <a:cubicBezTo>
                  <a:pt x="1423960" y="960545"/>
                  <a:pt x="1422883" y="954087"/>
                  <a:pt x="1425036" y="947092"/>
                </a:cubicBezTo>
                <a:cubicBezTo>
                  <a:pt x="1430955" y="932562"/>
                  <a:pt x="1434722" y="918033"/>
                  <a:pt x="1439565" y="902966"/>
                </a:cubicBezTo>
                <a:cubicBezTo>
                  <a:pt x="1437413" y="898661"/>
                  <a:pt x="1444947" y="881441"/>
                  <a:pt x="1446023" y="868526"/>
                </a:cubicBezTo>
                <a:cubicBezTo>
                  <a:pt x="1449252" y="855073"/>
                  <a:pt x="1451942" y="841082"/>
                  <a:pt x="1454633" y="827091"/>
                </a:cubicBezTo>
                <a:lnTo>
                  <a:pt x="1456574" y="819813"/>
                </a:lnTo>
                <a:lnTo>
                  <a:pt x="1455171" y="819557"/>
                </a:lnTo>
                <a:cubicBezTo>
                  <a:pt x="1455708" y="815252"/>
                  <a:pt x="1455708" y="811486"/>
                  <a:pt x="1455708" y="806104"/>
                </a:cubicBezTo>
                <a:close/>
                <a:moveTo>
                  <a:pt x="1467547" y="793727"/>
                </a:moveTo>
                <a:lnTo>
                  <a:pt x="1461281" y="819837"/>
                </a:lnTo>
                <a:lnTo>
                  <a:pt x="1461281" y="819837"/>
                </a:lnTo>
                <a:lnTo>
                  <a:pt x="1467548" y="793728"/>
                </a:lnTo>
                <a:close/>
                <a:moveTo>
                  <a:pt x="1472390" y="788346"/>
                </a:moveTo>
                <a:cubicBezTo>
                  <a:pt x="1471314" y="790499"/>
                  <a:pt x="1470238" y="792113"/>
                  <a:pt x="1469162" y="795342"/>
                </a:cubicBezTo>
                <a:lnTo>
                  <a:pt x="1468422" y="810005"/>
                </a:lnTo>
                <a:cubicBezTo>
                  <a:pt x="1468355" y="814176"/>
                  <a:pt x="1468355" y="818212"/>
                  <a:pt x="1468086" y="823862"/>
                </a:cubicBezTo>
                <a:lnTo>
                  <a:pt x="1462704" y="840420"/>
                </a:lnTo>
                <a:lnTo>
                  <a:pt x="1462704" y="842312"/>
                </a:lnTo>
                <a:lnTo>
                  <a:pt x="1469162" y="823862"/>
                </a:lnTo>
                <a:cubicBezTo>
                  <a:pt x="1469700" y="812561"/>
                  <a:pt x="1469162" y="807719"/>
                  <a:pt x="1470238" y="795341"/>
                </a:cubicBezTo>
                <a:lnTo>
                  <a:pt x="1472747" y="789906"/>
                </a:lnTo>
                <a:close/>
                <a:moveTo>
                  <a:pt x="1449251" y="765207"/>
                </a:moveTo>
                <a:lnTo>
                  <a:pt x="1445725" y="773542"/>
                </a:lnTo>
                <a:lnTo>
                  <a:pt x="1444408" y="785656"/>
                </a:lnTo>
                <a:lnTo>
                  <a:pt x="1442711" y="779997"/>
                </a:lnTo>
                <a:lnTo>
                  <a:pt x="1442090" y="780796"/>
                </a:lnTo>
                <a:lnTo>
                  <a:pt x="1443870" y="786732"/>
                </a:lnTo>
                <a:cubicBezTo>
                  <a:pt x="1443332" y="789422"/>
                  <a:pt x="1443332" y="792113"/>
                  <a:pt x="1442794" y="795342"/>
                </a:cubicBezTo>
                <a:cubicBezTo>
                  <a:pt x="1443870" y="796956"/>
                  <a:pt x="1444408" y="799647"/>
                  <a:pt x="1444947" y="802337"/>
                </a:cubicBezTo>
                <a:lnTo>
                  <a:pt x="1446615" y="802245"/>
                </a:lnTo>
                <a:lnTo>
                  <a:pt x="1445484" y="798570"/>
                </a:lnTo>
                <a:cubicBezTo>
                  <a:pt x="1446022" y="795341"/>
                  <a:pt x="1446022" y="792651"/>
                  <a:pt x="1446561" y="789960"/>
                </a:cubicBezTo>
                <a:cubicBezTo>
                  <a:pt x="1447637" y="782427"/>
                  <a:pt x="1448175" y="773817"/>
                  <a:pt x="1449251" y="765207"/>
                </a:cubicBezTo>
                <a:close/>
                <a:moveTo>
                  <a:pt x="75789" y="501170"/>
                </a:moveTo>
                <a:lnTo>
                  <a:pt x="76057" y="501303"/>
                </a:lnTo>
                <a:lnTo>
                  <a:pt x="76083" y="501228"/>
                </a:lnTo>
                <a:close/>
                <a:moveTo>
                  <a:pt x="108256" y="424039"/>
                </a:moveTo>
                <a:cubicBezTo>
                  <a:pt x="99646" y="438030"/>
                  <a:pt x="98031" y="442335"/>
                  <a:pt x="96417" y="446102"/>
                </a:cubicBezTo>
                <a:cubicBezTo>
                  <a:pt x="93188" y="449330"/>
                  <a:pt x="90497" y="452559"/>
                  <a:pt x="86731" y="454174"/>
                </a:cubicBezTo>
                <a:lnTo>
                  <a:pt x="86708" y="454689"/>
                </a:lnTo>
                <a:lnTo>
                  <a:pt x="85771" y="475290"/>
                </a:lnTo>
                <a:lnTo>
                  <a:pt x="85798" y="475240"/>
                </a:lnTo>
                <a:lnTo>
                  <a:pt x="86731" y="454712"/>
                </a:lnTo>
                <a:cubicBezTo>
                  <a:pt x="89960" y="452559"/>
                  <a:pt x="93188" y="449330"/>
                  <a:pt x="96417" y="446639"/>
                </a:cubicBezTo>
                <a:cubicBezTo>
                  <a:pt x="98031" y="442873"/>
                  <a:pt x="100184" y="438568"/>
                  <a:pt x="108256" y="424577"/>
                </a:cubicBezTo>
                <a:lnTo>
                  <a:pt x="108659" y="424846"/>
                </a:lnTo>
                <a:lnTo>
                  <a:pt x="108861" y="424442"/>
                </a:lnTo>
                <a:close/>
                <a:moveTo>
                  <a:pt x="114713" y="377222"/>
                </a:moveTo>
                <a:cubicBezTo>
                  <a:pt x="112560" y="378837"/>
                  <a:pt x="109870" y="380451"/>
                  <a:pt x="107179" y="382603"/>
                </a:cubicBezTo>
                <a:cubicBezTo>
                  <a:pt x="103412" y="389599"/>
                  <a:pt x="100721" y="395518"/>
                  <a:pt x="95879" y="406281"/>
                </a:cubicBezTo>
                <a:lnTo>
                  <a:pt x="98464" y="408349"/>
                </a:lnTo>
                <a:lnTo>
                  <a:pt x="98548" y="407986"/>
                </a:lnTo>
                <a:lnTo>
                  <a:pt x="96417" y="406281"/>
                </a:lnTo>
                <a:cubicBezTo>
                  <a:pt x="101260" y="395518"/>
                  <a:pt x="103951" y="389599"/>
                  <a:pt x="107717" y="382603"/>
                </a:cubicBezTo>
                <a:lnTo>
                  <a:pt x="114388" y="377839"/>
                </a:lnTo>
                <a:close/>
                <a:moveTo>
                  <a:pt x="156148" y="346550"/>
                </a:moveTo>
                <a:lnTo>
                  <a:pt x="155469" y="347094"/>
                </a:lnTo>
                <a:lnTo>
                  <a:pt x="152583" y="358187"/>
                </a:lnTo>
                <a:cubicBezTo>
                  <a:pt x="151843" y="360675"/>
                  <a:pt x="151305" y="362155"/>
                  <a:pt x="150767" y="363769"/>
                </a:cubicBezTo>
                <a:cubicBezTo>
                  <a:pt x="130318" y="391213"/>
                  <a:pt x="118480" y="427806"/>
                  <a:pt x="101260" y="454174"/>
                </a:cubicBezTo>
                <a:cubicBezTo>
                  <a:pt x="99107" y="461169"/>
                  <a:pt x="96955" y="468703"/>
                  <a:pt x="94264" y="476236"/>
                </a:cubicBezTo>
                <a:cubicBezTo>
                  <a:pt x="91574" y="483770"/>
                  <a:pt x="89959" y="491304"/>
                  <a:pt x="87807" y="498837"/>
                </a:cubicBezTo>
                <a:cubicBezTo>
                  <a:pt x="82425" y="514981"/>
                  <a:pt x="74354" y="532201"/>
                  <a:pt x="73815" y="546192"/>
                </a:cubicBezTo>
                <a:cubicBezTo>
                  <a:pt x="70587" y="556954"/>
                  <a:pt x="67358" y="567717"/>
                  <a:pt x="64668" y="578479"/>
                </a:cubicBezTo>
                <a:cubicBezTo>
                  <a:pt x="63053" y="586551"/>
                  <a:pt x="61977" y="594623"/>
                  <a:pt x="60363" y="602695"/>
                </a:cubicBezTo>
                <a:lnTo>
                  <a:pt x="58210" y="615071"/>
                </a:lnTo>
                <a:cubicBezTo>
                  <a:pt x="57672" y="619376"/>
                  <a:pt x="57134" y="623144"/>
                  <a:pt x="56596" y="627448"/>
                </a:cubicBezTo>
                <a:cubicBezTo>
                  <a:pt x="54982" y="638749"/>
                  <a:pt x="52829" y="649511"/>
                  <a:pt x="51753" y="660812"/>
                </a:cubicBezTo>
                <a:cubicBezTo>
                  <a:pt x="51214" y="667807"/>
                  <a:pt x="50677" y="673727"/>
                  <a:pt x="50138" y="681261"/>
                </a:cubicBezTo>
                <a:cubicBezTo>
                  <a:pt x="50677" y="686642"/>
                  <a:pt x="51753" y="692023"/>
                  <a:pt x="52829" y="702785"/>
                </a:cubicBezTo>
                <a:lnTo>
                  <a:pt x="54090" y="691057"/>
                </a:lnTo>
                <a:lnTo>
                  <a:pt x="53905" y="687180"/>
                </a:lnTo>
                <a:cubicBezTo>
                  <a:pt x="54443" y="679646"/>
                  <a:pt x="55519" y="671574"/>
                  <a:pt x="56058" y="664579"/>
                </a:cubicBezTo>
                <a:cubicBezTo>
                  <a:pt x="57134" y="653278"/>
                  <a:pt x="59286" y="642515"/>
                  <a:pt x="60901" y="631215"/>
                </a:cubicBezTo>
                <a:lnTo>
                  <a:pt x="64742" y="626606"/>
                </a:lnTo>
                <a:lnTo>
                  <a:pt x="70320" y="589278"/>
                </a:lnTo>
                <a:lnTo>
                  <a:pt x="70049" y="582784"/>
                </a:lnTo>
                <a:lnTo>
                  <a:pt x="75365" y="567544"/>
                </a:lnTo>
                <a:lnTo>
                  <a:pt x="78528" y="554748"/>
                </a:lnTo>
                <a:lnTo>
                  <a:pt x="77583" y="556954"/>
                </a:lnTo>
                <a:cubicBezTo>
                  <a:pt x="76506" y="556417"/>
                  <a:pt x="75430" y="555878"/>
                  <a:pt x="74354" y="555878"/>
                </a:cubicBezTo>
                <a:cubicBezTo>
                  <a:pt x="71663" y="562874"/>
                  <a:pt x="68973" y="570946"/>
                  <a:pt x="66282" y="579018"/>
                </a:cubicBezTo>
                <a:cubicBezTo>
                  <a:pt x="66282" y="582784"/>
                  <a:pt x="66282" y="587089"/>
                  <a:pt x="66820" y="591933"/>
                </a:cubicBezTo>
                <a:cubicBezTo>
                  <a:pt x="65206" y="600542"/>
                  <a:pt x="64129" y="608076"/>
                  <a:pt x="63053" y="616686"/>
                </a:cubicBezTo>
                <a:cubicBezTo>
                  <a:pt x="63053" y="617762"/>
                  <a:pt x="62515" y="619376"/>
                  <a:pt x="62515" y="620991"/>
                </a:cubicBezTo>
                <a:cubicBezTo>
                  <a:pt x="60363" y="623144"/>
                  <a:pt x="59286" y="625296"/>
                  <a:pt x="57134" y="627448"/>
                </a:cubicBezTo>
                <a:cubicBezTo>
                  <a:pt x="57672" y="623144"/>
                  <a:pt x="58210" y="619376"/>
                  <a:pt x="58748" y="615071"/>
                </a:cubicBezTo>
                <a:lnTo>
                  <a:pt x="60901" y="602695"/>
                </a:lnTo>
                <a:cubicBezTo>
                  <a:pt x="62515" y="594623"/>
                  <a:pt x="63591" y="586551"/>
                  <a:pt x="65206" y="578479"/>
                </a:cubicBezTo>
                <a:cubicBezTo>
                  <a:pt x="68434" y="567717"/>
                  <a:pt x="71663" y="556954"/>
                  <a:pt x="74354" y="546192"/>
                </a:cubicBezTo>
                <a:cubicBezTo>
                  <a:pt x="74892" y="532201"/>
                  <a:pt x="82964" y="515519"/>
                  <a:pt x="88345" y="498837"/>
                </a:cubicBezTo>
                <a:cubicBezTo>
                  <a:pt x="90497" y="491304"/>
                  <a:pt x="92112" y="483770"/>
                  <a:pt x="94802" y="476236"/>
                </a:cubicBezTo>
                <a:cubicBezTo>
                  <a:pt x="96955" y="468703"/>
                  <a:pt x="99645" y="461707"/>
                  <a:pt x="101798" y="454174"/>
                </a:cubicBezTo>
                <a:cubicBezTo>
                  <a:pt x="119018" y="427806"/>
                  <a:pt x="130318" y="391213"/>
                  <a:pt x="151305" y="363769"/>
                </a:cubicBezTo>
                <a:cubicBezTo>
                  <a:pt x="152381" y="360002"/>
                  <a:pt x="153457" y="357850"/>
                  <a:pt x="156148" y="346550"/>
                </a:cubicBezTo>
                <a:close/>
                <a:moveTo>
                  <a:pt x="165834" y="292738"/>
                </a:moveTo>
                <a:lnTo>
                  <a:pt x="168525" y="294890"/>
                </a:lnTo>
                <a:lnTo>
                  <a:pt x="168525" y="294890"/>
                </a:lnTo>
                <a:lnTo>
                  <a:pt x="165835" y="292738"/>
                </a:lnTo>
                <a:close/>
                <a:moveTo>
                  <a:pt x="262800" y="216124"/>
                </a:moveTo>
                <a:lnTo>
                  <a:pt x="262697" y="216206"/>
                </a:lnTo>
                <a:lnTo>
                  <a:pt x="262383" y="216561"/>
                </a:lnTo>
                <a:lnTo>
                  <a:pt x="257987" y="221167"/>
                </a:lnTo>
                <a:lnTo>
                  <a:pt x="256876" y="222784"/>
                </a:lnTo>
                <a:lnTo>
                  <a:pt x="256150" y="223604"/>
                </a:lnTo>
                <a:cubicBezTo>
                  <a:pt x="255104" y="225313"/>
                  <a:pt x="254624" y="226549"/>
                  <a:pt x="253010" y="228163"/>
                </a:cubicBezTo>
                <a:cubicBezTo>
                  <a:pt x="242247" y="240540"/>
                  <a:pt x="230947" y="252917"/>
                  <a:pt x="220185" y="266908"/>
                </a:cubicBezTo>
                <a:cubicBezTo>
                  <a:pt x="216956" y="270674"/>
                  <a:pt x="213727" y="273903"/>
                  <a:pt x="211036" y="277670"/>
                </a:cubicBezTo>
                <a:cubicBezTo>
                  <a:pt x="207808" y="281437"/>
                  <a:pt x="205117" y="285204"/>
                  <a:pt x="201889" y="288970"/>
                </a:cubicBezTo>
                <a:lnTo>
                  <a:pt x="161454" y="333661"/>
                </a:lnTo>
                <a:lnTo>
                  <a:pt x="202426" y="288433"/>
                </a:lnTo>
                <a:cubicBezTo>
                  <a:pt x="205655" y="284666"/>
                  <a:pt x="208346" y="280899"/>
                  <a:pt x="211574" y="277132"/>
                </a:cubicBezTo>
                <a:cubicBezTo>
                  <a:pt x="214803" y="273365"/>
                  <a:pt x="218032" y="270137"/>
                  <a:pt x="220723" y="266369"/>
                </a:cubicBezTo>
                <a:cubicBezTo>
                  <a:pt x="231485" y="252378"/>
                  <a:pt x="242785" y="240540"/>
                  <a:pt x="253548" y="227625"/>
                </a:cubicBezTo>
                <a:lnTo>
                  <a:pt x="256876" y="222784"/>
                </a:lnTo>
                <a:lnTo>
                  <a:pt x="262383" y="216561"/>
                </a:lnTo>
                <a:close/>
                <a:moveTo>
                  <a:pt x="276460" y="179017"/>
                </a:moveTo>
                <a:cubicBezTo>
                  <a:pt x="275565" y="178904"/>
                  <a:pt x="273704" y="179755"/>
                  <a:pt x="271815" y="180635"/>
                </a:cubicBezTo>
                <a:lnTo>
                  <a:pt x="268361" y="181918"/>
                </a:lnTo>
                <a:lnTo>
                  <a:pt x="267539" y="182960"/>
                </a:lnTo>
                <a:cubicBezTo>
                  <a:pt x="265387" y="184575"/>
                  <a:pt x="263234" y="186189"/>
                  <a:pt x="261620" y="188342"/>
                </a:cubicBezTo>
                <a:cubicBezTo>
                  <a:pt x="256239" y="191570"/>
                  <a:pt x="251934" y="194261"/>
                  <a:pt x="246552" y="198028"/>
                </a:cubicBezTo>
                <a:lnTo>
                  <a:pt x="236328" y="209329"/>
                </a:lnTo>
                <a:lnTo>
                  <a:pt x="226642" y="220629"/>
                </a:lnTo>
                <a:cubicBezTo>
                  <a:pt x="224490" y="222244"/>
                  <a:pt x="222875" y="223858"/>
                  <a:pt x="220185" y="226549"/>
                </a:cubicBezTo>
                <a:lnTo>
                  <a:pt x="219965" y="226274"/>
                </a:lnTo>
                <a:lnTo>
                  <a:pt x="213862" y="233612"/>
                </a:lnTo>
                <a:cubicBezTo>
                  <a:pt x="211709" y="236639"/>
                  <a:pt x="208884" y="240540"/>
                  <a:pt x="203503" y="246459"/>
                </a:cubicBezTo>
                <a:lnTo>
                  <a:pt x="186821" y="264755"/>
                </a:lnTo>
                <a:lnTo>
                  <a:pt x="189512" y="267984"/>
                </a:lnTo>
                <a:lnTo>
                  <a:pt x="189563" y="267938"/>
                </a:lnTo>
                <a:lnTo>
                  <a:pt x="187359" y="265293"/>
                </a:lnTo>
                <a:cubicBezTo>
                  <a:pt x="192740" y="259374"/>
                  <a:pt x="199198" y="252917"/>
                  <a:pt x="204041" y="246997"/>
                </a:cubicBezTo>
                <a:cubicBezTo>
                  <a:pt x="214803" y="235158"/>
                  <a:pt x="215341" y="231392"/>
                  <a:pt x="220723" y="226549"/>
                </a:cubicBezTo>
                <a:cubicBezTo>
                  <a:pt x="223413" y="223858"/>
                  <a:pt x="225565" y="222244"/>
                  <a:pt x="227180" y="220629"/>
                </a:cubicBezTo>
                <a:lnTo>
                  <a:pt x="236866" y="209329"/>
                </a:lnTo>
                <a:lnTo>
                  <a:pt x="247090" y="198028"/>
                </a:lnTo>
                <a:cubicBezTo>
                  <a:pt x="252471" y="194800"/>
                  <a:pt x="256776" y="192109"/>
                  <a:pt x="262158" y="188342"/>
                </a:cubicBezTo>
                <a:cubicBezTo>
                  <a:pt x="264310" y="186728"/>
                  <a:pt x="266463" y="184575"/>
                  <a:pt x="268077" y="182961"/>
                </a:cubicBezTo>
                <a:cubicBezTo>
                  <a:pt x="269153" y="183230"/>
                  <a:pt x="272113" y="181616"/>
                  <a:pt x="274535" y="180540"/>
                </a:cubicBezTo>
                <a:lnTo>
                  <a:pt x="276573" y="179907"/>
                </a:lnTo>
                <a:close/>
                <a:moveTo>
                  <a:pt x="1055885" y="81794"/>
                </a:moveTo>
                <a:cubicBezTo>
                  <a:pt x="1068262" y="86637"/>
                  <a:pt x="1076872" y="90404"/>
                  <a:pt x="1083329" y="94171"/>
                </a:cubicBezTo>
                <a:cubicBezTo>
                  <a:pt x="1089787" y="97400"/>
                  <a:pt x="1093554" y="100628"/>
                  <a:pt x="1095168" y="103857"/>
                </a:cubicBezTo>
                <a:cubicBezTo>
                  <a:pt x="1084944" y="98476"/>
                  <a:pt x="1075796" y="94709"/>
                  <a:pt x="1068800" y="90942"/>
                </a:cubicBezTo>
                <a:cubicBezTo>
                  <a:pt x="1061804" y="87176"/>
                  <a:pt x="1057499" y="83947"/>
                  <a:pt x="1055885" y="81794"/>
                </a:cubicBezTo>
                <a:close/>
                <a:moveTo>
                  <a:pt x="966557" y="42511"/>
                </a:moveTo>
                <a:cubicBezTo>
                  <a:pt x="971400" y="42511"/>
                  <a:pt x="979472" y="44125"/>
                  <a:pt x="988082" y="47354"/>
                </a:cubicBezTo>
                <a:cubicBezTo>
                  <a:pt x="997230" y="51121"/>
                  <a:pt x="1007455" y="56502"/>
                  <a:pt x="1018217" y="62421"/>
                </a:cubicBezTo>
                <a:cubicBezTo>
                  <a:pt x="989158" y="53274"/>
                  <a:pt x="969786" y="47354"/>
                  <a:pt x="966557" y="42511"/>
                </a:cubicBezTo>
                <a:close/>
                <a:moveTo>
                  <a:pt x="642610" y="38946"/>
                </a:moveTo>
                <a:cubicBezTo>
                  <a:pt x="640457" y="38745"/>
                  <a:pt x="637228" y="39014"/>
                  <a:pt x="631309" y="40359"/>
                </a:cubicBezTo>
                <a:cubicBezTo>
                  <a:pt x="623775" y="41435"/>
                  <a:pt x="615165" y="42511"/>
                  <a:pt x="607093" y="43588"/>
                </a:cubicBezTo>
                <a:cubicBezTo>
                  <a:pt x="599559" y="45202"/>
                  <a:pt x="590949" y="47355"/>
                  <a:pt x="583416" y="48969"/>
                </a:cubicBezTo>
                <a:cubicBezTo>
                  <a:pt x="580187" y="50045"/>
                  <a:pt x="576958" y="51121"/>
                  <a:pt x="573192" y="52197"/>
                </a:cubicBezTo>
                <a:cubicBezTo>
                  <a:pt x="569425" y="53274"/>
                  <a:pt x="565658" y="54350"/>
                  <a:pt x="561353" y="55426"/>
                </a:cubicBezTo>
                <a:lnTo>
                  <a:pt x="535448" y="60515"/>
                </a:lnTo>
                <a:lnTo>
                  <a:pt x="530680" y="62422"/>
                </a:lnTo>
                <a:cubicBezTo>
                  <a:pt x="519917" y="66189"/>
                  <a:pt x="508617" y="69417"/>
                  <a:pt x="497855" y="73722"/>
                </a:cubicBezTo>
                <a:cubicBezTo>
                  <a:pt x="487092" y="78027"/>
                  <a:pt x="476330" y="81794"/>
                  <a:pt x="465568" y="86637"/>
                </a:cubicBezTo>
                <a:cubicBezTo>
                  <a:pt x="457496" y="90404"/>
                  <a:pt x="449962" y="93633"/>
                  <a:pt x="442967" y="96862"/>
                </a:cubicBezTo>
                <a:cubicBezTo>
                  <a:pt x="438123" y="97938"/>
                  <a:pt x="432742" y="100628"/>
                  <a:pt x="427899" y="102781"/>
                </a:cubicBezTo>
                <a:cubicBezTo>
                  <a:pt x="414984" y="107624"/>
                  <a:pt x="403146" y="114082"/>
                  <a:pt x="390769" y="120001"/>
                </a:cubicBezTo>
                <a:cubicBezTo>
                  <a:pt x="384850" y="123229"/>
                  <a:pt x="378930" y="127534"/>
                  <a:pt x="373011" y="131301"/>
                </a:cubicBezTo>
                <a:cubicBezTo>
                  <a:pt x="367091" y="135068"/>
                  <a:pt x="361172" y="138835"/>
                  <a:pt x="355791" y="142602"/>
                </a:cubicBezTo>
                <a:cubicBezTo>
                  <a:pt x="349334" y="149059"/>
                  <a:pt x="337495" y="158208"/>
                  <a:pt x="328347" y="163050"/>
                </a:cubicBezTo>
                <a:cubicBezTo>
                  <a:pt x="319737" y="169508"/>
                  <a:pt x="311127" y="176504"/>
                  <a:pt x="302517" y="183499"/>
                </a:cubicBezTo>
                <a:lnTo>
                  <a:pt x="277796" y="205064"/>
                </a:lnTo>
                <a:lnTo>
                  <a:pt x="279916" y="207715"/>
                </a:lnTo>
                <a:cubicBezTo>
                  <a:pt x="280992" y="207177"/>
                  <a:pt x="282909" y="205798"/>
                  <a:pt x="285163" y="204116"/>
                </a:cubicBezTo>
                <a:lnTo>
                  <a:pt x="289628" y="200787"/>
                </a:lnTo>
                <a:lnTo>
                  <a:pt x="305746" y="186728"/>
                </a:lnTo>
                <a:cubicBezTo>
                  <a:pt x="314356" y="179732"/>
                  <a:pt x="322965" y="173274"/>
                  <a:pt x="331575" y="166279"/>
                </a:cubicBezTo>
                <a:cubicBezTo>
                  <a:pt x="340723" y="161436"/>
                  <a:pt x="352024" y="152288"/>
                  <a:pt x="359019" y="145830"/>
                </a:cubicBezTo>
                <a:cubicBezTo>
                  <a:pt x="364939" y="142063"/>
                  <a:pt x="370320" y="138297"/>
                  <a:pt x="376239" y="134530"/>
                </a:cubicBezTo>
                <a:cubicBezTo>
                  <a:pt x="382159" y="130763"/>
                  <a:pt x="387540" y="126996"/>
                  <a:pt x="393997" y="123229"/>
                </a:cubicBezTo>
                <a:cubicBezTo>
                  <a:pt x="406374" y="117310"/>
                  <a:pt x="418751" y="110852"/>
                  <a:pt x="431127" y="106009"/>
                </a:cubicBezTo>
                <a:cubicBezTo>
                  <a:pt x="435971" y="103857"/>
                  <a:pt x="441352" y="101166"/>
                  <a:pt x="445657" y="98476"/>
                </a:cubicBezTo>
                <a:cubicBezTo>
                  <a:pt x="452652" y="95247"/>
                  <a:pt x="460724" y="92018"/>
                  <a:pt x="468258" y="88251"/>
                </a:cubicBezTo>
                <a:cubicBezTo>
                  <a:pt x="479020" y="83408"/>
                  <a:pt x="489783" y="79641"/>
                  <a:pt x="500545" y="75336"/>
                </a:cubicBezTo>
                <a:cubicBezTo>
                  <a:pt x="511308" y="71031"/>
                  <a:pt x="522608" y="67803"/>
                  <a:pt x="533370" y="64036"/>
                </a:cubicBezTo>
                <a:lnTo>
                  <a:pt x="547159" y="61328"/>
                </a:lnTo>
                <a:lnTo>
                  <a:pt x="553820" y="59051"/>
                </a:lnTo>
                <a:lnTo>
                  <a:pt x="644482" y="39493"/>
                </a:lnTo>
                <a:close/>
                <a:moveTo>
                  <a:pt x="835054" y="27377"/>
                </a:moveTo>
                <a:cubicBezTo>
                  <a:pt x="838754" y="27578"/>
                  <a:pt x="842790" y="27982"/>
                  <a:pt x="846556" y="28520"/>
                </a:cubicBezTo>
                <a:cubicBezTo>
                  <a:pt x="854090" y="29596"/>
                  <a:pt x="860547" y="31749"/>
                  <a:pt x="862162" y="33901"/>
                </a:cubicBezTo>
                <a:cubicBezTo>
                  <a:pt x="858933" y="33364"/>
                  <a:pt x="855705" y="32825"/>
                  <a:pt x="850323" y="32287"/>
                </a:cubicBezTo>
                <a:cubicBezTo>
                  <a:pt x="844942" y="31749"/>
                  <a:pt x="837409" y="30135"/>
                  <a:pt x="825570" y="27444"/>
                </a:cubicBezTo>
                <a:cubicBezTo>
                  <a:pt x="827991" y="27175"/>
                  <a:pt x="831354" y="27175"/>
                  <a:pt x="835054" y="27377"/>
                </a:cubicBezTo>
                <a:close/>
                <a:moveTo>
                  <a:pt x="897678" y="23139"/>
                </a:moveTo>
                <a:cubicBezTo>
                  <a:pt x="905212" y="23677"/>
                  <a:pt x="912207" y="24215"/>
                  <a:pt x="919741" y="24753"/>
                </a:cubicBezTo>
                <a:cubicBezTo>
                  <a:pt x="928889" y="27444"/>
                  <a:pt x="937499" y="31749"/>
                  <a:pt x="946647" y="35515"/>
                </a:cubicBezTo>
                <a:cubicBezTo>
                  <a:pt x="933732" y="33901"/>
                  <a:pt x="921893" y="31210"/>
                  <a:pt x="913283" y="29596"/>
                </a:cubicBezTo>
                <a:cubicBezTo>
                  <a:pt x="904673" y="27444"/>
                  <a:pt x="898754" y="25291"/>
                  <a:pt x="897678" y="23139"/>
                </a:cubicBezTo>
                <a:close/>
                <a:moveTo>
                  <a:pt x="717677" y="23004"/>
                </a:moveTo>
                <a:cubicBezTo>
                  <a:pt x="696959" y="23139"/>
                  <a:pt x="676241" y="24215"/>
                  <a:pt x="655524" y="26368"/>
                </a:cubicBezTo>
                <a:cubicBezTo>
                  <a:pt x="641533" y="26906"/>
                  <a:pt x="627003" y="29596"/>
                  <a:pt x="612474" y="32287"/>
                </a:cubicBezTo>
                <a:cubicBezTo>
                  <a:pt x="605478" y="33363"/>
                  <a:pt x="598483" y="35515"/>
                  <a:pt x="592026" y="37668"/>
                </a:cubicBezTo>
                <a:cubicBezTo>
                  <a:pt x="585568" y="39820"/>
                  <a:pt x="579649" y="41973"/>
                  <a:pt x="574267" y="44125"/>
                </a:cubicBezTo>
                <a:cubicBezTo>
                  <a:pt x="565657" y="45202"/>
                  <a:pt x="558124" y="46278"/>
                  <a:pt x="549514" y="47354"/>
                </a:cubicBezTo>
                <a:cubicBezTo>
                  <a:pt x="516689" y="57579"/>
                  <a:pt x="485478" y="69955"/>
                  <a:pt x="455881" y="83408"/>
                </a:cubicBezTo>
                <a:cubicBezTo>
                  <a:pt x="444581" y="87713"/>
                  <a:pt x="432742" y="93632"/>
                  <a:pt x="421980" y="98476"/>
                </a:cubicBezTo>
                <a:cubicBezTo>
                  <a:pt x="418751" y="99552"/>
                  <a:pt x="414984" y="101166"/>
                  <a:pt x="411755" y="102242"/>
                </a:cubicBezTo>
                <a:cubicBezTo>
                  <a:pt x="408526" y="103857"/>
                  <a:pt x="405298" y="105471"/>
                  <a:pt x="402607" y="107086"/>
                </a:cubicBezTo>
                <a:cubicBezTo>
                  <a:pt x="396688" y="110314"/>
                  <a:pt x="390769" y="113543"/>
                  <a:pt x="385387" y="116233"/>
                </a:cubicBezTo>
                <a:cubicBezTo>
                  <a:pt x="374625" y="122153"/>
                  <a:pt x="366015" y="127534"/>
                  <a:pt x="358481" y="130225"/>
                </a:cubicBezTo>
                <a:cubicBezTo>
                  <a:pt x="349871" y="135068"/>
                  <a:pt x="345028" y="140449"/>
                  <a:pt x="338033" y="146368"/>
                </a:cubicBezTo>
                <a:cubicBezTo>
                  <a:pt x="313817" y="160359"/>
                  <a:pt x="292292" y="179732"/>
                  <a:pt x="278840" y="192647"/>
                </a:cubicBezTo>
                <a:lnTo>
                  <a:pt x="266469" y="203403"/>
                </a:lnTo>
                <a:lnTo>
                  <a:pt x="254367" y="214453"/>
                </a:lnTo>
                <a:lnTo>
                  <a:pt x="254624" y="214710"/>
                </a:lnTo>
                <a:cubicBezTo>
                  <a:pt x="219646" y="248073"/>
                  <a:pt x="188973" y="284666"/>
                  <a:pt x="161529" y="323948"/>
                </a:cubicBezTo>
                <a:cubicBezTo>
                  <a:pt x="153457" y="335249"/>
                  <a:pt x="147000" y="343320"/>
                  <a:pt x="142695" y="349778"/>
                </a:cubicBezTo>
                <a:cubicBezTo>
                  <a:pt x="138390" y="356235"/>
                  <a:pt x="135700" y="361079"/>
                  <a:pt x="134085" y="365384"/>
                </a:cubicBezTo>
                <a:cubicBezTo>
                  <a:pt x="131395" y="370226"/>
                  <a:pt x="128166" y="375070"/>
                  <a:pt x="125475" y="379913"/>
                </a:cubicBezTo>
                <a:cubicBezTo>
                  <a:pt x="120094" y="390137"/>
                  <a:pt x="114713" y="400361"/>
                  <a:pt x="109331" y="410047"/>
                </a:cubicBezTo>
                <a:lnTo>
                  <a:pt x="91771" y="437719"/>
                </a:lnTo>
                <a:lnTo>
                  <a:pt x="91574" y="438568"/>
                </a:lnTo>
                <a:cubicBezTo>
                  <a:pt x="89421" y="443411"/>
                  <a:pt x="87807" y="449330"/>
                  <a:pt x="85654" y="454712"/>
                </a:cubicBezTo>
                <a:cubicBezTo>
                  <a:pt x="84040" y="457940"/>
                  <a:pt x="82964" y="460093"/>
                  <a:pt x="81349" y="462245"/>
                </a:cubicBezTo>
                <a:lnTo>
                  <a:pt x="80273" y="463321"/>
                </a:lnTo>
                <a:lnTo>
                  <a:pt x="75497" y="479196"/>
                </a:lnTo>
                <a:cubicBezTo>
                  <a:pt x="74623" y="483232"/>
                  <a:pt x="74354" y="486192"/>
                  <a:pt x="74354" y="488613"/>
                </a:cubicBezTo>
                <a:cubicBezTo>
                  <a:pt x="74354" y="493456"/>
                  <a:pt x="74892" y="496685"/>
                  <a:pt x="73278" y="502066"/>
                </a:cubicBezTo>
                <a:cubicBezTo>
                  <a:pt x="70587" y="509600"/>
                  <a:pt x="68434" y="516596"/>
                  <a:pt x="65744" y="524129"/>
                </a:cubicBezTo>
                <a:cubicBezTo>
                  <a:pt x="63591" y="531663"/>
                  <a:pt x="60901" y="538658"/>
                  <a:pt x="58748" y="546192"/>
                </a:cubicBezTo>
                <a:cubicBezTo>
                  <a:pt x="56058" y="557493"/>
                  <a:pt x="53905" y="567717"/>
                  <a:pt x="51214" y="578479"/>
                </a:cubicBezTo>
                <a:cubicBezTo>
                  <a:pt x="49600" y="588704"/>
                  <a:pt x="48524" y="598390"/>
                  <a:pt x="46909" y="608076"/>
                </a:cubicBezTo>
                <a:cubicBezTo>
                  <a:pt x="45295" y="617762"/>
                  <a:pt x="44757" y="627986"/>
                  <a:pt x="44219" y="637672"/>
                </a:cubicBezTo>
                <a:cubicBezTo>
                  <a:pt x="45833" y="630139"/>
                  <a:pt x="46909" y="623144"/>
                  <a:pt x="47986" y="617224"/>
                </a:cubicBezTo>
                <a:lnTo>
                  <a:pt x="48335" y="615536"/>
                </a:lnTo>
                <a:lnTo>
                  <a:pt x="49062" y="607538"/>
                </a:lnTo>
                <a:cubicBezTo>
                  <a:pt x="50677" y="597852"/>
                  <a:pt x="51753" y="587628"/>
                  <a:pt x="53367" y="577941"/>
                </a:cubicBezTo>
                <a:lnTo>
                  <a:pt x="54715" y="578391"/>
                </a:lnTo>
                <a:lnTo>
                  <a:pt x="54832" y="577891"/>
                </a:lnTo>
                <a:lnTo>
                  <a:pt x="53367" y="577403"/>
                </a:lnTo>
                <a:cubicBezTo>
                  <a:pt x="56058" y="566102"/>
                  <a:pt x="58210" y="555878"/>
                  <a:pt x="60901" y="545116"/>
                </a:cubicBezTo>
                <a:cubicBezTo>
                  <a:pt x="63054" y="537582"/>
                  <a:pt x="65206" y="530048"/>
                  <a:pt x="67896" y="523053"/>
                </a:cubicBezTo>
                <a:lnTo>
                  <a:pt x="75396" y="501091"/>
                </a:lnTo>
                <a:lnTo>
                  <a:pt x="74892" y="500990"/>
                </a:lnTo>
                <a:cubicBezTo>
                  <a:pt x="76506" y="495609"/>
                  <a:pt x="75969" y="492380"/>
                  <a:pt x="75969" y="487537"/>
                </a:cubicBezTo>
                <a:cubicBezTo>
                  <a:pt x="75969" y="482694"/>
                  <a:pt x="76506" y="475699"/>
                  <a:pt x="81888" y="462245"/>
                </a:cubicBezTo>
                <a:cubicBezTo>
                  <a:pt x="82964" y="460093"/>
                  <a:pt x="84040" y="457402"/>
                  <a:pt x="86192" y="454712"/>
                </a:cubicBezTo>
                <a:lnTo>
                  <a:pt x="86337" y="454318"/>
                </a:lnTo>
                <a:lnTo>
                  <a:pt x="92112" y="438568"/>
                </a:lnTo>
                <a:cubicBezTo>
                  <a:pt x="98031" y="428882"/>
                  <a:pt x="103412" y="419734"/>
                  <a:pt x="109870" y="410586"/>
                </a:cubicBezTo>
                <a:cubicBezTo>
                  <a:pt x="115251" y="400362"/>
                  <a:pt x="120094" y="390137"/>
                  <a:pt x="126013" y="380451"/>
                </a:cubicBezTo>
                <a:cubicBezTo>
                  <a:pt x="128704" y="376146"/>
                  <a:pt x="131933" y="370765"/>
                  <a:pt x="134623" y="365922"/>
                </a:cubicBezTo>
                <a:cubicBezTo>
                  <a:pt x="136238" y="361617"/>
                  <a:pt x="138928" y="356774"/>
                  <a:pt x="143233" y="350316"/>
                </a:cubicBezTo>
                <a:cubicBezTo>
                  <a:pt x="147538" y="343859"/>
                  <a:pt x="153996" y="335787"/>
                  <a:pt x="162068" y="324486"/>
                </a:cubicBezTo>
                <a:cubicBezTo>
                  <a:pt x="189512" y="284666"/>
                  <a:pt x="220185" y="248612"/>
                  <a:pt x="255162" y="215248"/>
                </a:cubicBezTo>
                <a:cubicBezTo>
                  <a:pt x="263772" y="207715"/>
                  <a:pt x="270768" y="200181"/>
                  <a:pt x="279916" y="192647"/>
                </a:cubicBezTo>
                <a:cubicBezTo>
                  <a:pt x="293369" y="179732"/>
                  <a:pt x="314894" y="160360"/>
                  <a:pt x="339109" y="146369"/>
                </a:cubicBezTo>
                <a:cubicBezTo>
                  <a:pt x="346105" y="140988"/>
                  <a:pt x="350948" y="135068"/>
                  <a:pt x="359558" y="130225"/>
                </a:cubicBezTo>
                <a:cubicBezTo>
                  <a:pt x="367091" y="127534"/>
                  <a:pt x="375701" y="122153"/>
                  <a:pt x="386464" y="116234"/>
                </a:cubicBezTo>
                <a:cubicBezTo>
                  <a:pt x="391845" y="113543"/>
                  <a:pt x="397764" y="110314"/>
                  <a:pt x="403684" y="107086"/>
                </a:cubicBezTo>
                <a:cubicBezTo>
                  <a:pt x="406912" y="105472"/>
                  <a:pt x="409603" y="103857"/>
                  <a:pt x="412832" y="102243"/>
                </a:cubicBezTo>
                <a:cubicBezTo>
                  <a:pt x="416061" y="100628"/>
                  <a:pt x="419289" y="99552"/>
                  <a:pt x="423056" y="98476"/>
                </a:cubicBezTo>
                <a:cubicBezTo>
                  <a:pt x="433818" y="93095"/>
                  <a:pt x="445657" y="87713"/>
                  <a:pt x="456958" y="83408"/>
                </a:cubicBezTo>
                <a:cubicBezTo>
                  <a:pt x="486016" y="69956"/>
                  <a:pt x="517765" y="57579"/>
                  <a:pt x="550591" y="47355"/>
                </a:cubicBezTo>
                <a:cubicBezTo>
                  <a:pt x="559201" y="46278"/>
                  <a:pt x="566734" y="45202"/>
                  <a:pt x="575344" y="44126"/>
                </a:cubicBezTo>
                <a:cubicBezTo>
                  <a:pt x="580725" y="41973"/>
                  <a:pt x="586644" y="39821"/>
                  <a:pt x="593102" y="37668"/>
                </a:cubicBezTo>
                <a:cubicBezTo>
                  <a:pt x="599559" y="35516"/>
                  <a:pt x="606555" y="33364"/>
                  <a:pt x="613550" y="32287"/>
                </a:cubicBezTo>
                <a:cubicBezTo>
                  <a:pt x="628080" y="29596"/>
                  <a:pt x="643147" y="26906"/>
                  <a:pt x="656600" y="26368"/>
                </a:cubicBezTo>
                <a:cubicBezTo>
                  <a:pt x="677318" y="24484"/>
                  <a:pt x="698036" y="23408"/>
                  <a:pt x="718753" y="23206"/>
                </a:cubicBezTo>
                <a:lnTo>
                  <a:pt x="768710" y="24882"/>
                </a:lnTo>
                <a:close/>
                <a:moveTo>
                  <a:pt x="793283" y="0"/>
                </a:moveTo>
                <a:cubicBezTo>
                  <a:pt x="801354" y="538"/>
                  <a:pt x="810503" y="1076"/>
                  <a:pt x="818574" y="1614"/>
                </a:cubicBezTo>
                <a:cubicBezTo>
                  <a:pt x="827722" y="2153"/>
                  <a:pt x="836332" y="3229"/>
                  <a:pt x="844404" y="4305"/>
                </a:cubicBezTo>
                <a:cubicBezTo>
                  <a:pt x="853014" y="4843"/>
                  <a:pt x="857857" y="6458"/>
                  <a:pt x="861624" y="8610"/>
                </a:cubicBezTo>
                <a:cubicBezTo>
                  <a:pt x="865391" y="10762"/>
                  <a:pt x="868081" y="12915"/>
                  <a:pt x="872924" y="13991"/>
                </a:cubicBezTo>
                <a:cubicBezTo>
                  <a:pt x="880458" y="13991"/>
                  <a:pt x="877229" y="9686"/>
                  <a:pt x="886916" y="11300"/>
                </a:cubicBezTo>
                <a:cubicBezTo>
                  <a:pt x="893911" y="12377"/>
                  <a:pt x="900907" y="14529"/>
                  <a:pt x="907902" y="16144"/>
                </a:cubicBezTo>
                <a:cubicBezTo>
                  <a:pt x="912207" y="17220"/>
                  <a:pt x="916512" y="18834"/>
                  <a:pt x="920817" y="19910"/>
                </a:cubicBezTo>
                <a:cubicBezTo>
                  <a:pt x="920817" y="19910"/>
                  <a:pt x="920817" y="20449"/>
                  <a:pt x="920279" y="20449"/>
                </a:cubicBezTo>
                <a:cubicBezTo>
                  <a:pt x="920817" y="22063"/>
                  <a:pt x="920279" y="23139"/>
                  <a:pt x="919741" y="24215"/>
                </a:cubicBezTo>
                <a:cubicBezTo>
                  <a:pt x="912207" y="23677"/>
                  <a:pt x="905212" y="23139"/>
                  <a:pt x="897678" y="22601"/>
                </a:cubicBezTo>
                <a:cubicBezTo>
                  <a:pt x="894987" y="22063"/>
                  <a:pt x="892835" y="21525"/>
                  <a:pt x="890144" y="20449"/>
                </a:cubicBezTo>
                <a:cubicBezTo>
                  <a:pt x="887453" y="19910"/>
                  <a:pt x="885301" y="19372"/>
                  <a:pt x="882611" y="18834"/>
                </a:cubicBezTo>
                <a:cubicBezTo>
                  <a:pt x="877767" y="17758"/>
                  <a:pt x="872924" y="16682"/>
                  <a:pt x="868081" y="15605"/>
                </a:cubicBezTo>
                <a:cubicBezTo>
                  <a:pt x="863238" y="14529"/>
                  <a:pt x="858395" y="13453"/>
                  <a:pt x="853552" y="12377"/>
                </a:cubicBezTo>
                <a:cubicBezTo>
                  <a:pt x="848709" y="11839"/>
                  <a:pt x="843866" y="10762"/>
                  <a:pt x="838485" y="10224"/>
                </a:cubicBezTo>
                <a:lnTo>
                  <a:pt x="821803" y="10224"/>
                </a:lnTo>
                <a:cubicBezTo>
                  <a:pt x="816960" y="10224"/>
                  <a:pt x="812117" y="10224"/>
                  <a:pt x="808350" y="10224"/>
                </a:cubicBezTo>
                <a:cubicBezTo>
                  <a:pt x="800279" y="10224"/>
                  <a:pt x="793821" y="10224"/>
                  <a:pt x="787364" y="10224"/>
                </a:cubicBezTo>
                <a:lnTo>
                  <a:pt x="786378" y="9909"/>
                </a:lnTo>
                <a:lnTo>
                  <a:pt x="777139" y="14529"/>
                </a:lnTo>
                <a:cubicBezTo>
                  <a:pt x="772296" y="16143"/>
                  <a:pt x="786287" y="17219"/>
                  <a:pt x="780368" y="19910"/>
                </a:cubicBezTo>
                <a:cubicBezTo>
                  <a:pt x="791668" y="22063"/>
                  <a:pt x="802969" y="24215"/>
                  <a:pt x="812655" y="26368"/>
                </a:cubicBezTo>
                <a:lnTo>
                  <a:pt x="798287" y="26619"/>
                </a:lnTo>
                <a:lnTo>
                  <a:pt x="798529" y="26637"/>
                </a:lnTo>
                <a:cubicBezTo>
                  <a:pt x="804315" y="27041"/>
                  <a:pt x="809696" y="27175"/>
                  <a:pt x="813731" y="26368"/>
                </a:cubicBezTo>
                <a:cubicBezTo>
                  <a:pt x="818036" y="26906"/>
                  <a:pt x="822341" y="27444"/>
                  <a:pt x="826646" y="27982"/>
                </a:cubicBezTo>
                <a:cubicBezTo>
                  <a:pt x="838485" y="30673"/>
                  <a:pt x="846018" y="31749"/>
                  <a:pt x="851400" y="32825"/>
                </a:cubicBezTo>
                <a:cubicBezTo>
                  <a:pt x="856781" y="33901"/>
                  <a:pt x="860010" y="33901"/>
                  <a:pt x="863238" y="34440"/>
                </a:cubicBezTo>
                <a:cubicBezTo>
                  <a:pt x="869696" y="36054"/>
                  <a:pt x="876692" y="37668"/>
                  <a:pt x="883149" y="38745"/>
                </a:cubicBezTo>
                <a:cubicBezTo>
                  <a:pt x="890144" y="39821"/>
                  <a:pt x="896602" y="41973"/>
                  <a:pt x="903598" y="43050"/>
                </a:cubicBezTo>
                <a:cubicBezTo>
                  <a:pt x="910055" y="44664"/>
                  <a:pt x="917050" y="46278"/>
                  <a:pt x="923508" y="47892"/>
                </a:cubicBezTo>
                <a:lnTo>
                  <a:pt x="943419" y="53812"/>
                </a:lnTo>
                <a:lnTo>
                  <a:pt x="953105" y="56502"/>
                </a:lnTo>
                <a:lnTo>
                  <a:pt x="962791" y="59731"/>
                </a:lnTo>
                <a:lnTo>
                  <a:pt x="962916" y="59845"/>
                </a:lnTo>
                <a:lnTo>
                  <a:pt x="969862" y="61043"/>
                </a:lnTo>
                <a:cubicBezTo>
                  <a:pt x="975865" y="62455"/>
                  <a:pt x="982978" y="64810"/>
                  <a:pt x="986695" y="67298"/>
                </a:cubicBezTo>
                <a:lnTo>
                  <a:pt x="989046" y="70861"/>
                </a:lnTo>
                <a:lnTo>
                  <a:pt x="989697" y="71032"/>
                </a:lnTo>
                <a:cubicBezTo>
                  <a:pt x="994540" y="73184"/>
                  <a:pt x="999921" y="75337"/>
                  <a:pt x="1004764" y="76951"/>
                </a:cubicBezTo>
                <a:cubicBezTo>
                  <a:pt x="1009069" y="78566"/>
                  <a:pt x="1013374" y="80180"/>
                  <a:pt x="1017679" y="82332"/>
                </a:cubicBezTo>
                <a:cubicBezTo>
                  <a:pt x="1021984" y="84485"/>
                  <a:pt x="1026289" y="86099"/>
                  <a:pt x="1030594" y="88252"/>
                </a:cubicBezTo>
                <a:cubicBezTo>
                  <a:pt x="1032746" y="89866"/>
                  <a:pt x="1035975" y="91481"/>
                  <a:pt x="1040280" y="93633"/>
                </a:cubicBezTo>
                <a:cubicBezTo>
                  <a:pt x="1042433" y="94709"/>
                  <a:pt x="1044585" y="95785"/>
                  <a:pt x="1046738" y="96862"/>
                </a:cubicBezTo>
                <a:cubicBezTo>
                  <a:pt x="1048890" y="97938"/>
                  <a:pt x="1051580" y="99014"/>
                  <a:pt x="1053733" y="100628"/>
                </a:cubicBezTo>
                <a:cubicBezTo>
                  <a:pt x="1063419" y="105472"/>
                  <a:pt x="1073105" y="110314"/>
                  <a:pt x="1077410" y="114082"/>
                </a:cubicBezTo>
                <a:cubicBezTo>
                  <a:pt x="1087096" y="120539"/>
                  <a:pt x="1097321" y="126458"/>
                  <a:pt x="1107545" y="133454"/>
                </a:cubicBezTo>
                <a:cubicBezTo>
                  <a:pt x="1112388" y="136683"/>
                  <a:pt x="1117769" y="140449"/>
                  <a:pt x="1123151" y="144216"/>
                </a:cubicBezTo>
                <a:lnTo>
                  <a:pt x="1123602" y="144539"/>
                </a:lnTo>
                <a:lnTo>
                  <a:pt x="1131578" y="149384"/>
                </a:lnTo>
                <a:cubicBezTo>
                  <a:pt x="1314798" y="273165"/>
                  <a:pt x="1435260" y="482786"/>
                  <a:pt x="1435260" y="720543"/>
                </a:cubicBezTo>
                <a:lnTo>
                  <a:pt x="1435033" y="725046"/>
                </a:lnTo>
                <a:lnTo>
                  <a:pt x="1441180" y="725924"/>
                </a:lnTo>
                <a:cubicBezTo>
                  <a:pt x="1443332" y="727538"/>
                  <a:pt x="1444946" y="728615"/>
                  <a:pt x="1447099" y="730229"/>
                </a:cubicBezTo>
                <a:cubicBezTo>
                  <a:pt x="1447637" y="736148"/>
                  <a:pt x="1448713" y="737763"/>
                  <a:pt x="1449789" y="744758"/>
                </a:cubicBezTo>
                <a:cubicBezTo>
                  <a:pt x="1453018" y="751216"/>
                  <a:pt x="1456785" y="756597"/>
                  <a:pt x="1460013" y="761978"/>
                </a:cubicBezTo>
                <a:lnTo>
                  <a:pt x="1464319" y="762370"/>
                </a:lnTo>
                <a:lnTo>
                  <a:pt x="1464319" y="758211"/>
                </a:lnTo>
                <a:lnTo>
                  <a:pt x="1468693" y="746060"/>
                </a:lnTo>
                <a:lnTo>
                  <a:pt x="1468623" y="743682"/>
                </a:lnTo>
                <a:cubicBezTo>
                  <a:pt x="1470238" y="727539"/>
                  <a:pt x="1471314" y="728077"/>
                  <a:pt x="1472928" y="729153"/>
                </a:cubicBezTo>
                <a:lnTo>
                  <a:pt x="1476951" y="729153"/>
                </a:lnTo>
                <a:lnTo>
                  <a:pt x="1476951" y="877469"/>
                </a:lnTo>
                <a:lnTo>
                  <a:pt x="1473467" y="899199"/>
                </a:lnTo>
                <a:cubicBezTo>
                  <a:pt x="1471314" y="900275"/>
                  <a:pt x="1469162" y="901351"/>
                  <a:pt x="1467009" y="902966"/>
                </a:cubicBezTo>
                <a:cubicBezTo>
                  <a:pt x="1464857" y="910500"/>
                  <a:pt x="1461628" y="919110"/>
                  <a:pt x="1458937" y="926643"/>
                </a:cubicBezTo>
                <a:cubicBezTo>
                  <a:pt x="1455171" y="939020"/>
                  <a:pt x="1457861" y="940635"/>
                  <a:pt x="1456785" y="949244"/>
                </a:cubicBezTo>
                <a:cubicBezTo>
                  <a:pt x="1456247" y="950321"/>
                  <a:pt x="1455708" y="951935"/>
                  <a:pt x="1455708" y="952473"/>
                </a:cubicBezTo>
                <a:cubicBezTo>
                  <a:pt x="1452480" y="961083"/>
                  <a:pt x="1449251" y="969693"/>
                  <a:pt x="1446561" y="977227"/>
                </a:cubicBezTo>
                <a:cubicBezTo>
                  <a:pt x="1445484" y="978303"/>
                  <a:pt x="1444946" y="978841"/>
                  <a:pt x="1443870" y="979379"/>
                </a:cubicBezTo>
                <a:cubicBezTo>
                  <a:pt x="1440103" y="987989"/>
                  <a:pt x="1436336" y="997137"/>
                  <a:pt x="1432570" y="1005747"/>
                </a:cubicBezTo>
                <a:cubicBezTo>
                  <a:pt x="1436875" y="997137"/>
                  <a:pt x="1440641" y="987989"/>
                  <a:pt x="1444408" y="979379"/>
                </a:cubicBezTo>
                <a:cubicBezTo>
                  <a:pt x="1445484" y="978303"/>
                  <a:pt x="1446022" y="978303"/>
                  <a:pt x="1447099" y="977227"/>
                </a:cubicBezTo>
                <a:cubicBezTo>
                  <a:pt x="1442794" y="1000366"/>
                  <a:pt x="1435798" y="1014895"/>
                  <a:pt x="1429879" y="1026195"/>
                </a:cubicBezTo>
                <a:lnTo>
                  <a:pt x="1420731" y="1031039"/>
                </a:lnTo>
                <a:lnTo>
                  <a:pt x="1418834" y="1034834"/>
                </a:lnTo>
                <a:lnTo>
                  <a:pt x="1419117" y="1035343"/>
                </a:lnTo>
                <a:cubicBezTo>
                  <a:pt x="1419655" y="1034267"/>
                  <a:pt x="1420193" y="1032653"/>
                  <a:pt x="1421269" y="1031038"/>
                </a:cubicBezTo>
                <a:cubicBezTo>
                  <a:pt x="1423960" y="1029962"/>
                  <a:pt x="1427188" y="1028348"/>
                  <a:pt x="1430417" y="1026195"/>
                </a:cubicBezTo>
                <a:cubicBezTo>
                  <a:pt x="1430955" y="1032114"/>
                  <a:pt x="1426651" y="1039648"/>
                  <a:pt x="1423960" y="1044491"/>
                </a:cubicBezTo>
                <a:cubicBezTo>
                  <a:pt x="1420193" y="1052025"/>
                  <a:pt x="1415888" y="1059020"/>
                  <a:pt x="1412121" y="1066016"/>
                </a:cubicBezTo>
                <a:cubicBezTo>
                  <a:pt x="1409969" y="1069783"/>
                  <a:pt x="1408354" y="1073012"/>
                  <a:pt x="1406202" y="1076779"/>
                </a:cubicBezTo>
                <a:cubicBezTo>
                  <a:pt x="1404049" y="1080545"/>
                  <a:pt x="1401897" y="1083774"/>
                  <a:pt x="1399745" y="1087541"/>
                </a:cubicBezTo>
                <a:cubicBezTo>
                  <a:pt x="1398130" y="1089694"/>
                  <a:pt x="1397054" y="1092384"/>
                  <a:pt x="1394901" y="1095613"/>
                </a:cubicBezTo>
                <a:cubicBezTo>
                  <a:pt x="1392749" y="1100994"/>
                  <a:pt x="1390596" y="1105837"/>
                  <a:pt x="1387906" y="1111218"/>
                </a:cubicBezTo>
                <a:lnTo>
                  <a:pt x="1380372" y="1126286"/>
                </a:lnTo>
                <a:cubicBezTo>
                  <a:pt x="1376605" y="1131667"/>
                  <a:pt x="1372839" y="1137586"/>
                  <a:pt x="1368534" y="1142429"/>
                </a:cubicBezTo>
                <a:cubicBezTo>
                  <a:pt x="1364766" y="1147272"/>
                  <a:pt x="1360461" y="1152653"/>
                  <a:pt x="1356695" y="1157497"/>
                </a:cubicBezTo>
                <a:lnTo>
                  <a:pt x="1357188" y="1156481"/>
                </a:lnTo>
                <a:lnTo>
                  <a:pt x="1343779" y="1174717"/>
                </a:lnTo>
                <a:cubicBezTo>
                  <a:pt x="1340551" y="1171488"/>
                  <a:pt x="1322793" y="1196780"/>
                  <a:pt x="1314721" y="1206466"/>
                </a:cubicBezTo>
                <a:lnTo>
                  <a:pt x="1309000" y="1215268"/>
                </a:lnTo>
                <a:lnTo>
                  <a:pt x="1314721" y="1207004"/>
                </a:lnTo>
                <a:cubicBezTo>
                  <a:pt x="1322793" y="1197856"/>
                  <a:pt x="1340551" y="1172564"/>
                  <a:pt x="1343779" y="1175254"/>
                </a:cubicBezTo>
                <a:cubicBezTo>
                  <a:pt x="1342165" y="1186555"/>
                  <a:pt x="1326560" y="1201084"/>
                  <a:pt x="1321717" y="1208618"/>
                </a:cubicBezTo>
                <a:cubicBezTo>
                  <a:pt x="1317412" y="1213730"/>
                  <a:pt x="1313779" y="1217497"/>
                  <a:pt x="1310349" y="1220524"/>
                </a:cubicBezTo>
                <a:lnTo>
                  <a:pt x="1301222" y="1227233"/>
                </a:lnTo>
                <a:lnTo>
                  <a:pt x="1300730" y="1227991"/>
                </a:lnTo>
                <a:lnTo>
                  <a:pt x="1295024" y="1232380"/>
                </a:lnTo>
                <a:lnTo>
                  <a:pt x="1294811" y="1233910"/>
                </a:lnTo>
                <a:cubicBezTo>
                  <a:pt x="1286739" y="1242520"/>
                  <a:pt x="1278667" y="1251668"/>
                  <a:pt x="1269519" y="1259740"/>
                </a:cubicBezTo>
                <a:cubicBezTo>
                  <a:pt x="1260909" y="1268350"/>
                  <a:pt x="1252299" y="1276959"/>
                  <a:pt x="1242613" y="1284493"/>
                </a:cubicBezTo>
                <a:lnTo>
                  <a:pt x="1241368" y="1285396"/>
                </a:lnTo>
                <a:lnTo>
                  <a:pt x="1232389" y="1296870"/>
                </a:lnTo>
                <a:cubicBezTo>
                  <a:pt x="1225931" y="1302789"/>
                  <a:pt x="1218398" y="1307632"/>
                  <a:pt x="1210864" y="1313013"/>
                </a:cubicBezTo>
                <a:lnTo>
                  <a:pt x="1190746" y="1328102"/>
                </a:lnTo>
                <a:lnTo>
                  <a:pt x="1190674" y="1328189"/>
                </a:lnTo>
                <a:lnTo>
                  <a:pt x="1210864" y="1313552"/>
                </a:lnTo>
                <a:cubicBezTo>
                  <a:pt x="1217859" y="1308170"/>
                  <a:pt x="1225393" y="1302789"/>
                  <a:pt x="1232389" y="1297408"/>
                </a:cubicBezTo>
                <a:cubicBezTo>
                  <a:pt x="1228084" y="1304942"/>
                  <a:pt x="1222164" y="1309785"/>
                  <a:pt x="1214631" y="1315166"/>
                </a:cubicBezTo>
                <a:cubicBezTo>
                  <a:pt x="1208443" y="1320816"/>
                  <a:pt x="1204003" y="1323103"/>
                  <a:pt x="1200169" y="1324583"/>
                </a:cubicBezTo>
                <a:lnTo>
                  <a:pt x="1190165" y="1328808"/>
                </a:lnTo>
                <a:lnTo>
                  <a:pt x="1189877" y="1329157"/>
                </a:lnTo>
                <a:cubicBezTo>
                  <a:pt x="1186110" y="1331848"/>
                  <a:pt x="1182882" y="1334000"/>
                  <a:pt x="1179115" y="1336153"/>
                </a:cubicBezTo>
                <a:lnTo>
                  <a:pt x="1175059" y="1338032"/>
                </a:lnTo>
                <a:lnTo>
                  <a:pt x="1164855" y="1346310"/>
                </a:lnTo>
                <a:cubicBezTo>
                  <a:pt x="1161088" y="1349203"/>
                  <a:pt x="1157859" y="1351490"/>
                  <a:pt x="1154899" y="1353373"/>
                </a:cubicBezTo>
                <a:cubicBezTo>
                  <a:pt x="1149518" y="1357678"/>
                  <a:pt x="1145213" y="1360368"/>
                  <a:pt x="1139832" y="1363059"/>
                </a:cubicBezTo>
                <a:cubicBezTo>
                  <a:pt x="1140908" y="1361445"/>
                  <a:pt x="1138218" y="1362521"/>
                  <a:pt x="1134989" y="1363597"/>
                </a:cubicBezTo>
                <a:lnTo>
                  <a:pt x="1129606" y="1365990"/>
                </a:lnTo>
                <a:lnTo>
                  <a:pt x="1128769" y="1366625"/>
                </a:lnTo>
                <a:lnTo>
                  <a:pt x="1135527" y="1364135"/>
                </a:lnTo>
                <a:cubicBezTo>
                  <a:pt x="1138756" y="1363059"/>
                  <a:pt x="1140908" y="1361983"/>
                  <a:pt x="1140371" y="1363597"/>
                </a:cubicBezTo>
                <a:cubicBezTo>
                  <a:pt x="1136603" y="1368978"/>
                  <a:pt x="1129070" y="1373821"/>
                  <a:pt x="1120998" y="1378126"/>
                </a:cubicBezTo>
                <a:cubicBezTo>
                  <a:pt x="1116693" y="1380279"/>
                  <a:pt x="1112926" y="1382431"/>
                  <a:pt x="1108621" y="1384584"/>
                </a:cubicBezTo>
                <a:cubicBezTo>
                  <a:pt x="1104316" y="1386736"/>
                  <a:pt x="1100011" y="1388351"/>
                  <a:pt x="1096245" y="1390503"/>
                </a:cubicBezTo>
                <a:lnTo>
                  <a:pt x="1087503" y="1391814"/>
                </a:lnTo>
                <a:lnTo>
                  <a:pt x="1086020" y="1392656"/>
                </a:lnTo>
                <a:cubicBezTo>
                  <a:pt x="1072567" y="1399113"/>
                  <a:pt x="1059114" y="1404494"/>
                  <a:pt x="1045123" y="1410413"/>
                </a:cubicBezTo>
                <a:lnTo>
                  <a:pt x="1043038" y="1410887"/>
                </a:lnTo>
                <a:lnTo>
                  <a:pt x="1030594" y="1419023"/>
                </a:lnTo>
                <a:cubicBezTo>
                  <a:pt x="1033823" y="1419562"/>
                  <a:pt x="1035437" y="1420100"/>
                  <a:pt x="1037589" y="1421176"/>
                </a:cubicBezTo>
                <a:cubicBezTo>
                  <a:pt x="1027903" y="1429786"/>
                  <a:pt x="1014988" y="1431400"/>
                  <a:pt x="1011760" y="1432477"/>
                </a:cubicBezTo>
                <a:cubicBezTo>
                  <a:pt x="1012298" y="1430324"/>
                  <a:pt x="1013374" y="1427633"/>
                  <a:pt x="1013912" y="1424943"/>
                </a:cubicBezTo>
                <a:cubicBezTo>
                  <a:pt x="1011222" y="1426019"/>
                  <a:pt x="1008531" y="1427095"/>
                  <a:pt x="1005302" y="1428172"/>
                </a:cubicBezTo>
                <a:cubicBezTo>
                  <a:pt x="1002612" y="1429248"/>
                  <a:pt x="999921" y="1429786"/>
                  <a:pt x="997231" y="1430862"/>
                </a:cubicBezTo>
                <a:cubicBezTo>
                  <a:pt x="991849" y="1432477"/>
                  <a:pt x="985930" y="1434091"/>
                  <a:pt x="980549" y="1436243"/>
                </a:cubicBezTo>
                <a:lnTo>
                  <a:pt x="978320" y="1433568"/>
                </a:lnTo>
                <a:lnTo>
                  <a:pt x="970324" y="1435167"/>
                </a:lnTo>
                <a:cubicBezTo>
                  <a:pt x="967095" y="1435705"/>
                  <a:pt x="963867" y="1436782"/>
                  <a:pt x="960638" y="1437319"/>
                </a:cubicBezTo>
                <a:cubicBezTo>
                  <a:pt x="954180" y="1438934"/>
                  <a:pt x="947185" y="1441086"/>
                  <a:pt x="940728" y="1442163"/>
                </a:cubicBezTo>
                <a:lnTo>
                  <a:pt x="940071" y="1442468"/>
                </a:lnTo>
                <a:lnTo>
                  <a:pt x="959024" y="1437857"/>
                </a:lnTo>
                <a:cubicBezTo>
                  <a:pt x="962252" y="1436781"/>
                  <a:pt x="965481" y="1436243"/>
                  <a:pt x="968710" y="1435705"/>
                </a:cubicBezTo>
                <a:cubicBezTo>
                  <a:pt x="971939" y="1435167"/>
                  <a:pt x="974629" y="1434091"/>
                  <a:pt x="976781" y="1434091"/>
                </a:cubicBezTo>
                <a:cubicBezTo>
                  <a:pt x="977320" y="1435167"/>
                  <a:pt x="978396" y="1436243"/>
                  <a:pt x="980010" y="1436781"/>
                </a:cubicBezTo>
                <a:cubicBezTo>
                  <a:pt x="985930" y="1435167"/>
                  <a:pt x="991311" y="1433552"/>
                  <a:pt x="996692" y="1431400"/>
                </a:cubicBezTo>
                <a:cubicBezTo>
                  <a:pt x="999382" y="1430324"/>
                  <a:pt x="1002073" y="1429786"/>
                  <a:pt x="1004764" y="1428709"/>
                </a:cubicBezTo>
                <a:cubicBezTo>
                  <a:pt x="1007455" y="1427633"/>
                  <a:pt x="1010145" y="1426557"/>
                  <a:pt x="1013374" y="1425481"/>
                </a:cubicBezTo>
                <a:cubicBezTo>
                  <a:pt x="1012836" y="1427633"/>
                  <a:pt x="1011760" y="1430324"/>
                  <a:pt x="1011221" y="1433014"/>
                </a:cubicBezTo>
                <a:cubicBezTo>
                  <a:pt x="1003687" y="1436781"/>
                  <a:pt x="996154" y="1440010"/>
                  <a:pt x="988620" y="1443777"/>
                </a:cubicBezTo>
                <a:lnTo>
                  <a:pt x="987512" y="1443467"/>
                </a:lnTo>
                <a:lnTo>
                  <a:pt x="971939" y="1449696"/>
                </a:lnTo>
                <a:cubicBezTo>
                  <a:pt x="967096" y="1451310"/>
                  <a:pt x="962791" y="1452387"/>
                  <a:pt x="959024" y="1453463"/>
                </a:cubicBezTo>
                <a:cubicBezTo>
                  <a:pt x="950952" y="1455615"/>
                  <a:pt x="945033" y="1456692"/>
                  <a:pt x="939651" y="1458306"/>
                </a:cubicBezTo>
                <a:cubicBezTo>
                  <a:pt x="939921" y="1456961"/>
                  <a:pt x="936558" y="1456961"/>
                  <a:pt x="931647" y="1457633"/>
                </a:cubicBezTo>
                <a:lnTo>
                  <a:pt x="914905" y="1460891"/>
                </a:lnTo>
                <a:lnTo>
                  <a:pt x="914359" y="1462073"/>
                </a:lnTo>
                <a:cubicBezTo>
                  <a:pt x="900368" y="1465302"/>
                  <a:pt x="884763" y="1467992"/>
                  <a:pt x="869696" y="1470683"/>
                </a:cubicBezTo>
                <a:cubicBezTo>
                  <a:pt x="864852" y="1470144"/>
                  <a:pt x="865391" y="1469068"/>
                  <a:pt x="859471" y="1467992"/>
                </a:cubicBezTo>
                <a:cubicBezTo>
                  <a:pt x="856781" y="1467992"/>
                  <a:pt x="854090" y="1467992"/>
                  <a:pt x="850861" y="1467992"/>
                </a:cubicBezTo>
                <a:cubicBezTo>
                  <a:pt x="846556" y="1469607"/>
                  <a:pt x="841175" y="1471221"/>
                  <a:pt x="835794" y="1472835"/>
                </a:cubicBezTo>
                <a:cubicBezTo>
                  <a:pt x="830951" y="1473373"/>
                  <a:pt x="826646" y="1473912"/>
                  <a:pt x="822341" y="1473912"/>
                </a:cubicBezTo>
                <a:cubicBezTo>
                  <a:pt x="818036" y="1473912"/>
                  <a:pt x="813731" y="1474449"/>
                  <a:pt x="808888" y="1474449"/>
                </a:cubicBezTo>
                <a:lnTo>
                  <a:pt x="807426" y="1473823"/>
                </a:lnTo>
                <a:lnTo>
                  <a:pt x="795166" y="1475997"/>
                </a:lnTo>
                <a:cubicBezTo>
                  <a:pt x="790727" y="1476064"/>
                  <a:pt x="786287" y="1475257"/>
                  <a:pt x="780368" y="1473373"/>
                </a:cubicBezTo>
                <a:cubicBezTo>
                  <a:pt x="780368" y="1473373"/>
                  <a:pt x="780906" y="1472835"/>
                  <a:pt x="780906" y="1472835"/>
                </a:cubicBezTo>
                <a:cubicBezTo>
                  <a:pt x="781982" y="1471759"/>
                  <a:pt x="782520" y="1470683"/>
                  <a:pt x="783597" y="1469068"/>
                </a:cubicBezTo>
                <a:cubicBezTo>
                  <a:pt x="779292" y="1468530"/>
                  <a:pt x="774987" y="1467992"/>
                  <a:pt x="771220" y="1467454"/>
                </a:cubicBezTo>
                <a:cubicBezTo>
                  <a:pt x="772834" y="1466378"/>
                  <a:pt x="775525" y="1465302"/>
                  <a:pt x="777139" y="1464225"/>
                </a:cubicBezTo>
                <a:cubicBezTo>
                  <a:pt x="783059" y="1464225"/>
                  <a:pt x="788978" y="1464225"/>
                  <a:pt x="794897" y="1463687"/>
                </a:cubicBezTo>
                <a:cubicBezTo>
                  <a:pt x="800816" y="1463149"/>
                  <a:pt x="806198" y="1463149"/>
                  <a:pt x="812117" y="1463149"/>
                </a:cubicBezTo>
                <a:lnTo>
                  <a:pt x="836870" y="1463687"/>
                </a:lnTo>
                <a:lnTo>
                  <a:pt x="854090" y="1462073"/>
                </a:lnTo>
                <a:cubicBezTo>
                  <a:pt x="865391" y="1459920"/>
                  <a:pt x="876153" y="1457230"/>
                  <a:pt x="886377" y="1455077"/>
                </a:cubicBezTo>
                <a:cubicBezTo>
                  <a:pt x="895526" y="1452387"/>
                  <a:pt x="901983" y="1451310"/>
                  <a:pt x="907902" y="1450234"/>
                </a:cubicBezTo>
                <a:cubicBezTo>
                  <a:pt x="913822" y="1449696"/>
                  <a:pt x="919203" y="1449696"/>
                  <a:pt x="924046" y="1449696"/>
                </a:cubicBezTo>
                <a:lnTo>
                  <a:pt x="925169" y="1449174"/>
                </a:lnTo>
                <a:lnTo>
                  <a:pt x="909517" y="1449696"/>
                </a:lnTo>
                <a:cubicBezTo>
                  <a:pt x="903597" y="1450234"/>
                  <a:pt x="896602" y="1451849"/>
                  <a:pt x="887992" y="1454539"/>
                </a:cubicBezTo>
                <a:cubicBezTo>
                  <a:pt x="877767" y="1456692"/>
                  <a:pt x="867005" y="1459383"/>
                  <a:pt x="855705" y="1461535"/>
                </a:cubicBezTo>
                <a:cubicBezTo>
                  <a:pt x="850323" y="1462073"/>
                  <a:pt x="844942" y="1462611"/>
                  <a:pt x="838485" y="1463149"/>
                </a:cubicBezTo>
                <a:cubicBezTo>
                  <a:pt x="830951" y="1463149"/>
                  <a:pt x="822341" y="1463149"/>
                  <a:pt x="813731" y="1462611"/>
                </a:cubicBezTo>
                <a:cubicBezTo>
                  <a:pt x="808350" y="1462611"/>
                  <a:pt x="802430" y="1463149"/>
                  <a:pt x="796511" y="1463149"/>
                </a:cubicBezTo>
                <a:cubicBezTo>
                  <a:pt x="790592" y="1463688"/>
                  <a:pt x="784673" y="1463688"/>
                  <a:pt x="778753" y="1463688"/>
                </a:cubicBezTo>
                <a:cubicBezTo>
                  <a:pt x="778215" y="1462611"/>
                  <a:pt x="778753" y="1462073"/>
                  <a:pt x="779292" y="1461535"/>
                </a:cubicBezTo>
                <a:cubicBezTo>
                  <a:pt x="780368" y="1459920"/>
                  <a:pt x="781982" y="1458306"/>
                  <a:pt x="783058" y="1456154"/>
                </a:cubicBezTo>
                <a:cubicBezTo>
                  <a:pt x="835794" y="1454001"/>
                  <a:pt x="895526" y="1443777"/>
                  <a:pt x="948799" y="1428709"/>
                </a:cubicBezTo>
                <a:cubicBezTo>
                  <a:pt x="988082" y="1417409"/>
                  <a:pt x="1025212" y="1403956"/>
                  <a:pt x="1061267" y="1386198"/>
                </a:cubicBezTo>
                <a:cubicBezTo>
                  <a:pt x="1069876" y="1381355"/>
                  <a:pt x="1080100" y="1375974"/>
                  <a:pt x="1090863" y="1370592"/>
                </a:cubicBezTo>
                <a:cubicBezTo>
                  <a:pt x="1096244" y="1367902"/>
                  <a:pt x="1102164" y="1365211"/>
                  <a:pt x="1107545" y="1361983"/>
                </a:cubicBezTo>
                <a:cubicBezTo>
                  <a:pt x="1112926" y="1358754"/>
                  <a:pt x="1118845" y="1356063"/>
                  <a:pt x="1124765" y="1352835"/>
                </a:cubicBezTo>
                <a:cubicBezTo>
                  <a:pt x="1136065" y="1346377"/>
                  <a:pt x="1146827" y="1339920"/>
                  <a:pt x="1157052" y="1333462"/>
                </a:cubicBezTo>
                <a:cubicBezTo>
                  <a:pt x="1167276" y="1326467"/>
                  <a:pt x="1175886" y="1320009"/>
                  <a:pt x="1182882" y="1313552"/>
                </a:cubicBezTo>
                <a:cubicBezTo>
                  <a:pt x="1199025" y="1301713"/>
                  <a:pt x="1215169" y="1289874"/>
                  <a:pt x="1231313" y="1275883"/>
                </a:cubicBezTo>
                <a:cubicBezTo>
                  <a:pt x="1235618" y="1272117"/>
                  <a:pt x="1240460" y="1268888"/>
                  <a:pt x="1244765" y="1265121"/>
                </a:cubicBezTo>
                <a:cubicBezTo>
                  <a:pt x="1249070" y="1261354"/>
                  <a:pt x="1253375" y="1257587"/>
                  <a:pt x="1257680" y="1253821"/>
                </a:cubicBezTo>
                <a:cubicBezTo>
                  <a:pt x="1264676" y="1247901"/>
                  <a:pt x="1270595" y="1242520"/>
                  <a:pt x="1277053" y="1236062"/>
                </a:cubicBezTo>
                <a:cubicBezTo>
                  <a:pt x="1279743" y="1231220"/>
                  <a:pt x="1282972" y="1226915"/>
                  <a:pt x="1285125" y="1222610"/>
                </a:cubicBezTo>
                <a:lnTo>
                  <a:pt x="1296719" y="1211981"/>
                </a:lnTo>
                <a:lnTo>
                  <a:pt x="1296812" y="1211313"/>
                </a:lnTo>
                <a:lnTo>
                  <a:pt x="1285663" y="1221533"/>
                </a:lnTo>
                <a:cubicBezTo>
                  <a:pt x="1283511" y="1225838"/>
                  <a:pt x="1280282" y="1230143"/>
                  <a:pt x="1277591" y="1234986"/>
                </a:cubicBezTo>
                <a:cubicBezTo>
                  <a:pt x="1271133" y="1241444"/>
                  <a:pt x="1265214" y="1246825"/>
                  <a:pt x="1258219" y="1252744"/>
                </a:cubicBezTo>
                <a:cubicBezTo>
                  <a:pt x="1253914" y="1256511"/>
                  <a:pt x="1249609" y="1260278"/>
                  <a:pt x="1245304" y="1264045"/>
                </a:cubicBezTo>
                <a:cubicBezTo>
                  <a:pt x="1240999" y="1267812"/>
                  <a:pt x="1236694" y="1271040"/>
                  <a:pt x="1231851" y="1274807"/>
                </a:cubicBezTo>
                <a:cubicBezTo>
                  <a:pt x="1215707" y="1288260"/>
                  <a:pt x="1200102" y="1300637"/>
                  <a:pt x="1183420" y="1312475"/>
                </a:cubicBezTo>
                <a:cubicBezTo>
                  <a:pt x="1176424" y="1318933"/>
                  <a:pt x="1167277" y="1325929"/>
                  <a:pt x="1157590" y="1332386"/>
                </a:cubicBezTo>
                <a:cubicBezTo>
                  <a:pt x="1147366" y="1338844"/>
                  <a:pt x="1136603" y="1345839"/>
                  <a:pt x="1125303" y="1351759"/>
                </a:cubicBezTo>
                <a:cubicBezTo>
                  <a:pt x="1119384" y="1354987"/>
                  <a:pt x="1114002" y="1357678"/>
                  <a:pt x="1108083" y="1360906"/>
                </a:cubicBezTo>
                <a:cubicBezTo>
                  <a:pt x="1102702" y="1364135"/>
                  <a:pt x="1096782" y="1366826"/>
                  <a:pt x="1091401" y="1369516"/>
                </a:cubicBezTo>
                <a:cubicBezTo>
                  <a:pt x="1080639" y="1374897"/>
                  <a:pt x="1070415" y="1380279"/>
                  <a:pt x="1061805" y="1385122"/>
                </a:cubicBezTo>
                <a:cubicBezTo>
                  <a:pt x="1025751" y="1402342"/>
                  <a:pt x="988621" y="1415795"/>
                  <a:pt x="949338" y="1427633"/>
                </a:cubicBezTo>
                <a:cubicBezTo>
                  <a:pt x="896064" y="1442701"/>
                  <a:pt x="836332" y="1452925"/>
                  <a:pt x="783597" y="1455078"/>
                </a:cubicBezTo>
                <a:cubicBezTo>
                  <a:pt x="779292" y="1455078"/>
                  <a:pt x="774449" y="1455078"/>
                  <a:pt x="771220" y="1455078"/>
                </a:cubicBezTo>
                <a:cubicBezTo>
                  <a:pt x="770682" y="1453463"/>
                  <a:pt x="769605" y="1452387"/>
                  <a:pt x="769605" y="1450773"/>
                </a:cubicBezTo>
                <a:cubicBezTo>
                  <a:pt x="767453" y="1449696"/>
                  <a:pt x="762072" y="1450234"/>
                  <a:pt x="756690" y="1450234"/>
                </a:cubicBezTo>
                <a:cubicBezTo>
                  <a:pt x="751848" y="1451849"/>
                  <a:pt x="745390" y="1453463"/>
                  <a:pt x="744852" y="1455078"/>
                </a:cubicBezTo>
                <a:cubicBezTo>
                  <a:pt x="731399" y="1455615"/>
                  <a:pt x="720637" y="1455615"/>
                  <a:pt x="710412" y="1455615"/>
                </a:cubicBezTo>
                <a:cubicBezTo>
                  <a:pt x="700726" y="1455078"/>
                  <a:pt x="692654" y="1454539"/>
                  <a:pt x="685121" y="1454539"/>
                </a:cubicBezTo>
                <a:cubicBezTo>
                  <a:pt x="680816" y="1454001"/>
                  <a:pt x="677049" y="1453463"/>
                  <a:pt x="672744" y="1453463"/>
                </a:cubicBezTo>
                <a:cubicBezTo>
                  <a:pt x="668439" y="1452925"/>
                  <a:pt x="664134" y="1452387"/>
                  <a:pt x="660367" y="1451310"/>
                </a:cubicBezTo>
                <a:lnTo>
                  <a:pt x="667822" y="1443358"/>
                </a:lnTo>
                <a:lnTo>
                  <a:pt x="666286" y="1443777"/>
                </a:lnTo>
                <a:lnTo>
                  <a:pt x="638509" y="1438633"/>
                </a:lnTo>
                <a:lnTo>
                  <a:pt x="637228" y="1438934"/>
                </a:lnTo>
                <a:cubicBezTo>
                  <a:pt x="616241" y="1435705"/>
                  <a:pt x="599021" y="1432477"/>
                  <a:pt x="583954" y="1429248"/>
                </a:cubicBezTo>
                <a:cubicBezTo>
                  <a:pt x="576420" y="1427633"/>
                  <a:pt x="569425" y="1426019"/>
                  <a:pt x="562967" y="1424943"/>
                </a:cubicBezTo>
                <a:cubicBezTo>
                  <a:pt x="556510" y="1423328"/>
                  <a:pt x="550591" y="1422252"/>
                  <a:pt x="544671" y="1421714"/>
                </a:cubicBezTo>
                <a:cubicBezTo>
                  <a:pt x="537676" y="1418485"/>
                  <a:pt x="530142" y="1415257"/>
                  <a:pt x="522608" y="1411490"/>
                </a:cubicBezTo>
                <a:cubicBezTo>
                  <a:pt x="515075" y="1408799"/>
                  <a:pt x="507003" y="1405571"/>
                  <a:pt x="495164" y="1401266"/>
                </a:cubicBezTo>
                <a:cubicBezTo>
                  <a:pt x="485478" y="1397498"/>
                  <a:pt x="475792" y="1393732"/>
                  <a:pt x="466644" y="1389965"/>
                </a:cubicBezTo>
                <a:cubicBezTo>
                  <a:pt x="469334" y="1387274"/>
                  <a:pt x="470410" y="1386736"/>
                  <a:pt x="471487" y="1386198"/>
                </a:cubicBezTo>
                <a:cubicBezTo>
                  <a:pt x="478483" y="1387812"/>
                  <a:pt x="484940" y="1388889"/>
                  <a:pt x="491397" y="1389965"/>
                </a:cubicBezTo>
                <a:cubicBezTo>
                  <a:pt x="494626" y="1392656"/>
                  <a:pt x="497316" y="1394808"/>
                  <a:pt x="500007" y="1397498"/>
                </a:cubicBezTo>
                <a:cubicBezTo>
                  <a:pt x="507541" y="1399113"/>
                  <a:pt x="515613" y="1402342"/>
                  <a:pt x="529604" y="1406108"/>
                </a:cubicBezTo>
                <a:cubicBezTo>
                  <a:pt x="551128" y="1414180"/>
                  <a:pt x="568887" y="1417947"/>
                  <a:pt x="588259" y="1421176"/>
                </a:cubicBezTo>
                <a:cubicBezTo>
                  <a:pt x="593102" y="1422252"/>
                  <a:pt x="597945" y="1422790"/>
                  <a:pt x="602788" y="1423867"/>
                </a:cubicBezTo>
                <a:cubicBezTo>
                  <a:pt x="607631" y="1424404"/>
                  <a:pt x="613013" y="1425481"/>
                  <a:pt x="618394" y="1426557"/>
                </a:cubicBezTo>
                <a:cubicBezTo>
                  <a:pt x="623775" y="1427633"/>
                  <a:pt x="629694" y="1428709"/>
                  <a:pt x="635614" y="1430324"/>
                </a:cubicBezTo>
                <a:lnTo>
                  <a:pt x="654590" y="1434427"/>
                </a:lnTo>
                <a:lnTo>
                  <a:pt x="656062" y="1434091"/>
                </a:lnTo>
                <a:cubicBezTo>
                  <a:pt x="661981" y="1435167"/>
                  <a:pt x="667363" y="1435705"/>
                  <a:pt x="673820" y="1436782"/>
                </a:cubicBezTo>
                <a:cubicBezTo>
                  <a:pt x="674358" y="1436243"/>
                  <a:pt x="674358" y="1436243"/>
                  <a:pt x="674358" y="1435705"/>
                </a:cubicBezTo>
                <a:cubicBezTo>
                  <a:pt x="682968" y="1436243"/>
                  <a:pt x="692116" y="1436243"/>
                  <a:pt x="700188" y="1436782"/>
                </a:cubicBezTo>
                <a:cubicBezTo>
                  <a:pt x="701802" y="1436782"/>
                  <a:pt x="703955" y="1437319"/>
                  <a:pt x="704493" y="1437319"/>
                </a:cubicBezTo>
                <a:cubicBezTo>
                  <a:pt x="718484" y="1437858"/>
                  <a:pt x="731399" y="1437319"/>
                  <a:pt x="744313" y="1437319"/>
                </a:cubicBezTo>
                <a:cubicBezTo>
                  <a:pt x="754538" y="1437858"/>
                  <a:pt x="764224" y="1437858"/>
                  <a:pt x="773372" y="1438396"/>
                </a:cubicBezTo>
                <a:cubicBezTo>
                  <a:pt x="785211" y="1437858"/>
                  <a:pt x="797049" y="1436243"/>
                  <a:pt x="807812" y="1435705"/>
                </a:cubicBezTo>
                <a:cubicBezTo>
                  <a:pt x="809426" y="1435705"/>
                  <a:pt x="811579" y="1435705"/>
                  <a:pt x="812117" y="1435705"/>
                </a:cubicBezTo>
                <a:cubicBezTo>
                  <a:pt x="812655" y="1437319"/>
                  <a:pt x="813731" y="1438396"/>
                  <a:pt x="813731" y="1440010"/>
                </a:cubicBezTo>
                <a:cubicBezTo>
                  <a:pt x="829875" y="1438934"/>
                  <a:pt x="839561" y="1437319"/>
                  <a:pt x="847633" y="1435705"/>
                </a:cubicBezTo>
                <a:cubicBezTo>
                  <a:pt x="855705" y="1434629"/>
                  <a:pt x="861624" y="1433014"/>
                  <a:pt x="870234" y="1430324"/>
                </a:cubicBezTo>
                <a:cubicBezTo>
                  <a:pt x="874539" y="1429786"/>
                  <a:pt x="878844" y="1429248"/>
                  <a:pt x="883148" y="1428172"/>
                </a:cubicBezTo>
                <a:cubicBezTo>
                  <a:pt x="885839" y="1427633"/>
                  <a:pt x="888530" y="1427633"/>
                  <a:pt x="891221" y="1427095"/>
                </a:cubicBezTo>
                <a:cubicBezTo>
                  <a:pt x="897678" y="1425481"/>
                  <a:pt x="903059" y="1424404"/>
                  <a:pt x="908978" y="1422790"/>
                </a:cubicBezTo>
                <a:cubicBezTo>
                  <a:pt x="913822" y="1421714"/>
                  <a:pt x="918664" y="1420638"/>
                  <a:pt x="923508" y="1419562"/>
                </a:cubicBezTo>
                <a:cubicBezTo>
                  <a:pt x="928351" y="1418485"/>
                  <a:pt x="933194" y="1416871"/>
                  <a:pt x="938037" y="1415795"/>
                </a:cubicBezTo>
                <a:lnTo>
                  <a:pt x="964687" y="1411182"/>
                </a:lnTo>
                <a:lnTo>
                  <a:pt x="968172" y="1409876"/>
                </a:lnTo>
                <a:cubicBezTo>
                  <a:pt x="959024" y="1411490"/>
                  <a:pt x="949338" y="1413104"/>
                  <a:pt x="940190" y="1414718"/>
                </a:cubicBezTo>
                <a:cubicBezTo>
                  <a:pt x="935346" y="1415795"/>
                  <a:pt x="930504" y="1417409"/>
                  <a:pt x="925660" y="1418485"/>
                </a:cubicBezTo>
                <a:cubicBezTo>
                  <a:pt x="920817" y="1419562"/>
                  <a:pt x="915974" y="1420638"/>
                  <a:pt x="911131" y="1421714"/>
                </a:cubicBezTo>
                <a:cubicBezTo>
                  <a:pt x="904674" y="1423328"/>
                  <a:pt x="899830" y="1424404"/>
                  <a:pt x="893373" y="1426019"/>
                </a:cubicBezTo>
                <a:cubicBezTo>
                  <a:pt x="890683" y="1426557"/>
                  <a:pt x="887992" y="1426557"/>
                  <a:pt x="885302" y="1427095"/>
                </a:cubicBezTo>
                <a:cubicBezTo>
                  <a:pt x="880997" y="1427633"/>
                  <a:pt x="876692" y="1428172"/>
                  <a:pt x="872387" y="1429248"/>
                </a:cubicBezTo>
                <a:cubicBezTo>
                  <a:pt x="857319" y="1430862"/>
                  <a:pt x="846557" y="1431400"/>
                  <a:pt x="837409" y="1432477"/>
                </a:cubicBezTo>
                <a:cubicBezTo>
                  <a:pt x="828799" y="1433553"/>
                  <a:pt x="821803" y="1434629"/>
                  <a:pt x="813731" y="1434629"/>
                </a:cubicBezTo>
                <a:cubicBezTo>
                  <a:pt x="812655" y="1434629"/>
                  <a:pt x="811041" y="1434629"/>
                  <a:pt x="809426" y="1434629"/>
                </a:cubicBezTo>
                <a:cubicBezTo>
                  <a:pt x="798664" y="1435705"/>
                  <a:pt x="786825" y="1437319"/>
                  <a:pt x="774987" y="1437319"/>
                </a:cubicBezTo>
                <a:cubicBezTo>
                  <a:pt x="765839" y="1436782"/>
                  <a:pt x="756153" y="1436782"/>
                  <a:pt x="745928" y="1436243"/>
                </a:cubicBezTo>
                <a:cubicBezTo>
                  <a:pt x="733013" y="1436243"/>
                  <a:pt x="720098" y="1436782"/>
                  <a:pt x="706107" y="1436243"/>
                </a:cubicBezTo>
                <a:cubicBezTo>
                  <a:pt x="705031" y="1436243"/>
                  <a:pt x="703417" y="1435705"/>
                  <a:pt x="701802" y="1435705"/>
                </a:cubicBezTo>
                <a:cubicBezTo>
                  <a:pt x="695883" y="1433553"/>
                  <a:pt x="691578" y="1431400"/>
                  <a:pt x="685121" y="1428709"/>
                </a:cubicBezTo>
                <a:cubicBezTo>
                  <a:pt x="682430" y="1430862"/>
                  <a:pt x="678663" y="1432477"/>
                  <a:pt x="675972" y="1434629"/>
                </a:cubicBezTo>
                <a:lnTo>
                  <a:pt x="675949" y="1434675"/>
                </a:lnTo>
                <a:lnTo>
                  <a:pt x="683506" y="1429786"/>
                </a:lnTo>
                <a:cubicBezTo>
                  <a:pt x="689964" y="1432476"/>
                  <a:pt x="694807" y="1434628"/>
                  <a:pt x="700188" y="1436781"/>
                </a:cubicBezTo>
                <a:cubicBezTo>
                  <a:pt x="691578" y="1436781"/>
                  <a:pt x="682430" y="1436243"/>
                  <a:pt x="674358" y="1435705"/>
                </a:cubicBezTo>
                <a:lnTo>
                  <a:pt x="674562" y="1435573"/>
                </a:lnTo>
                <a:lnTo>
                  <a:pt x="657676" y="1433014"/>
                </a:lnTo>
                <a:cubicBezTo>
                  <a:pt x="650681" y="1431400"/>
                  <a:pt x="644224" y="1430324"/>
                  <a:pt x="637766" y="1428709"/>
                </a:cubicBezTo>
                <a:cubicBezTo>
                  <a:pt x="631847" y="1427095"/>
                  <a:pt x="625928" y="1426019"/>
                  <a:pt x="620546" y="1424943"/>
                </a:cubicBezTo>
                <a:cubicBezTo>
                  <a:pt x="615165" y="1423867"/>
                  <a:pt x="609784" y="1423328"/>
                  <a:pt x="604940" y="1422252"/>
                </a:cubicBezTo>
                <a:cubicBezTo>
                  <a:pt x="600098" y="1421176"/>
                  <a:pt x="595254" y="1420638"/>
                  <a:pt x="590412" y="1419562"/>
                </a:cubicBezTo>
                <a:cubicBezTo>
                  <a:pt x="571039" y="1416333"/>
                  <a:pt x="553281" y="1412566"/>
                  <a:pt x="531756" y="1404494"/>
                </a:cubicBezTo>
                <a:cubicBezTo>
                  <a:pt x="517765" y="1401266"/>
                  <a:pt x="509693" y="1398037"/>
                  <a:pt x="502160" y="1395884"/>
                </a:cubicBezTo>
                <a:cubicBezTo>
                  <a:pt x="498931" y="1393732"/>
                  <a:pt x="496240" y="1391041"/>
                  <a:pt x="493550" y="1388351"/>
                </a:cubicBezTo>
                <a:cubicBezTo>
                  <a:pt x="487092" y="1387274"/>
                  <a:pt x="480635" y="1386198"/>
                  <a:pt x="473639" y="1384584"/>
                </a:cubicBezTo>
                <a:cubicBezTo>
                  <a:pt x="463415" y="1379741"/>
                  <a:pt x="454267" y="1374897"/>
                  <a:pt x="444043" y="1369516"/>
                </a:cubicBezTo>
                <a:cubicBezTo>
                  <a:pt x="440814" y="1369516"/>
                  <a:pt x="438662" y="1370055"/>
                  <a:pt x="435433" y="1370055"/>
                </a:cubicBezTo>
                <a:cubicBezTo>
                  <a:pt x="424670" y="1364673"/>
                  <a:pt x="414984" y="1359830"/>
                  <a:pt x="404760" y="1354449"/>
                </a:cubicBezTo>
                <a:cubicBezTo>
                  <a:pt x="403146" y="1351220"/>
                  <a:pt x="400993" y="1347991"/>
                  <a:pt x="399379" y="1344763"/>
                </a:cubicBezTo>
                <a:cubicBezTo>
                  <a:pt x="399379" y="1344763"/>
                  <a:pt x="399917" y="1344763"/>
                  <a:pt x="400455" y="1344225"/>
                </a:cubicBezTo>
                <a:cubicBezTo>
                  <a:pt x="406374" y="1347991"/>
                  <a:pt x="412832" y="1351220"/>
                  <a:pt x="419289" y="1354449"/>
                </a:cubicBezTo>
                <a:cubicBezTo>
                  <a:pt x="425747" y="1357678"/>
                  <a:pt x="431666" y="1360906"/>
                  <a:pt x="438123" y="1364673"/>
                </a:cubicBezTo>
                <a:cubicBezTo>
                  <a:pt x="440276" y="1363597"/>
                  <a:pt x="441890" y="1362521"/>
                  <a:pt x="443504" y="1361445"/>
                </a:cubicBezTo>
                <a:cubicBezTo>
                  <a:pt x="433280" y="1356601"/>
                  <a:pt x="426823" y="1351220"/>
                  <a:pt x="421442" y="1346915"/>
                </a:cubicBezTo>
                <a:cubicBezTo>
                  <a:pt x="416061" y="1342610"/>
                  <a:pt x="410679" y="1339920"/>
                  <a:pt x="403146" y="1338844"/>
                </a:cubicBezTo>
                <a:cubicBezTo>
                  <a:pt x="388078" y="1328081"/>
                  <a:pt x="383235" y="1328081"/>
                  <a:pt x="377854" y="1324314"/>
                </a:cubicBezTo>
                <a:cubicBezTo>
                  <a:pt x="370320" y="1319471"/>
                  <a:pt x="363325" y="1315166"/>
                  <a:pt x="356329" y="1310323"/>
                </a:cubicBezTo>
                <a:cubicBezTo>
                  <a:pt x="339109" y="1300637"/>
                  <a:pt x="343952" y="1310861"/>
                  <a:pt x="322428" y="1295794"/>
                </a:cubicBezTo>
                <a:cubicBezTo>
                  <a:pt x="318123" y="1292565"/>
                  <a:pt x="314356" y="1289337"/>
                  <a:pt x="309513" y="1285032"/>
                </a:cubicBezTo>
                <a:cubicBezTo>
                  <a:pt x="310589" y="1285032"/>
                  <a:pt x="311665" y="1284493"/>
                  <a:pt x="312203" y="1283955"/>
                </a:cubicBezTo>
                <a:cubicBezTo>
                  <a:pt x="317046" y="1285569"/>
                  <a:pt x="320813" y="1286646"/>
                  <a:pt x="325118" y="1287722"/>
                </a:cubicBezTo>
                <a:cubicBezTo>
                  <a:pt x="315970" y="1277498"/>
                  <a:pt x="314356" y="1273193"/>
                  <a:pt x="298212" y="1259740"/>
                </a:cubicBezTo>
                <a:cubicBezTo>
                  <a:pt x="292831" y="1255435"/>
                  <a:pt x="287988" y="1251130"/>
                  <a:pt x="283145" y="1247363"/>
                </a:cubicBezTo>
                <a:cubicBezTo>
                  <a:pt x="278302" y="1243058"/>
                  <a:pt x="273458" y="1239291"/>
                  <a:pt x="269153" y="1234986"/>
                </a:cubicBezTo>
                <a:cubicBezTo>
                  <a:pt x="265925" y="1231757"/>
                  <a:pt x="257315" y="1228529"/>
                  <a:pt x="251396" y="1220457"/>
                </a:cubicBezTo>
                <a:cubicBezTo>
                  <a:pt x="242247" y="1210771"/>
                  <a:pt x="234714" y="1201623"/>
                  <a:pt x="225566" y="1191936"/>
                </a:cubicBezTo>
                <a:lnTo>
                  <a:pt x="223794" y="1186398"/>
                </a:lnTo>
                <a:lnTo>
                  <a:pt x="218570" y="1181174"/>
                </a:lnTo>
                <a:cubicBezTo>
                  <a:pt x="212651" y="1175255"/>
                  <a:pt x="206731" y="1168798"/>
                  <a:pt x="200812" y="1161802"/>
                </a:cubicBezTo>
                <a:cubicBezTo>
                  <a:pt x="199736" y="1158035"/>
                  <a:pt x="191664" y="1147811"/>
                  <a:pt x="198660" y="1152116"/>
                </a:cubicBezTo>
                <a:cubicBezTo>
                  <a:pt x="195969" y="1148887"/>
                  <a:pt x="193817" y="1145120"/>
                  <a:pt x="191664" y="1142429"/>
                </a:cubicBezTo>
                <a:lnTo>
                  <a:pt x="190831" y="1141123"/>
                </a:lnTo>
                <a:lnTo>
                  <a:pt x="182516" y="1135434"/>
                </a:lnTo>
                <a:cubicBezTo>
                  <a:pt x="176058" y="1127900"/>
                  <a:pt x="170677" y="1119828"/>
                  <a:pt x="166372" y="1112295"/>
                </a:cubicBezTo>
                <a:cubicBezTo>
                  <a:pt x="162067" y="1104223"/>
                  <a:pt x="158838" y="1096689"/>
                  <a:pt x="157224" y="1090770"/>
                </a:cubicBezTo>
                <a:lnTo>
                  <a:pt x="156148" y="1090770"/>
                </a:lnTo>
                <a:cubicBezTo>
                  <a:pt x="151843" y="1083236"/>
                  <a:pt x="147538" y="1075165"/>
                  <a:pt x="143772" y="1067093"/>
                </a:cubicBezTo>
                <a:cubicBezTo>
                  <a:pt x="140005" y="1059021"/>
                  <a:pt x="135700" y="1051487"/>
                  <a:pt x="131933" y="1043415"/>
                </a:cubicBezTo>
                <a:cubicBezTo>
                  <a:pt x="127628" y="1034267"/>
                  <a:pt x="123323" y="1025119"/>
                  <a:pt x="119556" y="1015971"/>
                </a:cubicBezTo>
                <a:cubicBezTo>
                  <a:pt x="115789" y="1006823"/>
                  <a:pt x="112022" y="997137"/>
                  <a:pt x="108256" y="987989"/>
                </a:cubicBezTo>
                <a:cubicBezTo>
                  <a:pt x="112561" y="993908"/>
                  <a:pt x="116327" y="999828"/>
                  <a:pt x="119556" y="1006823"/>
                </a:cubicBezTo>
                <a:cubicBezTo>
                  <a:pt x="122785" y="1013819"/>
                  <a:pt x="126013" y="1021353"/>
                  <a:pt x="130857" y="1030500"/>
                </a:cubicBezTo>
                <a:cubicBezTo>
                  <a:pt x="133009" y="1033729"/>
                  <a:pt x="133547" y="1039110"/>
                  <a:pt x="134623" y="1043415"/>
                </a:cubicBezTo>
                <a:lnTo>
                  <a:pt x="136180" y="1045698"/>
                </a:lnTo>
                <a:lnTo>
                  <a:pt x="134264" y="1035736"/>
                </a:lnTo>
                <a:lnTo>
                  <a:pt x="129266" y="1026667"/>
                </a:lnTo>
                <a:lnTo>
                  <a:pt x="121132" y="1008374"/>
                </a:lnTo>
                <a:lnTo>
                  <a:pt x="111484" y="992294"/>
                </a:lnTo>
                <a:cubicBezTo>
                  <a:pt x="107717" y="981531"/>
                  <a:pt x="103412" y="970769"/>
                  <a:pt x="99645" y="960006"/>
                </a:cubicBezTo>
                <a:lnTo>
                  <a:pt x="89504" y="926911"/>
                </a:lnTo>
                <a:lnTo>
                  <a:pt x="86172" y="917260"/>
                </a:lnTo>
                <a:cubicBezTo>
                  <a:pt x="80529" y="898289"/>
                  <a:pt x="75680" y="878976"/>
                  <a:pt x="71666" y="859359"/>
                </a:cubicBezTo>
                <a:lnTo>
                  <a:pt x="65251" y="817326"/>
                </a:lnTo>
                <a:lnTo>
                  <a:pt x="65206" y="818481"/>
                </a:lnTo>
                <a:cubicBezTo>
                  <a:pt x="65206" y="821172"/>
                  <a:pt x="65206" y="823324"/>
                  <a:pt x="65744" y="827091"/>
                </a:cubicBezTo>
                <a:cubicBezTo>
                  <a:pt x="66820" y="833548"/>
                  <a:pt x="67896" y="840006"/>
                  <a:pt x="68434" y="847002"/>
                </a:cubicBezTo>
                <a:cubicBezTo>
                  <a:pt x="69510" y="853997"/>
                  <a:pt x="70587" y="860993"/>
                  <a:pt x="71663" y="867450"/>
                </a:cubicBezTo>
                <a:cubicBezTo>
                  <a:pt x="68973" y="862607"/>
                  <a:pt x="67896" y="856149"/>
                  <a:pt x="66282" y="849692"/>
                </a:cubicBezTo>
                <a:cubicBezTo>
                  <a:pt x="65206" y="842697"/>
                  <a:pt x="64129" y="835163"/>
                  <a:pt x="62515" y="827091"/>
                </a:cubicBezTo>
                <a:cubicBezTo>
                  <a:pt x="59824" y="827091"/>
                  <a:pt x="59286" y="827091"/>
                  <a:pt x="58210" y="827091"/>
                </a:cubicBezTo>
                <a:cubicBezTo>
                  <a:pt x="57672" y="821172"/>
                  <a:pt x="57134" y="815791"/>
                  <a:pt x="55519" y="806642"/>
                </a:cubicBezTo>
                <a:cubicBezTo>
                  <a:pt x="54443" y="802337"/>
                  <a:pt x="52829" y="798032"/>
                  <a:pt x="51753" y="793727"/>
                </a:cubicBezTo>
                <a:cubicBezTo>
                  <a:pt x="50677" y="789422"/>
                  <a:pt x="49600" y="785117"/>
                  <a:pt x="48524" y="781351"/>
                </a:cubicBezTo>
                <a:cubicBezTo>
                  <a:pt x="45295" y="777584"/>
                  <a:pt x="42604" y="774893"/>
                  <a:pt x="39376" y="771665"/>
                </a:cubicBezTo>
                <a:cubicBezTo>
                  <a:pt x="38300" y="771665"/>
                  <a:pt x="37762" y="771665"/>
                  <a:pt x="36685" y="771665"/>
                </a:cubicBezTo>
                <a:cubicBezTo>
                  <a:pt x="35609" y="768436"/>
                  <a:pt x="34533" y="763593"/>
                  <a:pt x="33995" y="758211"/>
                </a:cubicBezTo>
                <a:cubicBezTo>
                  <a:pt x="33457" y="752830"/>
                  <a:pt x="32918" y="746911"/>
                  <a:pt x="32918" y="740992"/>
                </a:cubicBezTo>
                <a:cubicBezTo>
                  <a:pt x="32918" y="729691"/>
                  <a:pt x="33457" y="719467"/>
                  <a:pt x="35071" y="716776"/>
                </a:cubicBezTo>
                <a:cubicBezTo>
                  <a:pt x="35609" y="713548"/>
                  <a:pt x="35609" y="710857"/>
                  <a:pt x="36147" y="708167"/>
                </a:cubicBezTo>
                <a:lnTo>
                  <a:pt x="37980" y="702261"/>
                </a:lnTo>
                <a:lnTo>
                  <a:pt x="37089" y="688794"/>
                </a:lnTo>
                <a:cubicBezTo>
                  <a:pt x="37223" y="682068"/>
                  <a:pt x="37761" y="675072"/>
                  <a:pt x="38300" y="668883"/>
                </a:cubicBezTo>
                <a:lnTo>
                  <a:pt x="40452" y="664848"/>
                </a:lnTo>
                <a:lnTo>
                  <a:pt x="40452" y="662426"/>
                </a:lnTo>
                <a:cubicBezTo>
                  <a:pt x="39376" y="665655"/>
                  <a:pt x="37762" y="667807"/>
                  <a:pt x="36147" y="670498"/>
                </a:cubicBezTo>
                <a:cubicBezTo>
                  <a:pt x="35071" y="668346"/>
                  <a:pt x="33457" y="667269"/>
                  <a:pt x="32380" y="665117"/>
                </a:cubicBezTo>
                <a:cubicBezTo>
                  <a:pt x="30228" y="661888"/>
                  <a:pt x="30766" y="632830"/>
                  <a:pt x="25385" y="655431"/>
                </a:cubicBezTo>
                <a:lnTo>
                  <a:pt x="24107" y="647763"/>
                </a:lnTo>
                <a:lnTo>
                  <a:pt x="23771" y="648435"/>
                </a:lnTo>
                <a:cubicBezTo>
                  <a:pt x="23232" y="655431"/>
                  <a:pt x="22156" y="662964"/>
                  <a:pt x="21618" y="669960"/>
                </a:cubicBezTo>
                <a:cubicBezTo>
                  <a:pt x="21080" y="676956"/>
                  <a:pt x="20003" y="684489"/>
                  <a:pt x="20003" y="691485"/>
                </a:cubicBezTo>
                <a:cubicBezTo>
                  <a:pt x="19466" y="696866"/>
                  <a:pt x="18927" y="702785"/>
                  <a:pt x="18389" y="708167"/>
                </a:cubicBezTo>
                <a:lnTo>
                  <a:pt x="18389" y="742606"/>
                </a:lnTo>
                <a:cubicBezTo>
                  <a:pt x="18389" y="748525"/>
                  <a:pt x="18389" y="754444"/>
                  <a:pt x="18927" y="760364"/>
                </a:cubicBezTo>
                <a:cubicBezTo>
                  <a:pt x="19466" y="766283"/>
                  <a:pt x="20003" y="772203"/>
                  <a:pt x="20003" y="778122"/>
                </a:cubicBezTo>
                <a:cubicBezTo>
                  <a:pt x="17851" y="778660"/>
                  <a:pt x="18389" y="798570"/>
                  <a:pt x="15161" y="794804"/>
                </a:cubicBezTo>
                <a:cubicBezTo>
                  <a:pt x="14622" y="794804"/>
                  <a:pt x="14622" y="794804"/>
                  <a:pt x="14084" y="794804"/>
                </a:cubicBezTo>
                <a:cubicBezTo>
                  <a:pt x="10856" y="782965"/>
                  <a:pt x="10856" y="772740"/>
                  <a:pt x="10856" y="762516"/>
                </a:cubicBezTo>
                <a:cubicBezTo>
                  <a:pt x="10856" y="752292"/>
                  <a:pt x="12470" y="742068"/>
                  <a:pt x="10856" y="729153"/>
                </a:cubicBezTo>
                <a:cubicBezTo>
                  <a:pt x="11394" y="720005"/>
                  <a:pt x="12470" y="711933"/>
                  <a:pt x="13546" y="703323"/>
                </a:cubicBezTo>
                <a:lnTo>
                  <a:pt x="18387" y="708164"/>
                </a:lnTo>
                <a:lnTo>
                  <a:pt x="14084" y="702785"/>
                </a:lnTo>
                <a:cubicBezTo>
                  <a:pt x="13008" y="697404"/>
                  <a:pt x="13008" y="691485"/>
                  <a:pt x="13008" y="683413"/>
                </a:cubicBezTo>
                <a:cubicBezTo>
                  <a:pt x="13008" y="675341"/>
                  <a:pt x="13546" y="665655"/>
                  <a:pt x="14084" y="653816"/>
                </a:cubicBezTo>
                <a:cubicBezTo>
                  <a:pt x="14084" y="651126"/>
                  <a:pt x="14622" y="648435"/>
                  <a:pt x="14622" y="645745"/>
                </a:cubicBezTo>
                <a:cubicBezTo>
                  <a:pt x="15161" y="641440"/>
                  <a:pt x="15698" y="636596"/>
                  <a:pt x="16237" y="632291"/>
                </a:cubicBezTo>
                <a:cubicBezTo>
                  <a:pt x="18389" y="624758"/>
                  <a:pt x="20542" y="615610"/>
                  <a:pt x="22694" y="608076"/>
                </a:cubicBezTo>
                <a:lnTo>
                  <a:pt x="25912" y="591990"/>
                </a:lnTo>
                <a:lnTo>
                  <a:pt x="24847" y="588165"/>
                </a:lnTo>
                <a:cubicBezTo>
                  <a:pt x="23771" y="595161"/>
                  <a:pt x="22156" y="601619"/>
                  <a:pt x="21080" y="609690"/>
                </a:cubicBezTo>
                <a:cubicBezTo>
                  <a:pt x="18927" y="617224"/>
                  <a:pt x="16775" y="626372"/>
                  <a:pt x="14622" y="633906"/>
                </a:cubicBezTo>
                <a:cubicBezTo>
                  <a:pt x="14084" y="638211"/>
                  <a:pt x="13546" y="643054"/>
                  <a:pt x="13008" y="647359"/>
                </a:cubicBezTo>
                <a:cubicBezTo>
                  <a:pt x="13008" y="650050"/>
                  <a:pt x="12470" y="652740"/>
                  <a:pt x="12470" y="655431"/>
                </a:cubicBezTo>
                <a:cubicBezTo>
                  <a:pt x="12470" y="667269"/>
                  <a:pt x="11932" y="676956"/>
                  <a:pt x="11394" y="685027"/>
                </a:cubicBezTo>
                <a:cubicBezTo>
                  <a:pt x="11394" y="693099"/>
                  <a:pt x="11932" y="699018"/>
                  <a:pt x="12470" y="704399"/>
                </a:cubicBezTo>
                <a:cubicBezTo>
                  <a:pt x="11394" y="713548"/>
                  <a:pt x="10317" y="721619"/>
                  <a:pt x="9779" y="730229"/>
                </a:cubicBezTo>
                <a:cubicBezTo>
                  <a:pt x="11394" y="743144"/>
                  <a:pt x="9779" y="753369"/>
                  <a:pt x="9779" y="763593"/>
                </a:cubicBezTo>
                <a:cubicBezTo>
                  <a:pt x="9779" y="773817"/>
                  <a:pt x="9779" y="784041"/>
                  <a:pt x="13008" y="795880"/>
                </a:cubicBezTo>
                <a:cubicBezTo>
                  <a:pt x="13008" y="795880"/>
                  <a:pt x="13546" y="795880"/>
                  <a:pt x="14084" y="795880"/>
                </a:cubicBezTo>
                <a:cubicBezTo>
                  <a:pt x="16237" y="806104"/>
                  <a:pt x="18389" y="815791"/>
                  <a:pt x="21080" y="826553"/>
                </a:cubicBezTo>
                <a:cubicBezTo>
                  <a:pt x="21618" y="833548"/>
                  <a:pt x="23232" y="840006"/>
                  <a:pt x="24847" y="851844"/>
                </a:cubicBezTo>
                <a:cubicBezTo>
                  <a:pt x="27537" y="860993"/>
                  <a:pt x="30228" y="869603"/>
                  <a:pt x="32918" y="877674"/>
                </a:cubicBezTo>
                <a:cubicBezTo>
                  <a:pt x="34129" y="893010"/>
                  <a:pt x="42302" y="917428"/>
                  <a:pt x="45631" y="933218"/>
                </a:cubicBezTo>
                <a:lnTo>
                  <a:pt x="46741" y="943863"/>
                </a:lnTo>
                <a:lnTo>
                  <a:pt x="49062" y="943863"/>
                </a:lnTo>
                <a:cubicBezTo>
                  <a:pt x="54982" y="958931"/>
                  <a:pt x="58749" y="967002"/>
                  <a:pt x="60901" y="972383"/>
                </a:cubicBezTo>
                <a:cubicBezTo>
                  <a:pt x="63591" y="977765"/>
                  <a:pt x="64668" y="981532"/>
                  <a:pt x="65206" y="986913"/>
                </a:cubicBezTo>
                <a:cubicBezTo>
                  <a:pt x="63054" y="986374"/>
                  <a:pt x="60363" y="980993"/>
                  <a:pt x="57134" y="974536"/>
                </a:cubicBezTo>
                <a:cubicBezTo>
                  <a:pt x="53905" y="968078"/>
                  <a:pt x="51215" y="960545"/>
                  <a:pt x="48524" y="955163"/>
                </a:cubicBezTo>
                <a:cubicBezTo>
                  <a:pt x="45834" y="948168"/>
                  <a:pt x="50677" y="967541"/>
                  <a:pt x="47986" y="960545"/>
                </a:cubicBezTo>
                <a:lnTo>
                  <a:pt x="43304" y="946032"/>
                </a:lnTo>
                <a:lnTo>
                  <a:pt x="39914" y="946554"/>
                </a:lnTo>
                <a:cubicBezTo>
                  <a:pt x="38300" y="942249"/>
                  <a:pt x="37223" y="937944"/>
                  <a:pt x="36147" y="934177"/>
                </a:cubicBezTo>
                <a:cubicBezTo>
                  <a:pt x="30228" y="928257"/>
                  <a:pt x="25923" y="915881"/>
                  <a:pt x="23232" y="904580"/>
                </a:cubicBezTo>
                <a:cubicBezTo>
                  <a:pt x="20542" y="893280"/>
                  <a:pt x="18389" y="882518"/>
                  <a:pt x="15161" y="878213"/>
                </a:cubicBezTo>
                <a:cubicBezTo>
                  <a:pt x="12470" y="868526"/>
                  <a:pt x="12470" y="858302"/>
                  <a:pt x="14622" y="856149"/>
                </a:cubicBezTo>
                <a:cubicBezTo>
                  <a:pt x="13546" y="847539"/>
                  <a:pt x="11932" y="838930"/>
                  <a:pt x="10856" y="830320"/>
                </a:cubicBezTo>
                <a:cubicBezTo>
                  <a:pt x="9779" y="821710"/>
                  <a:pt x="9241" y="813100"/>
                  <a:pt x="8165" y="804490"/>
                </a:cubicBezTo>
                <a:cubicBezTo>
                  <a:pt x="6012" y="798032"/>
                  <a:pt x="3860" y="792651"/>
                  <a:pt x="2246" y="785656"/>
                </a:cubicBezTo>
                <a:cubicBezTo>
                  <a:pt x="-983" y="749064"/>
                  <a:pt x="-1521" y="706552"/>
                  <a:pt x="6012" y="685565"/>
                </a:cubicBezTo>
                <a:cubicBezTo>
                  <a:pt x="6551" y="676417"/>
                  <a:pt x="7089" y="665117"/>
                  <a:pt x="9779" y="659736"/>
                </a:cubicBezTo>
                <a:cubicBezTo>
                  <a:pt x="8703" y="654892"/>
                  <a:pt x="7627" y="650587"/>
                  <a:pt x="6551" y="645745"/>
                </a:cubicBezTo>
                <a:cubicBezTo>
                  <a:pt x="7627" y="636596"/>
                  <a:pt x="6551" y="615610"/>
                  <a:pt x="13008" y="607000"/>
                </a:cubicBezTo>
                <a:cubicBezTo>
                  <a:pt x="13546" y="603233"/>
                  <a:pt x="14084" y="600542"/>
                  <a:pt x="14622" y="597852"/>
                </a:cubicBezTo>
                <a:cubicBezTo>
                  <a:pt x="15698" y="584399"/>
                  <a:pt x="16775" y="575251"/>
                  <a:pt x="18927" y="566641"/>
                </a:cubicBezTo>
                <a:cubicBezTo>
                  <a:pt x="22694" y="559107"/>
                  <a:pt x="27537" y="546730"/>
                  <a:pt x="30228" y="544040"/>
                </a:cubicBezTo>
                <a:cubicBezTo>
                  <a:pt x="32918" y="549959"/>
                  <a:pt x="26461" y="565027"/>
                  <a:pt x="27537" y="574713"/>
                </a:cubicBezTo>
                <a:lnTo>
                  <a:pt x="30227" y="569455"/>
                </a:lnTo>
                <a:lnTo>
                  <a:pt x="31842" y="556887"/>
                </a:lnTo>
                <a:cubicBezTo>
                  <a:pt x="32918" y="551169"/>
                  <a:pt x="33726" y="545923"/>
                  <a:pt x="32380" y="542963"/>
                </a:cubicBezTo>
                <a:cubicBezTo>
                  <a:pt x="33995" y="536506"/>
                  <a:pt x="35609" y="531662"/>
                  <a:pt x="37223" y="525205"/>
                </a:cubicBezTo>
                <a:cubicBezTo>
                  <a:pt x="39914" y="516595"/>
                  <a:pt x="42067" y="507447"/>
                  <a:pt x="44757" y="498299"/>
                </a:cubicBezTo>
                <a:cubicBezTo>
                  <a:pt x="47448" y="489151"/>
                  <a:pt x="50677" y="480003"/>
                  <a:pt x="53905" y="470855"/>
                </a:cubicBezTo>
                <a:lnTo>
                  <a:pt x="54591" y="470084"/>
                </a:lnTo>
                <a:lnTo>
                  <a:pt x="58749" y="448254"/>
                </a:lnTo>
                <a:cubicBezTo>
                  <a:pt x="60901" y="443949"/>
                  <a:pt x="63054" y="438030"/>
                  <a:pt x="64668" y="432648"/>
                </a:cubicBezTo>
                <a:cubicBezTo>
                  <a:pt x="66820" y="427267"/>
                  <a:pt x="69511" y="422962"/>
                  <a:pt x="71664" y="419733"/>
                </a:cubicBezTo>
                <a:cubicBezTo>
                  <a:pt x="76506" y="410586"/>
                  <a:pt x="80273" y="401437"/>
                  <a:pt x="85655" y="392827"/>
                </a:cubicBezTo>
                <a:cubicBezTo>
                  <a:pt x="89421" y="384218"/>
                  <a:pt x="93188" y="377222"/>
                  <a:pt x="96955" y="368612"/>
                </a:cubicBezTo>
                <a:cubicBezTo>
                  <a:pt x="97493" y="361079"/>
                  <a:pt x="108256" y="347087"/>
                  <a:pt x="113099" y="337401"/>
                </a:cubicBezTo>
                <a:cubicBezTo>
                  <a:pt x="115789" y="334173"/>
                  <a:pt x="119018" y="330944"/>
                  <a:pt x="124937" y="323948"/>
                </a:cubicBezTo>
                <a:cubicBezTo>
                  <a:pt x="128704" y="315877"/>
                  <a:pt x="131933" y="309957"/>
                  <a:pt x="134623" y="305114"/>
                </a:cubicBezTo>
                <a:cubicBezTo>
                  <a:pt x="137314" y="300271"/>
                  <a:pt x="140005" y="297042"/>
                  <a:pt x="142695" y="293275"/>
                </a:cubicBezTo>
                <a:cubicBezTo>
                  <a:pt x="145924" y="290047"/>
                  <a:pt x="150767" y="284666"/>
                  <a:pt x="151305" y="288970"/>
                </a:cubicBezTo>
                <a:cubicBezTo>
                  <a:pt x="151843" y="288432"/>
                  <a:pt x="152919" y="286818"/>
                  <a:pt x="153458" y="285742"/>
                </a:cubicBezTo>
                <a:cubicBezTo>
                  <a:pt x="156148" y="279822"/>
                  <a:pt x="158839" y="274441"/>
                  <a:pt x="162068" y="268522"/>
                </a:cubicBezTo>
                <a:cubicBezTo>
                  <a:pt x="167449" y="262602"/>
                  <a:pt x="173906" y="252378"/>
                  <a:pt x="178749" y="249150"/>
                </a:cubicBezTo>
                <a:cubicBezTo>
                  <a:pt x="175117" y="256010"/>
                  <a:pt x="179052" y="254699"/>
                  <a:pt x="179203" y="257247"/>
                </a:cubicBezTo>
                <a:lnTo>
                  <a:pt x="177987" y="260650"/>
                </a:lnTo>
                <a:lnTo>
                  <a:pt x="195431" y="242692"/>
                </a:lnTo>
                <a:cubicBezTo>
                  <a:pt x="197045" y="239463"/>
                  <a:pt x="200274" y="235697"/>
                  <a:pt x="204041" y="231392"/>
                </a:cubicBezTo>
                <a:cubicBezTo>
                  <a:pt x="207808" y="227625"/>
                  <a:pt x="212113" y="223858"/>
                  <a:pt x="215341" y="220629"/>
                </a:cubicBezTo>
                <a:lnTo>
                  <a:pt x="216315" y="221711"/>
                </a:lnTo>
                <a:lnTo>
                  <a:pt x="215880" y="221167"/>
                </a:lnTo>
                <a:cubicBezTo>
                  <a:pt x="220723" y="216324"/>
                  <a:pt x="225028" y="211481"/>
                  <a:pt x="229871" y="207176"/>
                </a:cubicBezTo>
                <a:cubicBezTo>
                  <a:pt x="234176" y="202871"/>
                  <a:pt x="239019" y="198566"/>
                  <a:pt x="243862" y="194261"/>
                </a:cubicBezTo>
                <a:cubicBezTo>
                  <a:pt x="249781" y="188342"/>
                  <a:pt x="253548" y="183499"/>
                  <a:pt x="258929" y="178118"/>
                </a:cubicBezTo>
                <a:cubicBezTo>
                  <a:pt x="265925" y="172736"/>
                  <a:pt x="273458" y="167355"/>
                  <a:pt x="279916" y="162512"/>
                </a:cubicBezTo>
                <a:cubicBezTo>
                  <a:pt x="287450" y="156593"/>
                  <a:pt x="294983" y="151212"/>
                  <a:pt x="302517" y="145830"/>
                </a:cubicBezTo>
                <a:lnTo>
                  <a:pt x="316030" y="136403"/>
                </a:lnTo>
                <a:lnTo>
                  <a:pt x="325118" y="128072"/>
                </a:lnTo>
                <a:cubicBezTo>
                  <a:pt x="330499" y="124843"/>
                  <a:pt x="335880" y="121615"/>
                  <a:pt x="341262" y="118386"/>
                </a:cubicBezTo>
                <a:cubicBezTo>
                  <a:pt x="346643" y="115157"/>
                  <a:pt x="352562" y="112467"/>
                  <a:pt x="358481" y="109238"/>
                </a:cubicBezTo>
                <a:lnTo>
                  <a:pt x="360761" y="108066"/>
                </a:lnTo>
                <a:lnTo>
                  <a:pt x="366621" y="102310"/>
                </a:lnTo>
                <a:cubicBezTo>
                  <a:pt x="369917" y="99821"/>
                  <a:pt x="373549" y="97400"/>
                  <a:pt x="376240" y="95247"/>
                </a:cubicBezTo>
                <a:cubicBezTo>
                  <a:pt x="380545" y="92018"/>
                  <a:pt x="383773" y="90673"/>
                  <a:pt x="386800" y="89866"/>
                </a:cubicBezTo>
                <a:lnTo>
                  <a:pt x="394271" y="88146"/>
                </a:lnTo>
                <a:lnTo>
                  <a:pt x="395611" y="87175"/>
                </a:lnTo>
                <a:cubicBezTo>
                  <a:pt x="441890" y="61884"/>
                  <a:pt x="491397" y="41973"/>
                  <a:pt x="541980" y="27982"/>
                </a:cubicBezTo>
                <a:lnTo>
                  <a:pt x="547410" y="26801"/>
                </a:lnTo>
                <a:lnTo>
                  <a:pt x="562429" y="21524"/>
                </a:lnTo>
                <a:cubicBezTo>
                  <a:pt x="565927" y="20448"/>
                  <a:pt x="569559" y="19775"/>
                  <a:pt x="572788" y="19439"/>
                </a:cubicBezTo>
                <a:lnTo>
                  <a:pt x="578189" y="19393"/>
                </a:lnTo>
                <a:lnTo>
                  <a:pt x="580187" y="18834"/>
                </a:lnTo>
                <a:cubicBezTo>
                  <a:pt x="620008" y="9686"/>
                  <a:pt x="660905" y="4304"/>
                  <a:pt x="702878" y="2690"/>
                </a:cubicBezTo>
                <a:cubicBezTo>
                  <a:pt x="713372" y="2959"/>
                  <a:pt x="725345" y="2690"/>
                  <a:pt x="737722" y="2556"/>
                </a:cubicBezTo>
                <a:cubicBezTo>
                  <a:pt x="750099" y="2421"/>
                  <a:pt x="762879" y="2421"/>
                  <a:pt x="774987" y="3228"/>
                </a:cubicBezTo>
                <a:lnTo>
                  <a:pt x="775680" y="3749"/>
                </a:lnTo>
                <a:lnTo>
                  <a:pt x="793821" y="1614"/>
                </a:lnTo>
                <a:cubicBezTo>
                  <a:pt x="799740" y="2690"/>
                  <a:pt x="805121" y="3228"/>
                  <a:pt x="810503" y="4304"/>
                </a:cubicBezTo>
                <a:cubicBezTo>
                  <a:pt x="815884" y="5381"/>
                  <a:pt x="821265" y="5919"/>
                  <a:pt x="827185" y="7533"/>
                </a:cubicBezTo>
                <a:lnTo>
                  <a:pt x="835791" y="9490"/>
                </a:lnTo>
                <a:lnTo>
                  <a:pt x="826646" y="6995"/>
                </a:lnTo>
                <a:cubicBezTo>
                  <a:pt x="821265" y="5919"/>
                  <a:pt x="815345" y="4843"/>
                  <a:pt x="809964" y="3767"/>
                </a:cubicBezTo>
                <a:cubicBezTo>
                  <a:pt x="804583" y="2690"/>
                  <a:pt x="799202" y="2153"/>
                  <a:pt x="793283" y="1076"/>
                </a:cubicBezTo>
                <a:cubicBezTo>
                  <a:pt x="793283" y="1076"/>
                  <a:pt x="793283" y="538"/>
                  <a:pt x="7932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7E213-4C0E-46AD-9E3B-F87160D0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9904D-8239-4368-AB17-342FCD53F7FF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94A8E-DB23-4920-91B5-DDAFE7742FE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0E1C6AD-1A89-47EE-9378-22C17CB6E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0217185-E5C5-4AFF-8253-EEBFB85794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3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F50DB2-FE5E-4E19-9EBE-9A8F9DA656ED}"/>
              </a:ext>
            </a:extLst>
          </p:cNvPr>
          <p:cNvGrpSpPr/>
          <p:nvPr userDrawn="1"/>
        </p:nvGrpSpPr>
        <p:grpSpPr>
          <a:xfrm flipH="1">
            <a:off x="3923644" y="-1"/>
            <a:ext cx="8994070" cy="7509123"/>
            <a:chOff x="-731331" y="-1"/>
            <a:chExt cx="8994070" cy="7509123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174F4DB-9681-4683-A25C-D111CB68BE64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7DC5CA-335F-46F5-9254-09213DA69092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C4D7AAF7-0A12-4194-991C-8BB678428C27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812249" y="4023015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1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6 w 1217130"/>
              <a:gd name="connsiteY9" fmla="*/ 1158726 h 1216800"/>
              <a:gd name="connsiteX10" fmla="*/ 312035 w 1217130"/>
              <a:gd name="connsiteY10" fmla="*/ 1143515 h 1216800"/>
              <a:gd name="connsiteX11" fmla="*/ 303278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89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8 w 1217130"/>
              <a:gd name="connsiteY17" fmla="*/ 1143515 h 1216800"/>
              <a:gd name="connsiteX18" fmla="*/ 297747 w 1217130"/>
              <a:gd name="connsiteY18" fmla="*/ 1149968 h 1216800"/>
              <a:gd name="connsiteX19" fmla="*/ 282998 w 1217130"/>
              <a:gd name="connsiteY19" fmla="*/ 1140750 h 1216800"/>
              <a:gd name="connsiteX20" fmla="*/ 275624 w 1217130"/>
              <a:gd name="connsiteY20" fmla="*/ 1136141 h 1216800"/>
              <a:gd name="connsiteX21" fmla="*/ 268249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7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19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7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5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6 w 1217130"/>
              <a:gd name="connsiteY65" fmla="*/ 720401 h 1216800"/>
              <a:gd name="connsiteX66" fmla="*/ 6913 w 1217130"/>
              <a:gd name="connsiteY66" fmla="*/ 710261 h 1216800"/>
              <a:gd name="connsiteX67" fmla="*/ 3687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8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69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5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5 w 1217130"/>
              <a:gd name="connsiteY93" fmla="*/ 27194 h 1216800"/>
              <a:gd name="connsiteX94" fmla="*/ 626837 w 1217130"/>
              <a:gd name="connsiteY94" fmla="*/ 15210 h 1216800"/>
              <a:gd name="connsiteX95" fmla="*/ 653108 w 1217130"/>
              <a:gd name="connsiteY95" fmla="*/ 16132 h 1216800"/>
              <a:gd name="connsiteX96" fmla="*/ 679380 w 1217130"/>
              <a:gd name="connsiteY96" fmla="*/ 17975 h 1216800"/>
              <a:gd name="connsiteX97" fmla="*/ 720862 w 1217130"/>
              <a:gd name="connsiteY97" fmla="*/ 22584 h 1216800"/>
              <a:gd name="connsiteX98" fmla="*/ 853143 w 1217130"/>
              <a:gd name="connsiteY98" fmla="*/ 59918 h 1216800"/>
              <a:gd name="connsiteX99" fmla="*/ 958230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3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5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4 h 1216800"/>
              <a:gd name="connsiteX117" fmla="*/ 1217130 w 1217130"/>
              <a:gd name="connsiteY117" fmla="*/ 549650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6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0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2 w 1217130"/>
              <a:gd name="connsiteY133" fmla="*/ 1167944 h 1216800"/>
              <a:gd name="connsiteX134" fmla="*/ 313418 w 1217130"/>
              <a:gd name="connsiteY134" fmla="*/ 1136141 h 1216800"/>
              <a:gd name="connsiteX135" fmla="*/ 292217 w 1217130"/>
              <a:gd name="connsiteY135" fmla="*/ 1120470 h 1216800"/>
              <a:gd name="connsiteX136" fmla="*/ 267327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1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1 w 1217130"/>
              <a:gd name="connsiteY145" fmla="*/ 1036585 h 1216800"/>
              <a:gd name="connsiteX146" fmla="*/ 171919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7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0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6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6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7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7 w 1217130"/>
              <a:gd name="connsiteY190" fmla="*/ 248430 h 1216800"/>
              <a:gd name="connsiteX191" fmla="*/ 83424 w 1217130"/>
              <a:gd name="connsiteY191" fmla="*/ 324480 h 1216800"/>
              <a:gd name="connsiteX192" fmla="*/ 73284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5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5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89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7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4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09 w 1217130"/>
              <a:gd name="connsiteY233" fmla="*/ 17515 h 1216800"/>
              <a:gd name="connsiteX234" fmla="*/ 488564 w 1217130"/>
              <a:gd name="connsiteY234" fmla="*/ 20741 h 1216800"/>
              <a:gd name="connsiteX235" fmla="*/ 482572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1" y="1201129"/>
                </a:cubicBezTo>
                <a:cubicBezTo>
                  <a:pt x="391312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6" y="1158726"/>
                </a:cubicBezTo>
                <a:cubicBezTo>
                  <a:pt x="333237" y="1157804"/>
                  <a:pt x="320793" y="1149507"/>
                  <a:pt x="312035" y="1143515"/>
                </a:cubicBezTo>
                <a:cubicBezTo>
                  <a:pt x="307426" y="1140289"/>
                  <a:pt x="304200" y="1137524"/>
                  <a:pt x="303278" y="1136141"/>
                </a:cubicBezTo>
                <a:cubicBezTo>
                  <a:pt x="303048" y="1135219"/>
                  <a:pt x="303278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89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69" y="1146281"/>
                  <a:pt x="293138" y="1143515"/>
                </a:cubicBezTo>
                <a:cubicBezTo>
                  <a:pt x="282538" y="1138446"/>
                  <a:pt x="272858" y="1133375"/>
                  <a:pt x="297747" y="1149968"/>
                </a:cubicBezTo>
                <a:lnTo>
                  <a:pt x="282998" y="1140750"/>
                </a:lnTo>
                <a:lnTo>
                  <a:pt x="275624" y="1136141"/>
                </a:lnTo>
                <a:lnTo>
                  <a:pt x="268249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7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2"/>
                  <a:pt x="125829" y="960534"/>
                </a:cubicBezTo>
                <a:cubicBezTo>
                  <a:pt x="122602" y="956386"/>
                  <a:pt x="119836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19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4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7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59" y="916748"/>
                  <a:pt x="78816" y="911678"/>
                </a:cubicBezTo>
                <a:cubicBezTo>
                  <a:pt x="75128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7" y="581206"/>
                  <a:pt x="3687" y="598260"/>
                  <a:pt x="4609" y="610244"/>
                </a:cubicBezTo>
                <a:cubicBezTo>
                  <a:pt x="5070" y="616235"/>
                  <a:pt x="5531" y="620845"/>
                  <a:pt x="6453" y="624993"/>
                </a:cubicBezTo>
                <a:cubicBezTo>
                  <a:pt x="6913" y="629141"/>
                  <a:pt x="8296" y="632367"/>
                  <a:pt x="8757" y="635594"/>
                </a:cubicBezTo>
                <a:cubicBezTo>
                  <a:pt x="12444" y="648499"/>
                  <a:pt x="13827" y="660944"/>
                  <a:pt x="19819" y="712105"/>
                </a:cubicBezTo>
                <a:cubicBezTo>
                  <a:pt x="18436" y="708878"/>
                  <a:pt x="17053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6" y="855447"/>
                  <a:pt x="61301" y="882180"/>
                </a:cubicBezTo>
                <a:cubicBezTo>
                  <a:pt x="68675" y="901077"/>
                  <a:pt x="62223" y="901077"/>
                  <a:pt x="46091" y="864666"/>
                </a:cubicBezTo>
                <a:cubicBezTo>
                  <a:pt x="42864" y="852682"/>
                  <a:pt x="38255" y="840698"/>
                  <a:pt x="35029" y="828254"/>
                </a:cubicBezTo>
                <a:cubicBezTo>
                  <a:pt x="33185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4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5" y="743907"/>
                  <a:pt x="11522" y="737455"/>
                  <a:pt x="10140" y="730541"/>
                </a:cubicBezTo>
                <a:cubicBezTo>
                  <a:pt x="9679" y="727315"/>
                  <a:pt x="8757" y="723627"/>
                  <a:pt x="8296" y="720401"/>
                </a:cubicBezTo>
                <a:lnTo>
                  <a:pt x="6913" y="710261"/>
                </a:lnTo>
                <a:cubicBezTo>
                  <a:pt x="5992" y="703347"/>
                  <a:pt x="5070" y="696434"/>
                  <a:pt x="3687" y="689981"/>
                </a:cubicBezTo>
                <a:cubicBezTo>
                  <a:pt x="3226" y="683067"/>
                  <a:pt x="2304" y="676154"/>
                  <a:pt x="1844" y="669701"/>
                </a:cubicBezTo>
                <a:cubicBezTo>
                  <a:pt x="1382" y="666475"/>
                  <a:pt x="1382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5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8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5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69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8" y="35029"/>
                  <a:pt x="433715" y="32724"/>
                  <a:pt x="436942" y="32724"/>
                </a:cubicBezTo>
                <a:close/>
                <a:moveTo>
                  <a:pt x="783085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5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5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1" y="15671"/>
                  <a:pt x="653108" y="16132"/>
                </a:cubicBezTo>
                <a:cubicBezTo>
                  <a:pt x="662327" y="16593"/>
                  <a:pt x="671084" y="17515"/>
                  <a:pt x="679380" y="17975"/>
                </a:cubicBezTo>
                <a:cubicBezTo>
                  <a:pt x="696434" y="19819"/>
                  <a:pt x="711183" y="21663"/>
                  <a:pt x="720862" y="22584"/>
                </a:cubicBezTo>
                <a:cubicBezTo>
                  <a:pt x="764648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0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3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5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5"/>
                </a:cubicBezTo>
                <a:cubicBezTo>
                  <a:pt x="1060553" y="192660"/>
                  <a:pt x="1058709" y="190817"/>
                  <a:pt x="1056865" y="188512"/>
                </a:cubicBezTo>
                <a:cubicBezTo>
                  <a:pt x="1055022" y="186208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7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4"/>
                </a:lnTo>
                <a:lnTo>
                  <a:pt x="1217130" y="549650"/>
                </a:lnTo>
                <a:lnTo>
                  <a:pt x="1215879" y="566918"/>
                </a:lnTo>
                <a:cubicBezTo>
                  <a:pt x="1214497" y="576597"/>
                  <a:pt x="1213113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6" y="1084058"/>
                </a:lnTo>
                <a:cubicBezTo>
                  <a:pt x="958692" y="1111713"/>
                  <a:pt x="923662" y="1136141"/>
                  <a:pt x="888173" y="1156882"/>
                </a:cubicBezTo>
                <a:cubicBezTo>
                  <a:pt x="884716" y="1156882"/>
                  <a:pt x="872962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0" y="1216800"/>
                </a:cubicBezTo>
                <a:cubicBezTo>
                  <a:pt x="557448" y="1216800"/>
                  <a:pt x="498523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2" y="1167944"/>
                </a:cubicBezTo>
                <a:cubicBezTo>
                  <a:pt x="357205" y="1159186"/>
                  <a:pt x="328167" y="1142594"/>
                  <a:pt x="313418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1" y="1114939"/>
                  <a:pt x="276085" y="1108486"/>
                  <a:pt x="267327" y="1102495"/>
                </a:cubicBezTo>
                <a:cubicBezTo>
                  <a:pt x="258570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7" y="1067466"/>
                  <a:pt x="223541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1" y="1036585"/>
                </a:cubicBezTo>
                <a:cubicBezTo>
                  <a:pt x="179294" y="1032437"/>
                  <a:pt x="175607" y="1028288"/>
                  <a:pt x="171919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0" y="1025062"/>
                  <a:pt x="165582" y="1010428"/>
                  <a:pt x="154520" y="994872"/>
                </a:cubicBezTo>
                <a:lnTo>
                  <a:pt x="136887" y="966793"/>
                </a:lnTo>
                <a:lnTo>
                  <a:pt x="129333" y="956691"/>
                </a:lnTo>
                <a:cubicBezTo>
                  <a:pt x="118731" y="940998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0" y="826410"/>
                  <a:pt x="45630" y="785389"/>
                </a:cubicBezTo>
                <a:cubicBezTo>
                  <a:pt x="35029" y="744368"/>
                  <a:pt x="29959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5" y="752204"/>
                  <a:pt x="35029" y="759578"/>
                  <a:pt x="36873" y="766492"/>
                </a:cubicBezTo>
                <a:cubicBezTo>
                  <a:pt x="43325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6" y="806130"/>
                </a:cubicBezTo>
                <a:cubicBezTo>
                  <a:pt x="36412" y="799677"/>
                  <a:pt x="33185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8" y="737915"/>
                  <a:pt x="23045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6" y="564614"/>
                </a:cubicBezTo>
                <a:cubicBezTo>
                  <a:pt x="18898" y="557700"/>
                  <a:pt x="19819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8" y="509766"/>
                  <a:pt x="25811" y="503313"/>
                </a:cubicBezTo>
                <a:cubicBezTo>
                  <a:pt x="28576" y="489946"/>
                  <a:pt x="31342" y="476580"/>
                  <a:pt x="35029" y="463214"/>
                </a:cubicBezTo>
                <a:cubicBezTo>
                  <a:pt x="42865" y="436481"/>
                  <a:pt x="53465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5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4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8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7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8" y="233220"/>
                  <a:pt x="148873" y="235064"/>
                  <a:pt x="146108" y="237829"/>
                </a:cubicBezTo>
                <a:cubicBezTo>
                  <a:pt x="143343" y="240595"/>
                  <a:pt x="139655" y="243821"/>
                  <a:pt x="135507" y="248430"/>
                </a:cubicBezTo>
                <a:cubicBezTo>
                  <a:pt x="115227" y="268710"/>
                  <a:pt x="97252" y="297286"/>
                  <a:pt x="83424" y="324480"/>
                </a:cubicBezTo>
                <a:cubicBezTo>
                  <a:pt x="79737" y="331394"/>
                  <a:pt x="76511" y="338308"/>
                  <a:pt x="73284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6" y="375641"/>
                  <a:pt x="53004" y="385781"/>
                  <a:pt x="48395" y="394077"/>
                </a:cubicBezTo>
                <a:cubicBezTo>
                  <a:pt x="43325" y="399608"/>
                  <a:pt x="42404" y="396382"/>
                  <a:pt x="44708" y="387625"/>
                </a:cubicBezTo>
                <a:cubicBezTo>
                  <a:pt x="45630" y="383015"/>
                  <a:pt x="47935" y="377485"/>
                  <a:pt x="50239" y="370571"/>
                </a:cubicBezTo>
                <a:cubicBezTo>
                  <a:pt x="53004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5"/>
                </a:cubicBezTo>
                <a:cubicBezTo>
                  <a:pt x="93104" y="288529"/>
                  <a:pt x="98173" y="280233"/>
                  <a:pt x="103244" y="272858"/>
                </a:cubicBezTo>
                <a:cubicBezTo>
                  <a:pt x="108313" y="265945"/>
                  <a:pt x="112923" y="259031"/>
                  <a:pt x="117071" y="253500"/>
                </a:cubicBezTo>
                <a:cubicBezTo>
                  <a:pt x="120758" y="248430"/>
                  <a:pt x="126289" y="241517"/>
                  <a:pt x="132281" y="234142"/>
                </a:cubicBezTo>
                <a:cubicBezTo>
                  <a:pt x="135507" y="230455"/>
                  <a:pt x="138733" y="226768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4" y="192199"/>
                  <a:pt x="174224" y="194504"/>
                </a:cubicBezTo>
                <a:cubicBezTo>
                  <a:pt x="194964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4" y="114766"/>
                  <a:pt x="271937" y="110618"/>
                  <a:pt x="278389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8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7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8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8" y="23967"/>
                  <a:pt x="562309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0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3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4" y="9218"/>
                </a:cubicBezTo>
                <a:cubicBezTo>
                  <a:pt x="618540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3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09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0" y="23046"/>
                  <a:pt x="472432" y="23046"/>
                  <a:pt x="482572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DC348FE-84F4-48A4-BB2D-50F30393F59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52453" y="4023015"/>
            <a:ext cx="1215022" cy="1216800"/>
          </a:xfrm>
          <a:custGeom>
            <a:avLst/>
            <a:gdLst>
              <a:gd name="connsiteX0" fmla="*/ 530989 w 1215022"/>
              <a:gd name="connsiteY0" fmla="*/ 1206695 h 1216800"/>
              <a:gd name="connsiteX1" fmla="*/ 544054 w 1215022"/>
              <a:gd name="connsiteY1" fmla="*/ 1208095 h 1216800"/>
              <a:gd name="connsiteX2" fmla="*/ 543121 w 1215022"/>
              <a:gd name="connsiteY2" fmla="*/ 1208095 h 1216800"/>
              <a:gd name="connsiteX3" fmla="*/ 530989 w 1215022"/>
              <a:gd name="connsiteY3" fmla="*/ 1206695 h 1216800"/>
              <a:gd name="connsiteX4" fmla="*/ 464360 w 1215022"/>
              <a:gd name="connsiteY4" fmla="*/ 1198654 h 1216800"/>
              <a:gd name="connsiteX5" fmla="*/ 474530 w 1215022"/>
              <a:gd name="connsiteY5" fmla="*/ 1200163 h 1216800"/>
              <a:gd name="connsiteX6" fmla="*/ 465199 w 1215022"/>
              <a:gd name="connsiteY6" fmla="*/ 1199230 h 1216800"/>
              <a:gd name="connsiteX7" fmla="*/ 464360 w 1215022"/>
              <a:gd name="connsiteY7" fmla="*/ 1198654 h 1216800"/>
              <a:gd name="connsiteX8" fmla="*/ 792284 w 1215022"/>
              <a:gd name="connsiteY8" fmla="*/ 1188498 h 1216800"/>
              <a:gd name="connsiteX9" fmla="*/ 761955 w 1215022"/>
              <a:gd name="connsiteY9" fmla="*/ 1195964 h 1216800"/>
              <a:gd name="connsiteX10" fmla="*/ 792284 w 1215022"/>
              <a:gd name="connsiteY10" fmla="*/ 1188498 h 1216800"/>
              <a:gd name="connsiteX11" fmla="*/ 804111 w 1215022"/>
              <a:gd name="connsiteY11" fmla="*/ 1167930 h 1216800"/>
              <a:gd name="connsiteX12" fmla="*/ 785580 w 1215022"/>
              <a:gd name="connsiteY12" fmla="*/ 1174712 h 1216800"/>
              <a:gd name="connsiteX13" fmla="*/ 742045 w 1215022"/>
              <a:gd name="connsiteY13" fmla="*/ 1185906 h 1216800"/>
              <a:gd name="connsiteX14" fmla="*/ 740171 w 1215022"/>
              <a:gd name="connsiteY14" fmla="*/ 1187091 h 1216800"/>
              <a:gd name="connsiteX15" fmla="*/ 729759 w 1215022"/>
              <a:gd name="connsiteY15" fmla="*/ 1190364 h 1216800"/>
              <a:gd name="connsiteX16" fmla="*/ 759622 w 1215022"/>
              <a:gd name="connsiteY16" fmla="*/ 1182432 h 1216800"/>
              <a:gd name="connsiteX17" fmla="*/ 778753 w 1215022"/>
              <a:gd name="connsiteY17" fmla="*/ 1178699 h 1216800"/>
              <a:gd name="connsiteX18" fmla="*/ 796483 w 1215022"/>
              <a:gd name="connsiteY18" fmla="*/ 1172167 h 1216800"/>
              <a:gd name="connsiteX19" fmla="*/ 402705 w 1215022"/>
              <a:gd name="connsiteY19" fmla="*/ 1164588 h 1216800"/>
              <a:gd name="connsiteX20" fmla="*/ 402383 w 1215022"/>
              <a:gd name="connsiteY20" fmla="*/ 1164760 h 1216800"/>
              <a:gd name="connsiteX21" fmla="*/ 405940 w 1215022"/>
              <a:gd name="connsiteY21" fmla="*/ 1170301 h 1216800"/>
              <a:gd name="connsiteX22" fmla="*/ 443268 w 1215022"/>
              <a:gd name="connsiteY22" fmla="*/ 1178232 h 1216800"/>
              <a:gd name="connsiteX23" fmla="*/ 446769 w 1215022"/>
              <a:gd name="connsiteY23" fmla="*/ 1178884 h 1216800"/>
              <a:gd name="connsiteX24" fmla="*/ 273893 w 1215022"/>
              <a:gd name="connsiteY24" fmla="*/ 1112442 h 1216800"/>
              <a:gd name="connsiteX25" fmla="*/ 278506 w 1215022"/>
              <a:gd name="connsiteY25" fmla="*/ 1115313 h 1216800"/>
              <a:gd name="connsiteX26" fmla="*/ 278501 w 1215022"/>
              <a:gd name="connsiteY26" fmla="*/ 1115359 h 1216800"/>
              <a:gd name="connsiteX27" fmla="*/ 273893 w 1215022"/>
              <a:gd name="connsiteY27" fmla="*/ 1112442 h 1216800"/>
              <a:gd name="connsiteX28" fmla="*/ 274897 w 1215022"/>
              <a:gd name="connsiteY28" fmla="*/ 1100076 h 1216800"/>
              <a:gd name="connsiteX29" fmla="*/ 284625 w 1215022"/>
              <a:gd name="connsiteY29" fmla="*/ 1107310 h 1216800"/>
              <a:gd name="connsiteX30" fmla="*/ 296937 w 1215022"/>
              <a:gd name="connsiteY30" fmla="*/ 1113466 h 1216800"/>
              <a:gd name="connsiteX31" fmla="*/ 1040981 w 1215022"/>
              <a:gd name="connsiteY31" fmla="*/ 1018656 h 1216800"/>
              <a:gd name="connsiteX32" fmla="*/ 1033931 w 1215022"/>
              <a:gd name="connsiteY32" fmla="*/ 1024423 h 1216800"/>
              <a:gd name="connsiteX33" fmla="*/ 1032211 w 1215022"/>
              <a:gd name="connsiteY33" fmla="*/ 1024524 h 1216800"/>
              <a:gd name="connsiteX34" fmla="*/ 1030294 w 1215022"/>
              <a:gd name="connsiteY34" fmla="*/ 1026633 h 1216800"/>
              <a:gd name="connsiteX35" fmla="*/ 941903 w 1215022"/>
              <a:gd name="connsiteY35" fmla="*/ 1099563 h 1216800"/>
              <a:gd name="connsiteX36" fmla="*/ 931265 w 1215022"/>
              <a:gd name="connsiteY36" fmla="*/ 1106026 h 1216800"/>
              <a:gd name="connsiteX37" fmla="*/ 921998 w 1215022"/>
              <a:gd name="connsiteY37" fmla="*/ 1116175 h 1216800"/>
              <a:gd name="connsiteX38" fmla="*/ 933663 w 1215022"/>
              <a:gd name="connsiteY38" fmla="*/ 1107776 h 1216800"/>
              <a:gd name="connsiteX39" fmla="*/ 929930 w 1215022"/>
              <a:gd name="connsiteY39" fmla="*/ 1113376 h 1216800"/>
              <a:gd name="connsiteX40" fmla="*/ 921065 w 1215022"/>
              <a:gd name="connsiteY40" fmla="*/ 1119908 h 1216800"/>
              <a:gd name="connsiteX41" fmla="*/ 910800 w 1215022"/>
              <a:gd name="connsiteY41" fmla="*/ 1126440 h 1216800"/>
              <a:gd name="connsiteX42" fmla="*/ 910800 w 1215022"/>
              <a:gd name="connsiteY42" fmla="*/ 1129706 h 1216800"/>
              <a:gd name="connsiteX43" fmla="*/ 938329 w 1215022"/>
              <a:gd name="connsiteY43" fmla="*/ 1111509 h 1216800"/>
              <a:gd name="connsiteX44" fmla="*/ 967725 w 1215022"/>
              <a:gd name="connsiteY44" fmla="*/ 1090512 h 1216800"/>
              <a:gd name="connsiteX45" fmla="*/ 966791 w 1215022"/>
              <a:gd name="connsiteY45" fmla="*/ 1093778 h 1216800"/>
              <a:gd name="connsiteX46" fmla="*/ 977057 w 1215022"/>
              <a:gd name="connsiteY46" fmla="*/ 1084913 h 1216800"/>
              <a:gd name="connsiteX47" fmla="*/ 984989 w 1215022"/>
              <a:gd name="connsiteY47" fmla="*/ 1076514 h 1216800"/>
              <a:gd name="connsiteX48" fmla="*/ 992455 w 1215022"/>
              <a:gd name="connsiteY48" fmla="*/ 1068582 h 1216800"/>
              <a:gd name="connsiteX49" fmla="*/ 999453 w 1215022"/>
              <a:gd name="connsiteY49" fmla="*/ 1060183 h 1216800"/>
              <a:gd name="connsiteX50" fmla="*/ 1040981 w 1215022"/>
              <a:gd name="connsiteY50" fmla="*/ 1018656 h 1216800"/>
              <a:gd name="connsiteX51" fmla="*/ 128223 w 1215022"/>
              <a:gd name="connsiteY51" fmla="*/ 958959 h 1216800"/>
              <a:gd name="connsiteX52" fmla="*/ 130648 w 1215022"/>
              <a:gd name="connsiteY52" fmla="*/ 962665 h 1216800"/>
              <a:gd name="connsiteX53" fmla="*/ 130968 w 1215022"/>
              <a:gd name="connsiteY53" fmla="*/ 962629 h 1216800"/>
              <a:gd name="connsiteX54" fmla="*/ 109479 w 1215022"/>
              <a:gd name="connsiteY54" fmla="*/ 944581 h 1216800"/>
              <a:gd name="connsiteX55" fmla="*/ 111797 w 1215022"/>
              <a:gd name="connsiteY55" fmla="*/ 947768 h 1216800"/>
              <a:gd name="connsiteX56" fmla="*/ 111051 w 1215022"/>
              <a:gd name="connsiteY56" fmla="*/ 946800 h 1216800"/>
              <a:gd name="connsiteX57" fmla="*/ 104023 w 1215022"/>
              <a:gd name="connsiteY57" fmla="*/ 936879 h 1216800"/>
              <a:gd name="connsiteX58" fmla="*/ 109479 w 1215022"/>
              <a:gd name="connsiteY58" fmla="*/ 944581 h 1216800"/>
              <a:gd name="connsiteX59" fmla="*/ 104985 w 1215022"/>
              <a:gd name="connsiteY59" fmla="*/ 938402 h 1216800"/>
              <a:gd name="connsiteX60" fmla="*/ 95186 w 1215022"/>
              <a:gd name="connsiteY60" fmla="*/ 924404 h 1216800"/>
              <a:gd name="connsiteX61" fmla="*/ 96411 w 1215022"/>
              <a:gd name="connsiteY61" fmla="*/ 924827 h 1216800"/>
              <a:gd name="connsiteX62" fmla="*/ 104023 w 1215022"/>
              <a:gd name="connsiteY62" fmla="*/ 936879 h 1216800"/>
              <a:gd name="connsiteX63" fmla="*/ 71857 w 1215022"/>
              <a:gd name="connsiteY63" fmla="*/ 866250 h 1216800"/>
              <a:gd name="connsiteX64" fmla="*/ 72323 w 1215022"/>
              <a:gd name="connsiteY64" fmla="*/ 868412 h 1216800"/>
              <a:gd name="connsiteX65" fmla="*/ 76522 w 1215022"/>
              <a:gd name="connsiteY65" fmla="*/ 883343 h 1216800"/>
              <a:gd name="connsiteX66" fmla="*/ 89587 w 1215022"/>
              <a:gd name="connsiteY66" fmla="*/ 900607 h 1216800"/>
              <a:gd name="connsiteX67" fmla="*/ 91721 w 1215022"/>
              <a:gd name="connsiteY67" fmla="*/ 903659 h 1216800"/>
              <a:gd name="connsiteX68" fmla="*/ 82816 w 1215022"/>
              <a:gd name="connsiteY68" fmla="*/ 889000 h 1216800"/>
              <a:gd name="connsiteX69" fmla="*/ 1173825 w 1215022"/>
              <a:gd name="connsiteY69" fmla="*/ 794343 h 1216800"/>
              <a:gd name="connsiteX70" fmla="*/ 1165665 w 1215022"/>
              <a:gd name="connsiteY70" fmla="*/ 816638 h 1216800"/>
              <a:gd name="connsiteX71" fmla="*/ 1165504 w 1215022"/>
              <a:gd name="connsiteY71" fmla="*/ 818136 h 1216800"/>
              <a:gd name="connsiteX72" fmla="*/ 1170228 w 1215022"/>
              <a:gd name="connsiteY72" fmla="*/ 811020 h 1216800"/>
              <a:gd name="connsiteX73" fmla="*/ 12423 w 1215022"/>
              <a:gd name="connsiteY73" fmla="*/ 719217 h 1216800"/>
              <a:gd name="connsiteX74" fmla="*/ 13065 w 1215022"/>
              <a:gd name="connsiteY74" fmla="*/ 720967 h 1216800"/>
              <a:gd name="connsiteX75" fmla="*/ 12132 w 1215022"/>
              <a:gd name="connsiteY75" fmla="*/ 719567 h 1216800"/>
              <a:gd name="connsiteX76" fmla="*/ 12423 w 1215022"/>
              <a:gd name="connsiteY76" fmla="*/ 719217 h 1216800"/>
              <a:gd name="connsiteX77" fmla="*/ 15398 w 1215022"/>
              <a:gd name="connsiteY77" fmla="*/ 706502 h 1216800"/>
              <a:gd name="connsiteX78" fmla="*/ 20531 w 1215022"/>
              <a:gd name="connsiteY78" fmla="*/ 727499 h 1216800"/>
              <a:gd name="connsiteX79" fmla="*/ 26596 w 1215022"/>
              <a:gd name="connsiteY79" fmla="*/ 743363 h 1216800"/>
              <a:gd name="connsiteX80" fmla="*/ 25663 w 1215022"/>
              <a:gd name="connsiteY80" fmla="*/ 742430 h 1216800"/>
              <a:gd name="connsiteX81" fmla="*/ 39195 w 1215022"/>
              <a:gd name="connsiteY81" fmla="*/ 788623 h 1216800"/>
              <a:gd name="connsiteX82" fmla="*/ 36861 w 1215022"/>
              <a:gd name="connsiteY82" fmla="*/ 782558 h 1216800"/>
              <a:gd name="connsiteX83" fmla="*/ 41994 w 1215022"/>
              <a:gd name="connsiteY83" fmla="*/ 807754 h 1216800"/>
              <a:gd name="connsiteX84" fmla="*/ 50859 w 1215022"/>
              <a:gd name="connsiteY84" fmla="*/ 830151 h 1216800"/>
              <a:gd name="connsiteX85" fmla="*/ 57858 w 1215022"/>
              <a:gd name="connsiteY85" fmla="*/ 839949 h 1216800"/>
              <a:gd name="connsiteX86" fmla="*/ 55992 w 1215022"/>
              <a:gd name="connsiteY86" fmla="*/ 835750 h 1216800"/>
              <a:gd name="connsiteX87" fmla="*/ 64850 w 1215022"/>
              <a:gd name="connsiteY87" fmla="*/ 852219 h 1216800"/>
              <a:gd name="connsiteX88" fmla="*/ 65191 w 1215022"/>
              <a:gd name="connsiteY88" fmla="*/ 852412 h 1216800"/>
              <a:gd name="connsiteX89" fmla="*/ 57666 w 1215022"/>
              <a:gd name="connsiteY89" fmla="*/ 836792 h 1216800"/>
              <a:gd name="connsiteX90" fmla="*/ 22866 w 1215022"/>
              <a:gd name="connsiteY90" fmla="*/ 724683 h 1216800"/>
              <a:gd name="connsiteX91" fmla="*/ 20811 w 1215022"/>
              <a:gd name="connsiteY91" fmla="*/ 711220 h 1216800"/>
              <a:gd name="connsiteX92" fmla="*/ 20064 w 1215022"/>
              <a:gd name="connsiteY92" fmla="*/ 709302 h 1216800"/>
              <a:gd name="connsiteX93" fmla="*/ 15398 w 1215022"/>
              <a:gd name="connsiteY93" fmla="*/ 706502 h 1216800"/>
              <a:gd name="connsiteX94" fmla="*/ 1215022 w 1215022"/>
              <a:gd name="connsiteY94" fmla="*/ 604317 h 1216800"/>
              <a:gd name="connsiteX95" fmla="*/ 1212689 w 1215022"/>
              <a:gd name="connsiteY95" fmla="*/ 631380 h 1216800"/>
              <a:gd name="connsiteX96" fmla="*/ 1215022 w 1215022"/>
              <a:gd name="connsiteY96" fmla="*/ 604317 h 1216800"/>
              <a:gd name="connsiteX97" fmla="*/ 19597 w 1215022"/>
              <a:gd name="connsiteY97" fmla="*/ 466670 h 1216800"/>
              <a:gd name="connsiteX98" fmla="*/ 15865 w 1215022"/>
              <a:gd name="connsiteY98" fmla="*/ 484868 h 1216800"/>
              <a:gd name="connsiteX99" fmla="*/ 13531 w 1215022"/>
              <a:gd name="connsiteY99" fmla="*/ 502599 h 1216800"/>
              <a:gd name="connsiteX100" fmla="*/ 10265 w 1215022"/>
              <a:gd name="connsiteY100" fmla="*/ 536660 h 1216800"/>
              <a:gd name="connsiteX101" fmla="*/ 9799 w 1215022"/>
              <a:gd name="connsiteY101" fmla="*/ 545059 h 1216800"/>
              <a:gd name="connsiteX102" fmla="*/ 9332 w 1215022"/>
              <a:gd name="connsiteY102" fmla="*/ 553458 h 1216800"/>
              <a:gd name="connsiteX103" fmla="*/ 8399 w 1215022"/>
              <a:gd name="connsiteY103" fmla="*/ 570255 h 1216800"/>
              <a:gd name="connsiteX104" fmla="*/ 7466 w 1215022"/>
              <a:gd name="connsiteY104" fmla="*/ 605717 h 1216800"/>
              <a:gd name="connsiteX105" fmla="*/ 9799 w 1215022"/>
              <a:gd name="connsiteY105" fmla="*/ 597318 h 1216800"/>
              <a:gd name="connsiteX106" fmla="*/ 9799 w 1215022"/>
              <a:gd name="connsiteY106" fmla="*/ 635113 h 1216800"/>
              <a:gd name="connsiteX107" fmla="*/ 12132 w 1215022"/>
              <a:gd name="connsiteY107" fmla="*/ 657509 h 1216800"/>
              <a:gd name="connsiteX108" fmla="*/ 12598 w 1215022"/>
              <a:gd name="connsiteY108" fmla="*/ 666374 h 1216800"/>
              <a:gd name="connsiteX109" fmla="*/ 12132 w 1215022"/>
              <a:gd name="connsiteY109" fmla="*/ 672441 h 1216800"/>
              <a:gd name="connsiteX110" fmla="*/ 15631 w 1215022"/>
              <a:gd name="connsiteY110" fmla="*/ 678273 h 1216800"/>
              <a:gd name="connsiteX111" fmla="*/ 15921 w 1215022"/>
              <a:gd name="connsiteY111" fmla="*/ 679179 h 1216800"/>
              <a:gd name="connsiteX112" fmla="*/ 13815 w 1215022"/>
              <a:gd name="connsiteY112" fmla="*/ 665382 h 1216800"/>
              <a:gd name="connsiteX113" fmla="*/ 10732 w 1215022"/>
              <a:gd name="connsiteY113" fmla="*/ 604317 h 1216800"/>
              <a:gd name="connsiteX114" fmla="*/ 13815 w 1215022"/>
              <a:gd name="connsiteY114" fmla="*/ 543252 h 1216800"/>
              <a:gd name="connsiteX115" fmla="*/ 21900 w 1215022"/>
              <a:gd name="connsiteY115" fmla="*/ 490277 h 1216800"/>
              <a:gd name="connsiteX116" fmla="*/ 21405 w 1215022"/>
              <a:gd name="connsiteY116" fmla="*/ 489592 h 1216800"/>
              <a:gd name="connsiteX117" fmla="*/ 13998 w 1215022"/>
              <a:gd name="connsiteY117" fmla="*/ 514730 h 1216800"/>
              <a:gd name="connsiteX118" fmla="*/ 18197 w 1215022"/>
              <a:gd name="connsiteY118" fmla="*/ 485334 h 1216800"/>
              <a:gd name="connsiteX119" fmla="*/ 19597 w 1215022"/>
              <a:gd name="connsiteY119" fmla="*/ 466670 h 1216800"/>
              <a:gd name="connsiteX120" fmla="*/ 95711 w 1215022"/>
              <a:gd name="connsiteY120" fmla="*/ 295487 h 1216800"/>
              <a:gd name="connsiteX121" fmla="*/ 90520 w 1215022"/>
              <a:gd name="connsiteY121" fmla="*/ 301495 h 1216800"/>
              <a:gd name="connsiteX122" fmla="*/ 73723 w 1215022"/>
              <a:gd name="connsiteY122" fmla="*/ 329491 h 1216800"/>
              <a:gd name="connsiteX123" fmla="*/ 59725 w 1215022"/>
              <a:gd name="connsiteY123" fmla="*/ 362152 h 1216800"/>
              <a:gd name="connsiteX124" fmla="*/ 65324 w 1215022"/>
              <a:gd name="connsiteY124" fmla="*/ 346288 h 1216800"/>
              <a:gd name="connsiteX125" fmla="*/ 50859 w 1215022"/>
              <a:gd name="connsiteY125" fmla="*/ 382683 h 1216800"/>
              <a:gd name="connsiteX126" fmla="*/ 43394 w 1215022"/>
              <a:gd name="connsiteY126" fmla="*/ 401347 h 1216800"/>
              <a:gd name="connsiteX127" fmla="*/ 36861 w 1215022"/>
              <a:gd name="connsiteY127" fmla="*/ 419544 h 1216800"/>
              <a:gd name="connsiteX128" fmla="*/ 31262 w 1215022"/>
              <a:gd name="connsiteY128" fmla="*/ 437275 h 1216800"/>
              <a:gd name="connsiteX129" fmla="*/ 26596 w 1215022"/>
              <a:gd name="connsiteY129" fmla="*/ 454073 h 1216800"/>
              <a:gd name="connsiteX130" fmla="*/ 21930 w 1215022"/>
              <a:gd name="connsiteY130" fmla="*/ 483002 h 1216800"/>
              <a:gd name="connsiteX131" fmla="*/ 26596 w 1215022"/>
              <a:gd name="connsiteY131" fmla="*/ 458272 h 1216800"/>
              <a:gd name="connsiteX132" fmla="*/ 27369 w 1215022"/>
              <a:gd name="connsiteY132" fmla="*/ 462879 h 1216800"/>
              <a:gd name="connsiteX133" fmla="*/ 28105 w 1215022"/>
              <a:gd name="connsiteY133" fmla="*/ 463576 h 1216800"/>
              <a:gd name="connsiteX134" fmla="*/ 37583 w 1215022"/>
              <a:gd name="connsiteY134" fmla="*/ 426714 h 1216800"/>
              <a:gd name="connsiteX135" fmla="*/ 82816 w 1215022"/>
              <a:gd name="connsiteY135" fmla="*/ 319634 h 1216800"/>
              <a:gd name="connsiteX136" fmla="*/ 95669 w 1215022"/>
              <a:gd name="connsiteY136" fmla="*/ 298478 h 1216800"/>
              <a:gd name="connsiteX137" fmla="*/ 151975 w 1215022"/>
              <a:gd name="connsiteY137" fmla="*/ 219065 h 1216800"/>
              <a:gd name="connsiteX138" fmla="*/ 145579 w 1215022"/>
              <a:gd name="connsiteY138" fmla="*/ 224039 h 1216800"/>
              <a:gd name="connsiteX139" fmla="*/ 135314 w 1215022"/>
              <a:gd name="connsiteY139" fmla="*/ 234305 h 1216800"/>
              <a:gd name="connsiteX140" fmla="*/ 124115 w 1215022"/>
              <a:gd name="connsiteY140" fmla="*/ 246903 h 1216800"/>
              <a:gd name="connsiteX141" fmla="*/ 113383 w 1215022"/>
              <a:gd name="connsiteY141" fmla="*/ 260434 h 1216800"/>
              <a:gd name="connsiteX142" fmla="*/ 101719 w 1215022"/>
              <a:gd name="connsiteY142" fmla="*/ 285164 h 1216800"/>
              <a:gd name="connsiteX143" fmla="*/ 98452 w 1215022"/>
              <a:gd name="connsiteY143" fmla="*/ 288897 h 1216800"/>
              <a:gd name="connsiteX144" fmla="*/ 100027 w 1215022"/>
              <a:gd name="connsiteY144" fmla="*/ 290763 h 1216800"/>
              <a:gd name="connsiteX145" fmla="*/ 100361 w 1215022"/>
              <a:gd name="connsiteY145" fmla="*/ 290754 h 1216800"/>
              <a:gd name="connsiteX146" fmla="*/ 112698 w 1215022"/>
              <a:gd name="connsiteY146" fmla="*/ 270447 h 1216800"/>
              <a:gd name="connsiteX147" fmla="*/ 111517 w 1215022"/>
              <a:gd name="connsiteY147" fmla="*/ 270232 h 1216800"/>
              <a:gd name="connsiteX148" fmla="*/ 118516 w 1215022"/>
              <a:gd name="connsiteY148" fmla="*/ 258568 h 1216800"/>
              <a:gd name="connsiteX149" fmla="*/ 118516 w 1215022"/>
              <a:gd name="connsiteY149" fmla="*/ 262656 h 1216800"/>
              <a:gd name="connsiteX150" fmla="*/ 147114 w 1215022"/>
              <a:gd name="connsiteY150" fmla="*/ 224414 h 1216800"/>
              <a:gd name="connsiteX151" fmla="*/ 187035 w 1215022"/>
              <a:gd name="connsiteY151" fmla="*/ 170033 h 1216800"/>
              <a:gd name="connsiteX152" fmla="*/ 180250 w 1215022"/>
              <a:gd name="connsiteY152" fmla="*/ 177343 h 1216800"/>
              <a:gd name="connsiteX153" fmla="*/ 185240 w 1215022"/>
              <a:gd name="connsiteY153" fmla="*/ 171314 h 1216800"/>
              <a:gd name="connsiteX154" fmla="*/ 333618 w 1215022"/>
              <a:gd name="connsiteY154" fmla="*/ 64930 h 1216800"/>
              <a:gd name="connsiteX155" fmla="*/ 328020 w 1215022"/>
              <a:gd name="connsiteY155" fmla="*/ 69595 h 1216800"/>
              <a:gd name="connsiteX156" fmla="*/ 329885 w 1215022"/>
              <a:gd name="connsiteY156" fmla="*/ 69129 h 1216800"/>
              <a:gd name="connsiteX157" fmla="*/ 326619 w 1215022"/>
              <a:gd name="connsiteY157" fmla="*/ 70995 h 1216800"/>
              <a:gd name="connsiteX158" fmla="*/ 328018 w 1215022"/>
              <a:gd name="connsiteY158" fmla="*/ 69596 h 1216800"/>
              <a:gd name="connsiteX159" fmla="*/ 326269 w 1215022"/>
              <a:gd name="connsiteY159" fmla="*/ 69712 h 1216800"/>
              <a:gd name="connsiteX160" fmla="*/ 333618 w 1215022"/>
              <a:gd name="connsiteY160" fmla="*/ 64930 h 1216800"/>
              <a:gd name="connsiteX161" fmla="*/ 765746 w 1215022"/>
              <a:gd name="connsiteY161" fmla="*/ 26960 h 1216800"/>
              <a:gd name="connsiteX162" fmla="*/ 766621 w 1215022"/>
              <a:gd name="connsiteY162" fmla="*/ 29001 h 1216800"/>
              <a:gd name="connsiteX163" fmla="*/ 762989 w 1215022"/>
              <a:gd name="connsiteY163" fmla="*/ 28061 h 1216800"/>
              <a:gd name="connsiteX164" fmla="*/ 816235 w 1215022"/>
              <a:gd name="connsiteY164" fmla="*/ 44384 h 1216800"/>
              <a:gd name="connsiteX165" fmla="*/ 840279 w 1215022"/>
              <a:gd name="connsiteY165" fmla="*/ 54955 h 1216800"/>
              <a:gd name="connsiteX166" fmla="*/ 839877 w 1215022"/>
              <a:gd name="connsiteY166" fmla="*/ 54664 h 1216800"/>
              <a:gd name="connsiteX167" fmla="*/ 812814 w 1215022"/>
              <a:gd name="connsiteY167" fmla="*/ 41599 h 1216800"/>
              <a:gd name="connsiteX168" fmla="*/ 797883 w 1215022"/>
              <a:gd name="connsiteY168" fmla="*/ 37400 h 1216800"/>
              <a:gd name="connsiteX169" fmla="*/ 779219 w 1215022"/>
              <a:gd name="connsiteY169" fmla="*/ 30868 h 1216800"/>
              <a:gd name="connsiteX170" fmla="*/ 765746 w 1215022"/>
              <a:gd name="connsiteY170" fmla="*/ 26960 h 1216800"/>
              <a:gd name="connsiteX171" fmla="*/ 705189 w 1215022"/>
              <a:gd name="connsiteY171" fmla="*/ 15925 h 1216800"/>
              <a:gd name="connsiteX172" fmla="*/ 749700 w 1215022"/>
              <a:gd name="connsiteY172" fmla="*/ 23987 h 1216800"/>
              <a:gd name="connsiteX173" fmla="*/ 750514 w 1215022"/>
              <a:gd name="connsiteY173" fmla="*/ 24237 h 1216800"/>
              <a:gd name="connsiteX174" fmla="*/ 751748 w 1215022"/>
              <a:gd name="connsiteY174" fmla="*/ 23694 h 1216800"/>
              <a:gd name="connsiteX175" fmla="*/ 745157 w 1215022"/>
              <a:gd name="connsiteY175" fmla="*/ 20602 h 1216800"/>
              <a:gd name="connsiteX176" fmla="*/ 726960 w 1215022"/>
              <a:gd name="connsiteY176" fmla="*/ 16870 h 1216800"/>
              <a:gd name="connsiteX177" fmla="*/ 715295 w 1215022"/>
              <a:gd name="connsiteY177" fmla="*/ 15936 h 1216800"/>
              <a:gd name="connsiteX178" fmla="*/ 705497 w 1215022"/>
              <a:gd name="connsiteY178" fmla="*/ 15936 h 1216800"/>
              <a:gd name="connsiteX179" fmla="*/ 680951 w 1215022"/>
              <a:gd name="connsiteY179" fmla="*/ 11535 h 1216800"/>
              <a:gd name="connsiteX180" fmla="*/ 692209 w 1215022"/>
              <a:gd name="connsiteY180" fmla="*/ 13574 h 1216800"/>
              <a:gd name="connsiteX181" fmla="*/ 692199 w 1215022"/>
              <a:gd name="connsiteY181" fmla="*/ 13545 h 1216800"/>
              <a:gd name="connsiteX182" fmla="*/ 688568 w 1215022"/>
              <a:gd name="connsiteY182" fmla="*/ 12517 h 1216800"/>
              <a:gd name="connsiteX183" fmla="*/ 678901 w 1215022"/>
              <a:gd name="connsiteY183" fmla="*/ 11270 h 1216800"/>
              <a:gd name="connsiteX184" fmla="*/ 678618 w 1215022"/>
              <a:gd name="connsiteY184" fmla="*/ 11294 h 1216800"/>
              <a:gd name="connsiteX185" fmla="*/ 679484 w 1215022"/>
              <a:gd name="connsiteY185" fmla="*/ 11346 h 1216800"/>
              <a:gd name="connsiteX186" fmla="*/ 653880 w 1215022"/>
              <a:gd name="connsiteY186" fmla="*/ 8587 h 1216800"/>
              <a:gd name="connsiteX187" fmla="*/ 648105 w 1215022"/>
              <a:gd name="connsiteY187" fmla="*/ 8937 h 1216800"/>
              <a:gd name="connsiteX188" fmla="*/ 643769 w 1215022"/>
              <a:gd name="connsiteY188" fmla="*/ 9211 h 1216800"/>
              <a:gd name="connsiteX189" fmla="*/ 665349 w 1215022"/>
              <a:gd name="connsiteY189" fmla="*/ 10501 h 1216800"/>
              <a:gd name="connsiteX190" fmla="*/ 666303 w 1215022"/>
              <a:gd name="connsiteY190" fmla="*/ 10337 h 1216800"/>
              <a:gd name="connsiteX191" fmla="*/ 653880 w 1215022"/>
              <a:gd name="connsiteY191" fmla="*/ 8587 h 1216800"/>
              <a:gd name="connsiteX192" fmla="*/ 570236 w 1215022"/>
              <a:gd name="connsiteY192" fmla="*/ 3067 h 1216800"/>
              <a:gd name="connsiteX193" fmla="*/ 568317 w 1215022"/>
              <a:gd name="connsiteY193" fmla="*/ 6138 h 1216800"/>
              <a:gd name="connsiteX194" fmla="*/ 534722 w 1215022"/>
              <a:gd name="connsiteY194" fmla="*/ 8471 h 1216800"/>
              <a:gd name="connsiteX195" fmla="*/ 517924 w 1215022"/>
              <a:gd name="connsiteY195" fmla="*/ 11270 h 1216800"/>
              <a:gd name="connsiteX196" fmla="*/ 501127 w 1215022"/>
              <a:gd name="connsiteY196" fmla="*/ 15003 h 1216800"/>
              <a:gd name="connsiteX197" fmla="*/ 484329 w 1215022"/>
              <a:gd name="connsiteY197" fmla="*/ 18736 h 1216800"/>
              <a:gd name="connsiteX198" fmla="*/ 467532 w 1215022"/>
              <a:gd name="connsiteY198" fmla="*/ 22936 h 1216800"/>
              <a:gd name="connsiteX199" fmla="*/ 459133 w 1215022"/>
              <a:gd name="connsiteY199" fmla="*/ 24802 h 1216800"/>
              <a:gd name="connsiteX200" fmla="*/ 450734 w 1215022"/>
              <a:gd name="connsiteY200" fmla="*/ 27135 h 1216800"/>
              <a:gd name="connsiteX201" fmla="*/ 433470 w 1215022"/>
              <a:gd name="connsiteY201" fmla="*/ 30868 h 1216800"/>
              <a:gd name="connsiteX202" fmla="*/ 433003 w 1215022"/>
              <a:gd name="connsiteY202" fmla="*/ 27135 h 1216800"/>
              <a:gd name="connsiteX203" fmla="*/ 405474 w 1215022"/>
              <a:gd name="connsiteY203" fmla="*/ 38333 h 1216800"/>
              <a:gd name="connsiteX204" fmla="*/ 374212 w 1215022"/>
              <a:gd name="connsiteY204" fmla="*/ 52798 h 1216800"/>
              <a:gd name="connsiteX205" fmla="*/ 374212 w 1215022"/>
              <a:gd name="connsiteY205" fmla="*/ 50465 h 1216800"/>
              <a:gd name="connsiteX206" fmla="*/ 350882 w 1215022"/>
              <a:gd name="connsiteY206" fmla="*/ 59330 h 1216800"/>
              <a:gd name="connsiteX207" fmla="*/ 331751 w 1215022"/>
              <a:gd name="connsiteY207" fmla="*/ 71462 h 1216800"/>
              <a:gd name="connsiteX208" fmla="*/ 319153 w 1215022"/>
              <a:gd name="connsiteY208" fmla="*/ 78927 h 1216800"/>
              <a:gd name="connsiteX209" fmla="*/ 306089 w 1215022"/>
              <a:gd name="connsiteY209" fmla="*/ 87326 h 1216800"/>
              <a:gd name="connsiteX210" fmla="*/ 279959 w 1215022"/>
              <a:gd name="connsiteY210" fmla="*/ 104124 h 1216800"/>
              <a:gd name="connsiteX211" fmla="*/ 259895 w 1215022"/>
              <a:gd name="connsiteY211" fmla="*/ 117189 h 1216800"/>
              <a:gd name="connsiteX212" fmla="*/ 270160 w 1215022"/>
              <a:gd name="connsiteY212" fmla="*/ 109256 h 1216800"/>
              <a:gd name="connsiteX213" fmla="*/ 281826 w 1215022"/>
              <a:gd name="connsiteY213" fmla="*/ 101324 h 1216800"/>
              <a:gd name="connsiteX214" fmla="*/ 299556 w 1215022"/>
              <a:gd name="connsiteY214" fmla="*/ 88259 h 1216800"/>
              <a:gd name="connsiteX215" fmla="*/ 283692 w 1215022"/>
              <a:gd name="connsiteY215" fmla="*/ 98525 h 1216800"/>
              <a:gd name="connsiteX216" fmla="*/ 265494 w 1215022"/>
              <a:gd name="connsiteY216" fmla="*/ 110189 h 1216800"/>
              <a:gd name="connsiteX217" fmla="*/ 248697 w 1215022"/>
              <a:gd name="connsiteY217" fmla="*/ 122321 h 1216800"/>
              <a:gd name="connsiteX218" fmla="*/ 237032 w 1215022"/>
              <a:gd name="connsiteY218" fmla="*/ 133053 h 1216800"/>
              <a:gd name="connsiteX219" fmla="*/ 238899 w 1215022"/>
              <a:gd name="connsiteY219" fmla="*/ 132120 h 1216800"/>
              <a:gd name="connsiteX220" fmla="*/ 196839 w 1215022"/>
              <a:gd name="connsiteY220" fmla="*/ 170767 h 1216800"/>
              <a:gd name="connsiteX221" fmla="*/ 193314 w 1215022"/>
              <a:gd name="connsiteY221" fmla="*/ 175045 h 1216800"/>
              <a:gd name="connsiteX222" fmla="*/ 228074 w 1215022"/>
              <a:gd name="connsiteY222" fmla="*/ 143453 h 1216800"/>
              <a:gd name="connsiteX223" fmla="*/ 607978 w 1215022"/>
              <a:gd name="connsiteY223" fmla="*/ 7071 h 1216800"/>
              <a:gd name="connsiteX224" fmla="*/ 630965 w 1215022"/>
              <a:gd name="connsiteY224" fmla="*/ 8445 h 1216800"/>
              <a:gd name="connsiteX225" fmla="*/ 627108 w 1215022"/>
              <a:gd name="connsiteY225" fmla="*/ 8004 h 1216800"/>
              <a:gd name="connsiteX226" fmla="*/ 638773 w 1215022"/>
              <a:gd name="connsiteY226" fmla="*/ 7071 h 1216800"/>
              <a:gd name="connsiteX227" fmla="*/ 652305 w 1215022"/>
              <a:gd name="connsiteY227" fmla="*/ 6605 h 1216800"/>
              <a:gd name="connsiteX228" fmla="*/ 667236 w 1215022"/>
              <a:gd name="connsiteY228" fmla="*/ 4738 h 1216800"/>
              <a:gd name="connsiteX229" fmla="*/ 668635 w 1215022"/>
              <a:gd name="connsiteY229" fmla="*/ 5671 h 1216800"/>
              <a:gd name="connsiteX230" fmla="*/ 696165 w 1215022"/>
              <a:gd name="connsiteY230" fmla="*/ 8471 h 1216800"/>
              <a:gd name="connsiteX231" fmla="*/ 688232 w 1215022"/>
              <a:gd name="connsiteY231" fmla="*/ 8471 h 1216800"/>
              <a:gd name="connsiteX232" fmla="*/ 699898 w 1215022"/>
              <a:gd name="connsiteY232" fmla="*/ 10337 h 1216800"/>
              <a:gd name="connsiteX233" fmla="*/ 711096 w 1215022"/>
              <a:gd name="connsiteY233" fmla="*/ 12204 h 1216800"/>
              <a:gd name="connsiteX234" fmla="*/ 733026 w 1215022"/>
              <a:gd name="connsiteY234" fmla="*/ 15003 h 1216800"/>
              <a:gd name="connsiteX235" fmla="*/ 754023 w 1215022"/>
              <a:gd name="connsiteY235" fmla="*/ 18736 h 1216800"/>
              <a:gd name="connsiteX236" fmla="*/ 774087 w 1215022"/>
              <a:gd name="connsiteY236" fmla="*/ 25735 h 1216800"/>
              <a:gd name="connsiteX237" fmla="*/ 770821 w 1215022"/>
              <a:gd name="connsiteY237" fmla="*/ 26202 h 1216800"/>
              <a:gd name="connsiteX238" fmla="*/ 786685 w 1215022"/>
              <a:gd name="connsiteY238" fmla="*/ 30868 h 1216800"/>
              <a:gd name="connsiteX239" fmla="*/ 801149 w 1215022"/>
              <a:gd name="connsiteY239" fmla="*/ 36000 h 1216800"/>
              <a:gd name="connsiteX240" fmla="*/ 816080 w 1215022"/>
              <a:gd name="connsiteY240" fmla="*/ 40666 h 1216800"/>
              <a:gd name="connsiteX241" fmla="*/ 832412 w 1215022"/>
              <a:gd name="connsiteY241" fmla="*/ 45799 h 1216800"/>
              <a:gd name="connsiteX242" fmla="*/ 844543 w 1215022"/>
              <a:gd name="connsiteY242" fmla="*/ 55131 h 1216800"/>
              <a:gd name="connsiteX243" fmla="*/ 865073 w 1215022"/>
              <a:gd name="connsiteY243" fmla="*/ 62596 h 1216800"/>
              <a:gd name="connsiteX244" fmla="*/ 885137 w 1215022"/>
              <a:gd name="connsiteY244" fmla="*/ 70995 h 1216800"/>
              <a:gd name="connsiteX245" fmla="*/ 858599 w 1215022"/>
              <a:gd name="connsiteY245" fmla="*/ 61021 h 1216800"/>
              <a:gd name="connsiteX246" fmla="*/ 849885 w 1215022"/>
              <a:gd name="connsiteY246" fmla="*/ 59178 h 1216800"/>
              <a:gd name="connsiteX247" fmla="*/ 879220 w 1215022"/>
              <a:gd name="connsiteY247" fmla="*/ 72075 h 1216800"/>
              <a:gd name="connsiteX248" fmla="*/ 918174 w 1215022"/>
              <a:gd name="connsiteY248" fmla="*/ 95872 h 1216800"/>
              <a:gd name="connsiteX249" fmla="*/ 918265 w 1215022"/>
              <a:gd name="connsiteY249" fmla="*/ 95725 h 1216800"/>
              <a:gd name="connsiteX250" fmla="*/ 877671 w 1215022"/>
              <a:gd name="connsiteY250" fmla="*/ 70995 h 1216800"/>
              <a:gd name="connsiteX251" fmla="*/ 893536 w 1215022"/>
              <a:gd name="connsiteY251" fmla="*/ 76594 h 1216800"/>
              <a:gd name="connsiteX252" fmla="*/ 905200 w 1215022"/>
              <a:gd name="connsiteY252" fmla="*/ 82193 h 1216800"/>
              <a:gd name="connsiteX253" fmla="*/ 923398 w 1215022"/>
              <a:gd name="connsiteY253" fmla="*/ 93858 h 1216800"/>
              <a:gd name="connsiteX254" fmla="*/ 942995 w 1215022"/>
              <a:gd name="connsiteY254" fmla="*/ 108323 h 1216800"/>
              <a:gd name="connsiteX255" fmla="*/ 956060 w 1215022"/>
              <a:gd name="connsiteY255" fmla="*/ 118121 h 1216800"/>
              <a:gd name="connsiteX256" fmla="*/ 972857 w 1215022"/>
              <a:gd name="connsiteY256" fmla="*/ 129786 h 1216800"/>
              <a:gd name="connsiteX257" fmla="*/ 959754 w 1215022"/>
              <a:gd name="connsiteY257" fmla="*/ 121797 h 1216800"/>
              <a:gd name="connsiteX258" fmla="*/ 988706 w 1215022"/>
              <a:gd name="connsiteY258" fmla="*/ 144626 h 1216800"/>
              <a:gd name="connsiteX259" fmla="*/ 987789 w 1215022"/>
              <a:gd name="connsiteY259" fmla="*/ 143784 h 1216800"/>
              <a:gd name="connsiteX260" fmla="*/ 991490 w 1215022"/>
              <a:gd name="connsiteY260" fmla="*/ 146822 h 1216800"/>
              <a:gd name="connsiteX261" fmla="*/ 997474 w 1215022"/>
              <a:gd name="connsiteY261" fmla="*/ 151540 h 1216800"/>
              <a:gd name="connsiteX262" fmla="*/ 998946 w 1215022"/>
              <a:gd name="connsiteY262" fmla="*/ 152939 h 1216800"/>
              <a:gd name="connsiteX263" fmla="*/ 1005986 w 1215022"/>
              <a:gd name="connsiteY263" fmla="*/ 158716 h 1216800"/>
              <a:gd name="connsiteX264" fmla="*/ 1009149 w 1215022"/>
              <a:gd name="connsiteY264" fmla="*/ 162637 h 1216800"/>
              <a:gd name="connsiteX265" fmla="*/ 1038055 w 1215022"/>
              <a:gd name="connsiteY265" fmla="*/ 190114 h 1216800"/>
              <a:gd name="connsiteX266" fmla="*/ 1026517 w 1215022"/>
              <a:gd name="connsiteY266" fmla="*/ 177846 h 1216800"/>
              <a:gd name="connsiteX267" fmla="*/ 1063377 w 1215022"/>
              <a:gd name="connsiteY267" fmla="*/ 213774 h 1216800"/>
              <a:gd name="connsiteX268" fmla="*/ 1061511 w 1215022"/>
              <a:gd name="connsiteY268" fmla="*/ 216574 h 1216800"/>
              <a:gd name="connsiteX269" fmla="*/ 1058120 w 1215022"/>
              <a:gd name="connsiteY269" fmla="*/ 213582 h 1216800"/>
              <a:gd name="connsiteX270" fmla="*/ 1076110 w 1215022"/>
              <a:gd name="connsiteY270" fmla="*/ 235119 h 1216800"/>
              <a:gd name="connsiteX271" fmla="*/ 1081575 w 1215022"/>
              <a:gd name="connsiteY271" fmla="*/ 238971 h 1216800"/>
              <a:gd name="connsiteX272" fmla="*/ 1090463 w 1215022"/>
              <a:gd name="connsiteY272" fmla="*/ 252302 h 1216800"/>
              <a:gd name="connsiteX273" fmla="*/ 1090837 w 1215022"/>
              <a:gd name="connsiteY273" fmla="*/ 252751 h 1216800"/>
              <a:gd name="connsiteX274" fmla="*/ 1092236 w 1215022"/>
              <a:gd name="connsiteY274" fmla="*/ 254962 h 1216800"/>
              <a:gd name="connsiteX275" fmla="*/ 1098372 w 1215022"/>
              <a:gd name="connsiteY275" fmla="*/ 264167 h 1216800"/>
              <a:gd name="connsiteX276" fmla="*/ 1095545 w 1215022"/>
              <a:gd name="connsiteY276" fmla="*/ 260194 h 1216800"/>
              <a:gd name="connsiteX277" fmla="*/ 1133139 w 1215022"/>
              <a:gd name="connsiteY277" fmla="*/ 319634 h 1216800"/>
              <a:gd name="connsiteX278" fmla="*/ 1150591 w 1215022"/>
              <a:gd name="connsiteY278" fmla="*/ 355863 h 1216800"/>
              <a:gd name="connsiteX279" fmla="*/ 1150632 w 1215022"/>
              <a:gd name="connsiteY279" fmla="*/ 355153 h 1216800"/>
              <a:gd name="connsiteX280" fmla="*/ 1151370 w 1215022"/>
              <a:gd name="connsiteY280" fmla="*/ 357480 h 1216800"/>
              <a:gd name="connsiteX281" fmla="*/ 1158289 w 1215022"/>
              <a:gd name="connsiteY281" fmla="*/ 371842 h 1216800"/>
              <a:gd name="connsiteX282" fmla="*/ 1158855 w 1215022"/>
              <a:gd name="connsiteY282" fmla="*/ 373390 h 1216800"/>
              <a:gd name="connsiteX283" fmla="*/ 1159497 w 1215022"/>
              <a:gd name="connsiteY283" fmla="*/ 373817 h 1216800"/>
              <a:gd name="connsiteX284" fmla="*/ 1165519 w 1215022"/>
              <a:gd name="connsiteY284" fmla="*/ 391234 h 1216800"/>
              <a:gd name="connsiteX285" fmla="*/ 1165904 w 1215022"/>
              <a:gd name="connsiteY285" fmla="*/ 392649 h 1216800"/>
              <a:gd name="connsiteX286" fmla="*/ 1178372 w 1215022"/>
              <a:gd name="connsiteY286" fmla="*/ 426714 h 1216800"/>
              <a:gd name="connsiteX287" fmla="*/ 1205223 w 1215022"/>
              <a:gd name="connsiteY287" fmla="*/ 604317 h 1216800"/>
              <a:gd name="connsiteX288" fmla="*/ 1202140 w 1215022"/>
              <a:gd name="connsiteY288" fmla="*/ 665382 h 1216800"/>
              <a:gd name="connsiteX289" fmla="*/ 1196696 w 1215022"/>
              <a:gd name="connsiteY289" fmla="*/ 701051 h 1216800"/>
              <a:gd name="connsiteX290" fmla="*/ 1198224 w 1215022"/>
              <a:gd name="connsiteY290" fmla="*/ 694837 h 1216800"/>
              <a:gd name="connsiteX291" fmla="*/ 1197291 w 1215022"/>
              <a:gd name="connsiteY291" fmla="*/ 712567 h 1216800"/>
              <a:gd name="connsiteX292" fmla="*/ 1198691 w 1215022"/>
              <a:gd name="connsiteY292" fmla="*/ 706968 h 1216800"/>
              <a:gd name="connsiteX293" fmla="*/ 1196825 w 1215022"/>
              <a:gd name="connsiteY293" fmla="*/ 726565 h 1216800"/>
              <a:gd name="connsiteX294" fmla="*/ 1200557 w 1215022"/>
              <a:gd name="connsiteY294" fmla="*/ 706035 h 1216800"/>
              <a:gd name="connsiteX295" fmla="*/ 1202424 w 1215022"/>
              <a:gd name="connsiteY295" fmla="*/ 689238 h 1216800"/>
              <a:gd name="connsiteX296" fmla="*/ 1201957 w 1215022"/>
              <a:gd name="connsiteY296" fmla="*/ 669174 h 1216800"/>
              <a:gd name="connsiteX297" fmla="*/ 1204757 w 1215022"/>
              <a:gd name="connsiteY297" fmla="*/ 660775 h 1216800"/>
              <a:gd name="connsiteX298" fmla="*/ 1208023 w 1215022"/>
              <a:gd name="connsiteY298" fmla="*/ 634646 h 1216800"/>
              <a:gd name="connsiteX299" fmla="*/ 1210823 w 1215022"/>
              <a:gd name="connsiteY299" fmla="*/ 652377 h 1216800"/>
              <a:gd name="connsiteX300" fmla="*/ 1210823 w 1215022"/>
              <a:gd name="connsiteY300" fmla="*/ 672907 h 1216800"/>
              <a:gd name="connsiteX301" fmla="*/ 1208023 w 1215022"/>
              <a:gd name="connsiteY301" fmla="*/ 699503 h 1216800"/>
              <a:gd name="connsiteX302" fmla="*/ 1205223 w 1215022"/>
              <a:gd name="connsiteY302" fmla="*/ 716300 h 1216800"/>
              <a:gd name="connsiteX303" fmla="*/ 1203823 w 1215022"/>
              <a:gd name="connsiteY303" fmla="*/ 725632 h 1216800"/>
              <a:gd name="connsiteX304" fmla="*/ 1201491 w 1215022"/>
              <a:gd name="connsiteY304" fmla="*/ 735897 h 1216800"/>
              <a:gd name="connsiteX305" fmla="*/ 1157164 w 1215022"/>
              <a:gd name="connsiteY305" fmla="*/ 867012 h 1216800"/>
              <a:gd name="connsiteX306" fmla="*/ 1083441 w 1215022"/>
              <a:gd name="connsiteY306" fmla="*/ 984594 h 1216800"/>
              <a:gd name="connsiteX307" fmla="*/ 984989 w 1215022"/>
              <a:gd name="connsiteY307" fmla="*/ 1082580 h 1216800"/>
              <a:gd name="connsiteX308" fmla="*/ 866939 w 1215022"/>
              <a:gd name="connsiteY308" fmla="*/ 1156303 h 1216800"/>
              <a:gd name="connsiteX309" fmla="*/ 852008 w 1215022"/>
              <a:gd name="connsiteY309" fmla="*/ 1162368 h 1216800"/>
              <a:gd name="connsiteX310" fmla="*/ 834278 w 1215022"/>
              <a:gd name="connsiteY310" fmla="*/ 1169367 h 1216800"/>
              <a:gd name="connsiteX311" fmla="*/ 810481 w 1215022"/>
              <a:gd name="connsiteY311" fmla="*/ 1178232 h 1216800"/>
              <a:gd name="connsiteX312" fmla="*/ 780619 w 1215022"/>
              <a:gd name="connsiteY312" fmla="*/ 1187564 h 1216800"/>
              <a:gd name="connsiteX313" fmla="*/ 763355 w 1215022"/>
              <a:gd name="connsiteY313" fmla="*/ 1192230 h 1216800"/>
              <a:gd name="connsiteX314" fmla="*/ 745157 w 1215022"/>
              <a:gd name="connsiteY314" fmla="*/ 1196896 h 1216800"/>
              <a:gd name="connsiteX315" fmla="*/ 704563 w 1215022"/>
              <a:gd name="connsiteY315" fmla="*/ 1205762 h 1216800"/>
              <a:gd name="connsiteX316" fmla="*/ 682633 w 1215022"/>
              <a:gd name="connsiteY316" fmla="*/ 1209495 h 1216800"/>
              <a:gd name="connsiteX317" fmla="*/ 671435 w 1215022"/>
              <a:gd name="connsiteY317" fmla="*/ 1211361 h 1216800"/>
              <a:gd name="connsiteX318" fmla="*/ 659770 w 1215022"/>
              <a:gd name="connsiteY318" fmla="*/ 1212761 h 1216800"/>
              <a:gd name="connsiteX319" fmla="*/ 642039 w 1215022"/>
              <a:gd name="connsiteY319" fmla="*/ 1214627 h 1216800"/>
              <a:gd name="connsiteX320" fmla="*/ 623375 w 1215022"/>
              <a:gd name="connsiteY320" fmla="*/ 1216027 h 1216800"/>
              <a:gd name="connsiteX321" fmla="*/ 582781 w 1215022"/>
              <a:gd name="connsiteY321" fmla="*/ 1216494 h 1216800"/>
              <a:gd name="connsiteX322" fmla="*/ 599112 w 1215022"/>
              <a:gd name="connsiteY322" fmla="*/ 1213694 h 1216800"/>
              <a:gd name="connsiteX323" fmla="*/ 615443 w 1215022"/>
              <a:gd name="connsiteY323" fmla="*/ 1210428 h 1216800"/>
              <a:gd name="connsiteX324" fmla="*/ 623375 w 1215022"/>
              <a:gd name="connsiteY324" fmla="*/ 1214627 h 1216800"/>
              <a:gd name="connsiteX325" fmla="*/ 641573 w 1215022"/>
              <a:gd name="connsiteY325" fmla="*/ 1214161 h 1216800"/>
              <a:gd name="connsiteX326" fmla="*/ 650438 w 1215022"/>
              <a:gd name="connsiteY326" fmla="*/ 1212761 h 1216800"/>
              <a:gd name="connsiteX327" fmla="*/ 651838 w 1215022"/>
              <a:gd name="connsiteY327" fmla="*/ 1210428 h 1216800"/>
              <a:gd name="connsiteX328" fmla="*/ 674235 w 1215022"/>
              <a:gd name="connsiteY328" fmla="*/ 1204362 h 1216800"/>
              <a:gd name="connsiteX329" fmla="*/ 697564 w 1215022"/>
              <a:gd name="connsiteY329" fmla="*/ 1202962 h 1216800"/>
              <a:gd name="connsiteX330" fmla="*/ 727427 w 1215022"/>
              <a:gd name="connsiteY330" fmla="*/ 1192697 h 1216800"/>
              <a:gd name="connsiteX331" fmla="*/ 655571 w 1215022"/>
              <a:gd name="connsiteY331" fmla="*/ 1202496 h 1216800"/>
              <a:gd name="connsiteX332" fmla="*/ 637840 w 1215022"/>
              <a:gd name="connsiteY332" fmla="*/ 1203429 h 1216800"/>
              <a:gd name="connsiteX333" fmla="*/ 621509 w 1215022"/>
              <a:gd name="connsiteY333" fmla="*/ 1204362 h 1216800"/>
              <a:gd name="connsiteX334" fmla="*/ 607511 w 1215022"/>
              <a:gd name="connsiteY334" fmla="*/ 1205762 h 1216800"/>
              <a:gd name="connsiteX335" fmla="*/ 596312 w 1215022"/>
              <a:gd name="connsiteY335" fmla="*/ 1208095 h 1216800"/>
              <a:gd name="connsiteX336" fmla="*/ 584181 w 1215022"/>
              <a:gd name="connsiteY336" fmla="*/ 1212761 h 1216800"/>
              <a:gd name="connsiteX337" fmla="*/ 562251 w 1215022"/>
              <a:gd name="connsiteY337" fmla="*/ 1212761 h 1216800"/>
              <a:gd name="connsiteX338" fmla="*/ 540321 w 1215022"/>
              <a:gd name="connsiteY338" fmla="*/ 1210428 h 1216800"/>
              <a:gd name="connsiteX339" fmla="*/ 544520 w 1215022"/>
              <a:gd name="connsiteY339" fmla="*/ 1209495 h 1216800"/>
              <a:gd name="connsiteX340" fmla="*/ 566450 w 1215022"/>
              <a:gd name="connsiteY340" fmla="*/ 1209961 h 1216800"/>
              <a:gd name="connsiteX341" fmla="*/ 581381 w 1215022"/>
              <a:gd name="connsiteY341" fmla="*/ 1208562 h 1216800"/>
              <a:gd name="connsiteX342" fmla="*/ 597246 w 1215022"/>
              <a:gd name="connsiteY342" fmla="*/ 1202496 h 1216800"/>
              <a:gd name="connsiteX343" fmla="*/ 568316 w 1215022"/>
              <a:gd name="connsiteY343" fmla="*/ 1200629 h 1216800"/>
              <a:gd name="connsiteX344" fmla="*/ 539387 w 1215022"/>
              <a:gd name="connsiteY344" fmla="*/ 1197363 h 1216800"/>
              <a:gd name="connsiteX345" fmla="*/ 550119 w 1215022"/>
              <a:gd name="connsiteY345" fmla="*/ 1201096 h 1216800"/>
              <a:gd name="connsiteX346" fmla="*/ 539854 w 1215022"/>
              <a:gd name="connsiteY346" fmla="*/ 1202029 h 1216800"/>
              <a:gd name="connsiteX347" fmla="*/ 519790 w 1215022"/>
              <a:gd name="connsiteY347" fmla="*/ 1201562 h 1216800"/>
              <a:gd name="connsiteX348" fmla="*/ 500193 w 1215022"/>
              <a:gd name="connsiteY348" fmla="*/ 1200629 h 1216800"/>
              <a:gd name="connsiteX349" fmla="*/ 511391 w 1215022"/>
              <a:gd name="connsiteY349" fmla="*/ 1202496 h 1216800"/>
              <a:gd name="connsiteX350" fmla="*/ 478730 w 1215022"/>
              <a:gd name="connsiteY350" fmla="*/ 1200629 h 1216800"/>
              <a:gd name="connsiteX351" fmla="*/ 476863 w 1215022"/>
              <a:gd name="connsiteY351" fmla="*/ 1199230 h 1216800"/>
              <a:gd name="connsiteX352" fmla="*/ 460066 w 1215022"/>
              <a:gd name="connsiteY352" fmla="*/ 1195963 h 1216800"/>
              <a:gd name="connsiteX353" fmla="*/ 444668 w 1215022"/>
              <a:gd name="connsiteY353" fmla="*/ 1192697 h 1216800"/>
              <a:gd name="connsiteX354" fmla="*/ 428804 w 1215022"/>
              <a:gd name="connsiteY354" fmla="*/ 1188964 h 1216800"/>
              <a:gd name="connsiteX355" fmla="*/ 411073 w 1215022"/>
              <a:gd name="connsiteY355" fmla="*/ 1182898 h 1216800"/>
              <a:gd name="connsiteX356" fmla="*/ 409207 w 1215022"/>
              <a:gd name="connsiteY356" fmla="*/ 1180566 h 1216800"/>
              <a:gd name="connsiteX357" fmla="*/ 397542 w 1215022"/>
              <a:gd name="connsiteY357" fmla="*/ 1176833 h 1216800"/>
              <a:gd name="connsiteX358" fmla="*/ 384944 w 1215022"/>
              <a:gd name="connsiteY358" fmla="*/ 1172167 h 1216800"/>
              <a:gd name="connsiteX359" fmla="*/ 364880 w 1215022"/>
              <a:gd name="connsiteY359" fmla="*/ 1165635 h 1216800"/>
              <a:gd name="connsiteX360" fmla="*/ 350415 w 1215022"/>
              <a:gd name="connsiteY360" fmla="*/ 1156769 h 1216800"/>
              <a:gd name="connsiteX361" fmla="*/ 343883 w 1215022"/>
              <a:gd name="connsiteY361" fmla="*/ 1150703 h 1216800"/>
              <a:gd name="connsiteX362" fmla="*/ 369546 w 1215022"/>
              <a:gd name="connsiteY362" fmla="*/ 1161435 h 1216800"/>
              <a:gd name="connsiteX363" fmla="*/ 388676 w 1215022"/>
              <a:gd name="connsiteY363" fmla="*/ 1166568 h 1216800"/>
              <a:gd name="connsiteX364" fmla="*/ 375145 w 1215022"/>
              <a:gd name="connsiteY364" fmla="*/ 1161435 h 1216800"/>
              <a:gd name="connsiteX365" fmla="*/ 361614 w 1215022"/>
              <a:gd name="connsiteY365" fmla="*/ 1155836 h 1216800"/>
              <a:gd name="connsiteX366" fmla="*/ 348549 w 1215022"/>
              <a:gd name="connsiteY366" fmla="*/ 1149770 h 1216800"/>
              <a:gd name="connsiteX367" fmla="*/ 335484 w 1215022"/>
              <a:gd name="connsiteY367" fmla="*/ 1143238 h 1216800"/>
              <a:gd name="connsiteX368" fmla="*/ 367213 w 1215022"/>
              <a:gd name="connsiteY368" fmla="*/ 1150237 h 1216800"/>
              <a:gd name="connsiteX369" fmla="*/ 361405 w 1215022"/>
              <a:gd name="connsiteY369" fmla="*/ 1147265 h 1216800"/>
              <a:gd name="connsiteX370" fmla="*/ 323295 w 1215022"/>
              <a:gd name="connsiteY370" fmla="*/ 1129478 h 1216800"/>
              <a:gd name="connsiteX371" fmla="*/ 304177 w 1215022"/>
              <a:gd name="connsiteY371" fmla="*/ 1117864 h 1216800"/>
              <a:gd name="connsiteX372" fmla="*/ 302998 w 1215022"/>
              <a:gd name="connsiteY372" fmla="*/ 1118100 h 1216800"/>
              <a:gd name="connsiteX373" fmla="*/ 305156 w 1215022"/>
              <a:gd name="connsiteY373" fmla="*/ 1122708 h 1216800"/>
              <a:gd name="connsiteX374" fmla="*/ 324753 w 1215022"/>
              <a:gd name="connsiteY374" fmla="*/ 1132039 h 1216800"/>
              <a:gd name="connsiteX375" fmla="*/ 310288 w 1215022"/>
              <a:gd name="connsiteY375" fmla="*/ 1126440 h 1216800"/>
              <a:gd name="connsiteX376" fmla="*/ 292091 w 1215022"/>
              <a:gd name="connsiteY376" fmla="*/ 1117108 h 1216800"/>
              <a:gd name="connsiteX377" fmla="*/ 319620 w 1215022"/>
              <a:gd name="connsiteY377" fmla="*/ 1133906 h 1216800"/>
              <a:gd name="connsiteX378" fmla="*/ 294890 w 1215022"/>
              <a:gd name="connsiteY378" fmla="*/ 1124574 h 1216800"/>
              <a:gd name="connsiteX379" fmla="*/ 322419 w 1215022"/>
              <a:gd name="connsiteY379" fmla="*/ 1137639 h 1216800"/>
              <a:gd name="connsiteX380" fmla="*/ 335484 w 1215022"/>
              <a:gd name="connsiteY380" fmla="*/ 1142305 h 1216800"/>
              <a:gd name="connsiteX381" fmla="*/ 334249 w 1215022"/>
              <a:gd name="connsiteY381" fmla="*/ 1143320 h 1216800"/>
              <a:gd name="connsiteX382" fmla="*/ 335018 w 1215022"/>
              <a:gd name="connsiteY382" fmla="*/ 1143705 h 1216800"/>
              <a:gd name="connsiteX383" fmla="*/ 333618 w 1215022"/>
              <a:gd name="connsiteY383" fmla="*/ 1143705 h 1216800"/>
              <a:gd name="connsiteX384" fmla="*/ 333382 w 1215022"/>
              <a:gd name="connsiteY384" fmla="*/ 1143232 h 1216800"/>
              <a:gd name="connsiteX385" fmla="*/ 328544 w 1215022"/>
              <a:gd name="connsiteY385" fmla="*/ 1142071 h 1216800"/>
              <a:gd name="connsiteX386" fmla="*/ 316354 w 1215022"/>
              <a:gd name="connsiteY386" fmla="*/ 1137639 h 1216800"/>
              <a:gd name="connsiteX387" fmla="*/ 294890 w 1215022"/>
              <a:gd name="connsiteY387" fmla="*/ 1125507 h 1216800"/>
              <a:gd name="connsiteX388" fmla="*/ 278506 w 1215022"/>
              <a:gd name="connsiteY388" fmla="*/ 1115313 h 1216800"/>
              <a:gd name="connsiteX389" fmla="*/ 278559 w 1215022"/>
              <a:gd name="connsiteY389" fmla="*/ 1114776 h 1216800"/>
              <a:gd name="connsiteX390" fmla="*/ 268294 w 1215022"/>
              <a:gd name="connsiteY390" fmla="*/ 1108243 h 1216800"/>
              <a:gd name="connsiteX391" fmla="*/ 258496 w 1215022"/>
              <a:gd name="connsiteY391" fmla="*/ 1101711 h 1216800"/>
              <a:gd name="connsiteX392" fmla="*/ 239365 w 1215022"/>
              <a:gd name="connsiteY392" fmla="*/ 1088646 h 1216800"/>
              <a:gd name="connsiteX393" fmla="*/ 219768 w 1215022"/>
              <a:gd name="connsiteY393" fmla="*/ 1073248 h 1216800"/>
              <a:gd name="connsiteX394" fmla="*/ 197838 w 1215022"/>
              <a:gd name="connsiteY394" fmla="*/ 1052718 h 1216800"/>
              <a:gd name="connsiteX395" fmla="*/ 208569 w 1215022"/>
              <a:gd name="connsiteY395" fmla="*/ 1058784 h 1216800"/>
              <a:gd name="connsiteX396" fmla="*/ 193638 w 1215022"/>
              <a:gd name="connsiteY396" fmla="*/ 1043386 h 1216800"/>
              <a:gd name="connsiteX397" fmla="*/ 178707 w 1215022"/>
              <a:gd name="connsiteY397" fmla="*/ 1033588 h 1216800"/>
              <a:gd name="connsiteX398" fmla="*/ 155377 w 1215022"/>
              <a:gd name="connsiteY398" fmla="*/ 1007924 h 1216800"/>
              <a:gd name="connsiteX399" fmla="*/ 131581 w 1215022"/>
              <a:gd name="connsiteY399" fmla="*/ 980862 h 1216800"/>
              <a:gd name="connsiteX400" fmla="*/ 120849 w 1215022"/>
              <a:gd name="connsiteY400" fmla="*/ 967797 h 1216800"/>
              <a:gd name="connsiteX401" fmla="*/ 111984 w 1215022"/>
              <a:gd name="connsiteY401" fmla="*/ 955199 h 1216800"/>
              <a:gd name="connsiteX402" fmla="*/ 104985 w 1215022"/>
              <a:gd name="connsiteY402" fmla="*/ 944467 h 1216800"/>
              <a:gd name="connsiteX403" fmla="*/ 100785 w 1215022"/>
              <a:gd name="connsiteY403" fmla="*/ 935602 h 1216800"/>
              <a:gd name="connsiteX404" fmla="*/ 108717 w 1215022"/>
              <a:gd name="connsiteY404" fmla="*/ 947733 h 1216800"/>
              <a:gd name="connsiteX405" fmla="*/ 113383 w 1215022"/>
              <a:gd name="connsiteY405" fmla="*/ 952866 h 1216800"/>
              <a:gd name="connsiteX406" fmla="*/ 123649 w 1215022"/>
              <a:gd name="connsiteY406" fmla="*/ 964064 h 1216800"/>
              <a:gd name="connsiteX407" fmla="*/ 111797 w 1215022"/>
              <a:gd name="connsiteY407" fmla="*/ 947768 h 1216800"/>
              <a:gd name="connsiteX408" fmla="*/ 128315 w 1215022"/>
              <a:gd name="connsiteY408" fmla="*/ 969197 h 1216800"/>
              <a:gd name="connsiteX409" fmla="*/ 145579 w 1215022"/>
              <a:gd name="connsiteY409" fmla="*/ 990661 h 1216800"/>
              <a:gd name="connsiteX410" fmla="*/ 160976 w 1215022"/>
              <a:gd name="connsiteY410" fmla="*/ 1010724 h 1216800"/>
              <a:gd name="connsiteX411" fmla="*/ 174974 w 1215022"/>
              <a:gd name="connsiteY411" fmla="*/ 1023789 h 1216800"/>
              <a:gd name="connsiteX412" fmla="*/ 182907 w 1215022"/>
              <a:gd name="connsiteY412" fmla="*/ 1031721 h 1216800"/>
              <a:gd name="connsiteX413" fmla="*/ 191306 w 1215022"/>
              <a:gd name="connsiteY413" fmla="*/ 1039187 h 1216800"/>
              <a:gd name="connsiteX414" fmla="*/ 206237 w 1215022"/>
              <a:gd name="connsiteY414" fmla="*/ 1051785 h 1216800"/>
              <a:gd name="connsiteX415" fmla="*/ 216035 w 1215022"/>
              <a:gd name="connsiteY415" fmla="*/ 1057384 h 1216800"/>
              <a:gd name="connsiteX416" fmla="*/ 187573 w 1215022"/>
              <a:gd name="connsiteY416" fmla="*/ 1030788 h 1216800"/>
              <a:gd name="connsiteX417" fmla="*/ 193989 w 1215022"/>
              <a:gd name="connsiteY417" fmla="*/ 1034871 h 1216800"/>
              <a:gd name="connsiteX418" fmla="*/ 194129 w 1215022"/>
              <a:gd name="connsiteY418" fmla="*/ 1034330 h 1216800"/>
              <a:gd name="connsiteX419" fmla="*/ 185661 w 1215022"/>
              <a:gd name="connsiteY419" fmla="*/ 1026633 h 1216800"/>
              <a:gd name="connsiteX420" fmla="*/ 182086 w 1215022"/>
              <a:gd name="connsiteY420" fmla="*/ 1022700 h 1216800"/>
              <a:gd name="connsiteX421" fmla="*/ 176039 w 1215022"/>
              <a:gd name="connsiteY421" fmla="*/ 1018007 h 1216800"/>
              <a:gd name="connsiteX422" fmla="*/ 129715 w 1215022"/>
              <a:gd name="connsiteY422" fmla="*/ 964531 h 1216800"/>
              <a:gd name="connsiteX423" fmla="*/ 142346 w 1215022"/>
              <a:gd name="connsiteY423" fmla="*/ 977845 h 1216800"/>
              <a:gd name="connsiteX424" fmla="*/ 137760 w 1215022"/>
              <a:gd name="connsiteY424" fmla="*/ 971711 h 1216800"/>
              <a:gd name="connsiteX425" fmla="*/ 137705 w 1215022"/>
              <a:gd name="connsiteY425" fmla="*/ 971647 h 1216800"/>
              <a:gd name="connsiteX426" fmla="*/ 127381 w 1215022"/>
              <a:gd name="connsiteY426" fmla="*/ 959865 h 1216800"/>
              <a:gd name="connsiteX427" fmla="*/ 119624 w 1215022"/>
              <a:gd name="connsiteY427" fmla="*/ 949075 h 1216800"/>
              <a:gd name="connsiteX428" fmla="*/ 118904 w 1215022"/>
              <a:gd name="connsiteY428" fmla="*/ 947081 h 1216800"/>
              <a:gd name="connsiteX429" fmla="*/ 118495 w 1215022"/>
              <a:gd name="connsiteY429" fmla="*/ 945949 h 1216800"/>
              <a:gd name="connsiteX430" fmla="*/ 112732 w 1215022"/>
              <a:gd name="connsiteY430" fmla="*/ 938243 h 1216800"/>
              <a:gd name="connsiteX431" fmla="*/ 106965 w 1215022"/>
              <a:gd name="connsiteY431" fmla="*/ 928749 h 1216800"/>
              <a:gd name="connsiteX432" fmla="*/ 107653 w 1215022"/>
              <a:gd name="connsiteY432" fmla="*/ 932474 h 1216800"/>
              <a:gd name="connsiteX433" fmla="*/ 98584 w 1215022"/>
              <a:gd name="connsiteY433" fmla="*/ 925577 h 1216800"/>
              <a:gd name="connsiteX434" fmla="*/ 96411 w 1215022"/>
              <a:gd name="connsiteY434" fmla="*/ 924827 h 1216800"/>
              <a:gd name="connsiteX435" fmla="*/ 93786 w 1215022"/>
              <a:gd name="connsiteY435" fmla="*/ 920671 h 1216800"/>
              <a:gd name="connsiteX436" fmla="*/ 83521 w 1215022"/>
              <a:gd name="connsiteY436" fmla="*/ 902473 h 1216800"/>
              <a:gd name="connsiteX437" fmla="*/ 76522 w 1215022"/>
              <a:gd name="connsiteY437" fmla="*/ 890808 h 1216800"/>
              <a:gd name="connsiteX438" fmla="*/ 67657 w 1215022"/>
              <a:gd name="connsiteY438" fmla="*/ 875411 h 1216800"/>
              <a:gd name="connsiteX439" fmla="*/ 66724 w 1215022"/>
              <a:gd name="connsiteY439" fmla="*/ 865612 h 1216800"/>
              <a:gd name="connsiteX440" fmla="*/ 59725 w 1215022"/>
              <a:gd name="connsiteY440" fmla="*/ 855813 h 1216800"/>
              <a:gd name="connsiteX441" fmla="*/ 48993 w 1215022"/>
              <a:gd name="connsiteY441" fmla="*/ 834817 h 1216800"/>
              <a:gd name="connsiteX442" fmla="*/ 37328 w 1215022"/>
              <a:gd name="connsiteY442" fmla="*/ 808220 h 1216800"/>
              <a:gd name="connsiteX443" fmla="*/ 27063 w 1215022"/>
              <a:gd name="connsiteY443" fmla="*/ 782091 h 1216800"/>
              <a:gd name="connsiteX444" fmla="*/ 26596 w 1215022"/>
              <a:gd name="connsiteY444" fmla="*/ 766693 h 1216800"/>
              <a:gd name="connsiteX445" fmla="*/ 21930 w 1215022"/>
              <a:gd name="connsiteY445" fmla="*/ 760161 h 1216800"/>
              <a:gd name="connsiteX446" fmla="*/ 16798 w 1215022"/>
              <a:gd name="connsiteY446" fmla="*/ 729832 h 1216800"/>
              <a:gd name="connsiteX447" fmla="*/ 16798 w 1215022"/>
              <a:gd name="connsiteY447" fmla="*/ 726099 h 1216800"/>
              <a:gd name="connsiteX448" fmla="*/ 8399 w 1215022"/>
              <a:gd name="connsiteY448" fmla="*/ 701370 h 1216800"/>
              <a:gd name="connsiteX449" fmla="*/ 5599 w 1215022"/>
              <a:gd name="connsiteY449" fmla="*/ 682706 h 1216800"/>
              <a:gd name="connsiteX450" fmla="*/ 3266 w 1215022"/>
              <a:gd name="connsiteY450" fmla="*/ 661242 h 1216800"/>
              <a:gd name="connsiteX451" fmla="*/ 0 w 1215022"/>
              <a:gd name="connsiteY451" fmla="*/ 573988 h 1216800"/>
              <a:gd name="connsiteX452" fmla="*/ 1867 w 1215022"/>
              <a:gd name="connsiteY452" fmla="*/ 596852 h 1216800"/>
              <a:gd name="connsiteX453" fmla="*/ 3266 w 1215022"/>
              <a:gd name="connsiteY453" fmla="*/ 610850 h 1216800"/>
              <a:gd name="connsiteX454" fmla="*/ 5599 w 1215022"/>
              <a:gd name="connsiteY454" fmla="*/ 614115 h 1216800"/>
              <a:gd name="connsiteX455" fmla="*/ 4666 w 1215022"/>
              <a:gd name="connsiteY455" fmla="*/ 599651 h 1216800"/>
              <a:gd name="connsiteX456" fmla="*/ 5133 w 1215022"/>
              <a:gd name="connsiteY456" fmla="*/ 580987 h 1216800"/>
              <a:gd name="connsiteX457" fmla="*/ 5133 w 1215022"/>
              <a:gd name="connsiteY457" fmla="*/ 572588 h 1216800"/>
              <a:gd name="connsiteX458" fmla="*/ 5133 w 1215022"/>
              <a:gd name="connsiteY458" fmla="*/ 566056 h 1216800"/>
              <a:gd name="connsiteX459" fmla="*/ 3266 w 1215022"/>
              <a:gd name="connsiteY459" fmla="*/ 563257 h 1216800"/>
              <a:gd name="connsiteX460" fmla="*/ 4199 w 1215022"/>
              <a:gd name="connsiteY460" fmla="*/ 545526 h 1216800"/>
              <a:gd name="connsiteX461" fmla="*/ 6066 w 1215022"/>
              <a:gd name="connsiteY461" fmla="*/ 526862 h 1216800"/>
              <a:gd name="connsiteX462" fmla="*/ 7932 w 1215022"/>
              <a:gd name="connsiteY462" fmla="*/ 508198 h 1216800"/>
              <a:gd name="connsiteX463" fmla="*/ 10732 w 1215022"/>
              <a:gd name="connsiteY463" fmla="*/ 490467 h 1216800"/>
              <a:gd name="connsiteX464" fmla="*/ 26130 w 1215022"/>
              <a:gd name="connsiteY464" fmla="*/ 437741 h 1216800"/>
              <a:gd name="connsiteX465" fmla="*/ 26596 w 1215022"/>
              <a:gd name="connsiteY465" fmla="*/ 426543 h 1216800"/>
              <a:gd name="connsiteX466" fmla="*/ 33595 w 1215022"/>
              <a:gd name="connsiteY466" fmla="*/ 403213 h 1216800"/>
              <a:gd name="connsiteX467" fmla="*/ 55059 w 1215022"/>
              <a:gd name="connsiteY467" fmla="*/ 348621 h 1216800"/>
              <a:gd name="connsiteX468" fmla="*/ 62058 w 1215022"/>
              <a:gd name="connsiteY468" fmla="*/ 339289 h 1216800"/>
              <a:gd name="connsiteX469" fmla="*/ 69990 w 1215022"/>
              <a:gd name="connsiteY469" fmla="*/ 322492 h 1216800"/>
              <a:gd name="connsiteX470" fmla="*/ 73723 w 1215022"/>
              <a:gd name="connsiteY470" fmla="*/ 314559 h 1216800"/>
              <a:gd name="connsiteX471" fmla="*/ 77456 w 1215022"/>
              <a:gd name="connsiteY471" fmla="*/ 308494 h 1216800"/>
              <a:gd name="connsiteX472" fmla="*/ 70456 w 1215022"/>
              <a:gd name="connsiteY472" fmla="*/ 325758 h 1216800"/>
              <a:gd name="connsiteX473" fmla="*/ 127381 w 1215022"/>
              <a:gd name="connsiteY473" fmla="*/ 234305 h 1216800"/>
              <a:gd name="connsiteX474" fmla="*/ 180250 w 1215022"/>
              <a:gd name="connsiteY474" fmla="*/ 177343 h 1216800"/>
              <a:gd name="connsiteX475" fmla="*/ 174041 w 1215022"/>
              <a:gd name="connsiteY475" fmla="*/ 184845 h 1216800"/>
              <a:gd name="connsiteX476" fmla="*/ 172642 w 1215022"/>
              <a:gd name="connsiteY476" fmla="*/ 190444 h 1216800"/>
              <a:gd name="connsiteX477" fmla="*/ 169375 w 1215022"/>
              <a:gd name="connsiteY477" fmla="*/ 197910 h 1216800"/>
              <a:gd name="connsiteX478" fmla="*/ 163776 w 1215022"/>
              <a:gd name="connsiteY478" fmla="*/ 205434 h 1216800"/>
              <a:gd name="connsiteX479" fmla="*/ 158877 w 1215022"/>
              <a:gd name="connsiteY479" fmla="*/ 211471 h 1216800"/>
              <a:gd name="connsiteX480" fmla="*/ 185615 w 1215022"/>
              <a:gd name="connsiteY480" fmla="*/ 182051 h 1216800"/>
              <a:gd name="connsiteX481" fmla="*/ 185765 w 1215022"/>
              <a:gd name="connsiteY481" fmla="*/ 180937 h 1216800"/>
              <a:gd name="connsiteX482" fmla="*/ 192239 w 1215022"/>
              <a:gd name="connsiteY482" fmla="*/ 173180 h 1216800"/>
              <a:gd name="connsiteX483" fmla="*/ 207636 w 1215022"/>
              <a:gd name="connsiteY483" fmla="*/ 154983 h 1216800"/>
              <a:gd name="connsiteX484" fmla="*/ 195505 w 1215022"/>
              <a:gd name="connsiteY484" fmla="*/ 166648 h 1216800"/>
              <a:gd name="connsiteX485" fmla="*/ 183373 w 1215022"/>
              <a:gd name="connsiteY485" fmla="*/ 178313 h 1216800"/>
              <a:gd name="connsiteX486" fmla="*/ 192166 w 1215022"/>
              <a:gd name="connsiteY486" fmla="*/ 166371 h 1216800"/>
              <a:gd name="connsiteX487" fmla="*/ 187035 w 1215022"/>
              <a:gd name="connsiteY487" fmla="*/ 170033 h 1216800"/>
              <a:gd name="connsiteX488" fmla="*/ 199704 w 1215022"/>
              <a:gd name="connsiteY488" fmla="*/ 156383 h 1216800"/>
              <a:gd name="connsiteX489" fmla="*/ 204837 w 1215022"/>
              <a:gd name="connsiteY489" fmla="*/ 155916 h 1216800"/>
              <a:gd name="connsiteX490" fmla="*/ 211836 w 1215022"/>
              <a:gd name="connsiteY490" fmla="*/ 143784 h 1216800"/>
              <a:gd name="connsiteX491" fmla="*/ 226300 w 1215022"/>
              <a:gd name="connsiteY491" fmla="*/ 134919 h 1216800"/>
              <a:gd name="connsiteX492" fmla="*/ 257563 w 1215022"/>
              <a:gd name="connsiteY492" fmla="*/ 107390 h 1216800"/>
              <a:gd name="connsiteX493" fmla="*/ 268294 w 1215022"/>
              <a:gd name="connsiteY493" fmla="*/ 100391 h 1216800"/>
              <a:gd name="connsiteX494" fmla="*/ 281826 w 1215022"/>
              <a:gd name="connsiteY494" fmla="*/ 93392 h 1216800"/>
              <a:gd name="connsiteX495" fmla="*/ 297223 w 1215022"/>
              <a:gd name="connsiteY495" fmla="*/ 85460 h 1216800"/>
              <a:gd name="connsiteX496" fmla="*/ 313554 w 1215022"/>
              <a:gd name="connsiteY496" fmla="*/ 76594 h 1216800"/>
              <a:gd name="connsiteX497" fmla="*/ 310755 w 1215022"/>
              <a:gd name="connsiteY497" fmla="*/ 78461 h 1216800"/>
              <a:gd name="connsiteX498" fmla="*/ 318687 w 1215022"/>
              <a:gd name="connsiteY498" fmla="*/ 75661 h 1216800"/>
              <a:gd name="connsiteX499" fmla="*/ 335484 w 1215022"/>
              <a:gd name="connsiteY499" fmla="*/ 67729 h 1216800"/>
              <a:gd name="connsiteX500" fmla="*/ 329885 w 1215022"/>
              <a:gd name="connsiteY500" fmla="*/ 68662 h 1216800"/>
              <a:gd name="connsiteX501" fmla="*/ 464732 w 1215022"/>
              <a:gd name="connsiteY501" fmla="*/ 17337 h 1216800"/>
              <a:gd name="connsiteX502" fmla="*/ 535713 w 1215022"/>
              <a:gd name="connsiteY502" fmla="*/ 5438 h 1216800"/>
              <a:gd name="connsiteX503" fmla="*/ 570650 w 1215022"/>
              <a:gd name="connsiteY503" fmla="*/ 2405 h 1216800"/>
              <a:gd name="connsiteX504" fmla="*/ 575078 w 1215022"/>
              <a:gd name="connsiteY504" fmla="*/ 2735 h 1216800"/>
              <a:gd name="connsiteX505" fmla="*/ 570236 w 1215022"/>
              <a:gd name="connsiteY505" fmla="*/ 3067 h 1216800"/>
              <a:gd name="connsiteX506" fmla="*/ 607044 w 1215022"/>
              <a:gd name="connsiteY506" fmla="*/ 539 h 1216800"/>
              <a:gd name="connsiteX507" fmla="*/ 626642 w 1215022"/>
              <a:gd name="connsiteY507" fmla="*/ 5671 h 1216800"/>
              <a:gd name="connsiteX508" fmla="*/ 580915 w 1215022"/>
              <a:gd name="connsiteY508" fmla="*/ 6605 h 1216800"/>
              <a:gd name="connsiteX509" fmla="*/ 603778 w 1215022"/>
              <a:gd name="connsiteY509" fmla="*/ 4738 h 1216800"/>
              <a:gd name="connsiteX510" fmla="*/ 589314 w 1215022"/>
              <a:gd name="connsiteY510" fmla="*/ 3339 h 1216800"/>
              <a:gd name="connsiteX511" fmla="*/ 579282 w 1215022"/>
              <a:gd name="connsiteY511" fmla="*/ 3047 h 1216800"/>
              <a:gd name="connsiteX512" fmla="*/ 575078 w 1215022"/>
              <a:gd name="connsiteY512" fmla="*/ 2735 h 1216800"/>
              <a:gd name="connsiteX513" fmla="*/ 612177 w 1215022"/>
              <a:gd name="connsiteY513" fmla="*/ 14 h 1216800"/>
              <a:gd name="connsiteX514" fmla="*/ 629441 w 1215022"/>
              <a:gd name="connsiteY514" fmla="*/ 539 h 1216800"/>
              <a:gd name="connsiteX515" fmla="*/ 607511 w 1215022"/>
              <a:gd name="connsiteY515" fmla="*/ 539 h 1216800"/>
              <a:gd name="connsiteX516" fmla="*/ 612177 w 1215022"/>
              <a:gd name="connsiteY516" fmla="*/ 1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</a:cxnLst>
            <a:rect l="l" t="t" r="r" b="b"/>
            <a:pathLst>
              <a:path w="1215022" h="1216800">
                <a:moveTo>
                  <a:pt x="530989" y="1206695"/>
                </a:moveTo>
                <a:cubicBezTo>
                  <a:pt x="534722" y="1207162"/>
                  <a:pt x="541721" y="1207628"/>
                  <a:pt x="544054" y="1208095"/>
                </a:cubicBezTo>
                <a:lnTo>
                  <a:pt x="543121" y="1208095"/>
                </a:lnTo>
                <a:cubicBezTo>
                  <a:pt x="539388" y="1207628"/>
                  <a:pt x="535655" y="1207162"/>
                  <a:pt x="530989" y="1206695"/>
                </a:cubicBezTo>
                <a:close/>
                <a:moveTo>
                  <a:pt x="464360" y="1198654"/>
                </a:moveTo>
                <a:cubicBezTo>
                  <a:pt x="465257" y="1198501"/>
                  <a:pt x="470682" y="1199463"/>
                  <a:pt x="474530" y="1200163"/>
                </a:cubicBezTo>
                <a:cubicBezTo>
                  <a:pt x="471265" y="1199696"/>
                  <a:pt x="468465" y="1199696"/>
                  <a:pt x="465199" y="1199230"/>
                </a:cubicBezTo>
                <a:cubicBezTo>
                  <a:pt x="464265" y="1198880"/>
                  <a:pt x="464062" y="1198705"/>
                  <a:pt x="464360" y="1198654"/>
                </a:cubicBezTo>
                <a:close/>
                <a:moveTo>
                  <a:pt x="792284" y="1188498"/>
                </a:moveTo>
                <a:cubicBezTo>
                  <a:pt x="782485" y="1190365"/>
                  <a:pt x="768954" y="1193164"/>
                  <a:pt x="761955" y="1195964"/>
                </a:cubicBezTo>
                <a:cubicBezTo>
                  <a:pt x="767087" y="1193631"/>
                  <a:pt x="788551" y="1187098"/>
                  <a:pt x="792284" y="1188498"/>
                </a:cubicBezTo>
                <a:close/>
                <a:moveTo>
                  <a:pt x="804111" y="1167930"/>
                </a:moveTo>
                <a:lnTo>
                  <a:pt x="785580" y="1174712"/>
                </a:lnTo>
                <a:lnTo>
                  <a:pt x="742045" y="1185906"/>
                </a:lnTo>
                <a:lnTo>
                  <a:pt x="740171" y="1187091"/>
                </a:lnTo>
                <a:cubicBezTo>
                  <a:pt x="737983" y="1188002"/>
                  <a:pt x="734659" y="1189081"/>
                  <a:pt x="729759" y="1190364"/>
                </a:cubicBezTo>
                <a:cubicBezTo>
                  <a:pt x="740025" y="1188964"/>
                  <a:pt x="750757" y="1185232"/>
                  <a:pt x="759622" y="1182432"/>
                </a:cubicBezTo>
                <a:cubicBezTo>
                  <a:pt x="768021" y="1179166"/>
                  <a:pt x="775020" y="1177299"/>
                  <a:pt x="778753" y="1178699"/>
                </a:cubicBezTo>
                <a:cubicBezTo>
                  <a:pt x="786218" y="1176366"/>
                  <a:pt x="791350" y="1174033"/>
                  <a:pt x="796483" y="1172167"/>
                </a:cubicBezTo>
                <a:close/>
                <a:moveTo>
                  <a:pt x="402705" y="1164588"/>
                </a:moveTo>
                <a:lnTo>
                  <a:pt x="402383" y="1164760"/>
                </a:lnTo>
                <a:cubicBezTo>
                  <a:pt x="402441" y="1165868"/>
                  <a:pt x="403841" y="1167501"/>
                  <a:pt x="405940" y="1170301"/>
                </a:cubicBezTo>
                <a:cubicBezTo>
                  <a:pt x="417139" y="1172633"/>
                  <a:pt x="429737" y="1175900"/>
                  <a:pt x="443268" y="1178232"/>
                </a:cubicBezTo>
                <a:lnTo>
                  <a:pt x="446769" y="1178884"/>
                </a:lnTo>
                <a:close/>
                <a:moveTo>
                  <a:pt x="273893" y="1112442"/>
                </a:moveTo>
                <a:lnTo>
                  <a:pt x="278506" y="1115313"/>
                </a:lnTo>
                <a:lnTo>
                  <a:pt x="278501" y="1115359"/>
                </a:lnTo>
                <a:cubicBezTo>
                  <a:pt x="277743" y="1115009"/>
                  <a:pt x="276226" y="1114076"/>
                  <a:pt x="273893" y="1112442"/>
                </a:cubicBezTo>
                <a:close/>
                <a:moveTo>
                  <a:pt x="274897" y="1100076"/>
                </a:moveTo>
                <a:lnTo>
                  <a:pt x="284625" y="1107310"/>
                </a:lnTo>
                <a:lnTo>
                  <a:pt x="296937" y="1113466"/>
                </a:lnTo>
                <a:close/>
                <a:moveTo>
                  <a:pt x="1040981" y="1018656"/>
                </a:moveTo>
                <a:cubicBezTo>
                  <a:pt x="1037481" y="1021922"/>
                  <a:pt x="1035294" y="1023643"/>
                  <a:pt x="1033931" y="1024423"/>
                </a:cubicBezTo>
                <a:lnTo>
                  <a:pt x="1032211" y="1024524"/>
                </a:lnTo>
                <a:lnTo>
                  <a:pt x="1030294" y="1026633"/>
                </a:lnTo>
                <a:cubicBezTo>
                  <a:pt x="1003274" y="1053653"/>
                  <a:pt x="973677" y="1078097"/>
                  <a:pt x="941903" y="1099563"/>
                </a:cubicBezTo>
                <a:lnTo>
                  <a:pt x="931265" y="1106026"/>
                </a:lnTo>
                <a:lnTo>
                  <a:pt x="921998" y="1116175"/>
                </a:lnTo>
                <a:lnTo>
                  <a:pt x="933663" y="1107776"/>
                </a:lnTo>
                <a:cubicBezTo>
                  <a:pt x="937396" y="1107310"/>
                  <a:pt x="935063" y="1109643"/>
                  <a:pt x="929930" y="1113376"/>
                </a:cubicBezTo>
                <a:cubicBezTo>
                  <a:pt x="927597" y="1115242"/>
                  <a:pt x="924331" y="1117575"/>
                  <a:pt x="921065" y="1119908"/>
                </a:cubicBezTo>
                <a:cubicBezTo>
                  <a:pt x="917799" y="1122241"/>
                  <a:pt x="914066" y="1124574"/>
                  <a:pt x="910800" y="1126440"/>
                </a:cubicBezTo>
                <a:cubicBezTo>
                  <a:pt x="897269" y="1134839"/>
                  <a:pt x="887470" y="1140438"/>
                  <a:pt x="910800" y="1129706"/>
                </a:cubicBezTo>
                <a:cubicBezTo>
                  <a:pt x="922931" y="1122241"/>
                  <a:pt x="930397" y="1117108"/>
                  <a:pt x="938329" y="1111509"/>
                </a:cubicBezTo>
                <a:cubicBezTo>
                  <a:pt x="946728" y="1105910"/>
                  <a:pt x="954660" y="1099844"/>
                  <a:pt x="967725" y="1090512"/>
                </a:cubicBezTo>
                <a:lnTo>
                  <a:pt x="966791" y="1093778"/>
                </a:lnTo>
                <a:cubicBezTo>
                  <a:pt x="970991" y="1090979"/>
                  <a:pt x="974257" y="1087712"/>
                  <a:pt x="977057" y="1084913"/>
                </a:cubicBezTo>
                <a:cubicBezTo>
                  <a:pt x="979856" y="1082113"/>
                  <a:pt x="982656" y="1079314"/>
                  <a:pt x="984989" y="1076514"/>
                </a:cubicBezTo>
                <a:cubicBezTo>
                  <a:pt x="987789" y="1073714"/>
                  <a:pt x="990121" y="1071382"/>
                  <a:pt x="992455" y="1068582"/>
                </a:cubicBezTo>
                <a:cubicBezTo>
                  <a:pt x="994787" y="1065783"/>
                  <a:pt x="997121" y="1062983"/>
                  <a:pt x="999453" y="1060183"/>
                </a:cubicBezTo>
                <a:cubicBezTo>
                  <a:pt x="1009252" y="1049451"/>
                  <a:pt x="1020450" y="1037320"/>
                  <a:pt x="1040981" y="1018656"/>
                </a:cubicBezTo>
                <a:close/>
                <a:moveTo>
                  <a:pt x="128223" y="958959"/>
                </a:moveTo>
                <a:lnTo>
                  <a:pt x="130648" y="962665"/>
                </a:lnTo>
                <a:lnTo>
                  <a:pt x="130968" y="962629"/>
                </a:lnTo>
                <a:close/>
                <a:moveTo>
                  <a:pt x="109479" y="944581"/>
                </a:moveTo>
                <a:lnTo>
                  <a:pt x="111797" y="947768"/>
                </a:lnTo>
                <a:lnTo>
                  <a:pt x="111051" y="946800"/>
                </a:lnTo>
                <a:close/>
                <a:moveTo>
                  <a:pt x="104023" y="936879"/>
                </a:moveTo>
                <a:lnTo>
                  <a:pt x="109479" y="944581"/>
                </a:lnTo>
                <a:lnTo>
                  <a:pt x="104985" y="938402"/>
                </a:lnTo>
                <a:close/>
                <a:moveTo>
                  <a:pt x="95186" y="924404"/>
                </a:moveTo>
                <a:lnTo>
                  <a:pt x="96411" y="924827"/>
                </a:lnTo>
                <a:lnTo>
                  <a:pt x="104023" y="936879"/>
                </a:lnTo>
                <a:close/>
                <a:moveTo>
                  <a:pt x="71857" y="866250"/>
                </a:moveTo>
                <a:lnTo>
                  <a:pt x="72323" y="868412"/>
                </a:lnTo>
                <a:cubicBezTo>
                  <a:pt x="72323" y="870745"/>
                  <a:pt x="71390" y="872145"/>
                  <a:pt x="76522" y="883343"/>
                </a:cubicBezTo>
                <a:cubicBezTo>
                  <a:pt x="81655" y="891742"/>
                  <a:pt x="85387" y="895008"/>
                  <a:pt x="89587" y="900607"/>
                </a:cubicBezTo>
                <a:lnTo>
                  <a:pt x="91721" y="903659"/>
                </a:lnTo>
                <a:lnTo>
                  <a:pt x="82816" y="889000"/>
                </a:lnTo>
                <a:close/>
                <a:moveTo>
                  <a:pt x="1173825" y="794343"/>
                </a:moveTo>
                <a:lnTo>
                  <a:pt x="1165665" y="816638"/>
                </a:lnTo>
                <a:lnTo>
                  <a:pt x="1165504" y="818136"/>
                </a:lnTo>
                <a:cubicBezTo>
                  <a:pt x="1165796" y="818952"/>
                  <a:pt x="1167195" y="817086"/>
                  <a:pt x="1170228" y="811020"/>
                </a:cubicBezTo>
                <a:close/>
                <a:moveTo>
                  <a:pt x="12423" y="719217"/>
                </a:moveTo>
                <a:cubicBezTo>
                  <a:pt x="12599" y="719567"/>
                  <a:pt x="12832" y="720267"/>
                  <a:pt x="13065" y="720967"/>
                </a:cubicBezTo>
                <a:cubicBezTo>
                  <a:pt x="12598" y="720500"/>
                  <a:pt x="12598" y="720034"/>
                  <a:pt x="12132" y="719567"/>
                </a:cubicBezTo>
                <a:cubicBezTo>
                  <a:pt x="12132" y="718867"/>
                  <a:pt x="12248" y="718867"/>
                  <a:pt x="12423" y="719217"/>
                </a:cubicBezTo>
                <a:close/>
                <a:moveTo>
                  <a:pt x="15398" y="706502"/>
                </a:moveTo>
                <a:cubicBezTo>
                  <a:pt x="16798" y="716301"/>
                  <a:pt x="18664" y="722366"/>
                  <a:pt x="20531" y="727499"/>
                </a:cubicBezTo>
                <a:cubicBezTo>
                  <a:pt x="22397" y="732631"/>
                  <a:pt x="24730" y="736831"/>
                  <a:pt x="26596" y="743363"/>
                </a:cubicBezTo>
                <a:lnTo>
                  <a:pt x="25663" y="742430"/>
                </a:lnTo>
                <a:cubicBezTo>
                  <a:pt x="28463" y="753629"/>
                  <a:pt x="33128" y="771826"/>
                  <a:pt x="39195" y="788623"/>
                </a:cubicBezTo>
                <a:cubicBezTo>
                  <a:pt x="38728" y="786290"/>
                  <a:pt x="37794" y="784424"/>
                  <a:pt x="36861" y="782558"/>
                </a:cubicBezTo>
                <a:cubicBezTo>
                  <a:pt x="37328" y="788623"/>
                  <a:pt x="49460" y="821752"/>
                  <a:pt x="41994" y="807754"/>
                </a:cubicBezTo>
                <a:cubicBezTo>
                  <a:pt x="45260" y="819886"/>
                  <a:pt x="48526" y="825951"/>
                  <a:pt x="50859" y="830151"/>
                </a:cubicBezTo>
                <a:cubicBezTo>
                  <a:pt x="53192" y="834350"/>
                  <a:pt x="55059" y="836683"/>
                  <a:pt x="57858" y="839949"/>
                </a:cubicBezTo>
                <a:cubicBezTo>
                  <a:pt x="56925" y="838549"/>
                  <a:pt x="56458" y="837149"/>
                  <a:pt x="55992" y="835750"/>
                </a:cubicBezTo>
                <a:cubicBezTo>
                  <a:pt x="58092" y="840649"/>
                  <a:pt x="62554" y="849223"/>
                  <a:pt x="64850" y="852219"/>
                </a:cubicBezTo>
                <a:lnTo>
                  <a:pt x="65191" y="852412"/>
                </a:lnTo>
                <a:lnTo>
                  <a:pt x="57666" y="836792"/>
                </a:lnTo>
                <a:cubicBezTo>
                  <a:pt x="42555" y="801065"/>
                  <a:pt x="30822" y="763562"/>
                  <a:pt x="22866" y="724683"/>
                </a:cubicBezTo>
                <a:lnTo>
                  <a:pt x="20811" y="711220"/>
                </a:lnTo>
                <a:lnTo>
                  <a:pt x="20064" y="709302"/>
                </a:lnTo>
                <a:cubicBezTo>
                  <a:pt x="24730" y="730765"/>
                  <a:pt x="17264" y="708368"/>
                  <a:pt x="15398" y="706502"/>
                </a:cubicBezTo>
                <a:close/>
                <a:moveTo>
                  <a:pt x="1215022" y="604317"/>
                </a:moveTo>
                <a:cubicBezTo>
                  <a:pt x="1214089" y="612249"/>
                  <a:pt x="1215022" y="637912"/>
                  <a:pt x="1212689" y="631380"/>
                </a:cubicBezTo>
                <a:cubicBezTo>
                  <a:pt x="1210356" y="619248"/>
                  <a:pt x="1214089" y="602917"/>
                  <a:pt x="1215022" y="604317"/>
                </a:cubicBezTo>
                <a:close/>
                <a:moveTo>
                  <a:pt x="19597" y="466670"/>
                </a:moveTo>
                <a:cubicBezTo>
                  <a:pt x="18197" y="473203"/>
                  <a:pt x="16798" y="478802"/>
                  <a:pt x="15865" y="484868"/>
                </a:cubicBezTo>
                <a:cubicBezTo>
                  <a:pt x="14931" y="490934"/>
                  <a:pt x="14465" y="497000"/>
                  <a:pt x="13531" y="502599"/>
                </a:cubicBezTo>
                <a:cubicBezTo>
                  <a:pt x="11665" y="514263"/>
                  <a:pt x="11199" y="525462"/>
                  <a:pt x="10265" y="536660"/>
                </a:cubicBezTo>
                <a:lnTo>
                  <a:pt x="9799" y="545059"/>
                </a:lnTo>
                <a:lnTo>
                  <a:pt x="9332" y="553458"/>
                </a:lnTo>
                <a:cubicBezTo>
                  <a:pt x="8865" y="559057"/>
                  <a:pt x="8865" y="564656"/>
                  <a:pt x="8399" y="570255"/>
                </a:cubicBezTo>
                <a:cubicBezTo>
                  <a:pt x="7932" y="581920"/>
                  <a:pt x="8399" y="593585"/>
                  <a:pt x="7466" y="605717"/>
                </a:cubicBezTo>
                <a:lnTo>
                  <a:pt x="9799" y="597318"/>
                </a:lnTo>
                <a:cubicBezTo>
                  <a:pt x="7466" y="603384"/>
                  <a:pt x="8865" y="619248"/>
                  <a:pt x="9799" y="635113"/>
                </a:cubicBezTo>
                <a:cubicBezTo>
                  <a:pt x="10732" y="643045"/>
                  <a:pt x="11665" y="650977"/>
                  <a:pt x="12132" y="657509"/>
                </a:cubicBezTo>
                <a:cubicBezTo>
                  <a:pt x="12598" y="660775"/>
                  <a:pt x="12598" y="664042"/>
                  <a:pt x="12598" y="666374"/>
                </a:cubicBezTo>
                <a:cubicBezTo>
                  <a:pt x="12598" y="669174"/>
                  <a:pt x="12598" y="671040"/>
                  <a:pt x="12132" y="672441"/>
                </a:cubicBezTo>
                <a:cubicBezTo>
                  <a:pt x="12365" y="667541"/>
                  <a:pt x="13882" y="672441"/>
                  <a:pt x="15631" y="678273"/>
                </a:cubicBezTo>
                <a:lnTo>
                  <a:pt x="15921" y="679179"/>
                </a:lnTo>
                <a:lnTo>
                  <a:pt x="13815" y="665382"/>
                </a:lnTo>
                <a:cubicBezTo>
                  <a:pt x="11777" y="645304"/>
                  <a:pt x="10732" y="624933"/>
                  <a:pt x="10732" y="604317"/>
                </a:cubicBezTo>
                <a:cubicBezTo>
                  <a:pt x="10732" y="583702"/>
                  <a:pt x="11777" y="563330"/>
                  <a:pt x="13815" y="543252"/>
                </a:cubicBezTo>
                <a:lnTo>
                  <a:pt x="21900" y="490277"/>
                </a:lnTo>
                <a:lnTo>
                  <a:pt x="21405" y="489592"/>
                </a:lnTo>
                <a:cubicBezTo>
                  <a:pt x="20181" y="488717"/>
                  <a:pt x="18431" y="491867"/>
                  <a:pt x="13998" y="514730"/>
                </a:cubicBezTo>
                <a:cubicBezTo>
                  <a:pt x="17264" y="499799"/>
                  <a:pt x="18197" y="491867"/>
                  <a:pt x="18197" y="485334"/>
                </a:cubicBezTo>
                <a:cubicBezTo>
                  <a:pt x="18664" y="478802"/>
                  <a:pt x="18197" y="474136"/>
                  <a:pt x="19597" y="466670"/>
                </a:cubicBezTo>
                <a:close/>
                <a:moveTo>
                  <a:pt x="95711" y="295487"/>
                </a:moveTo>
                <a:cubicBezTo>
                  <a:pt x="94720" y="296012"/>
                  <a:pt x="92854" y="298229"/>
                  <a:pt x="90520" y="301495"/>
                </a:cubicBezTo>
                <a:cubicBezTo>
                  <a:pt x="85854" y="308494"/>
                  <a:pt x="78855" y="319225"/>
                  <a:pt x="73723" y="329491"/>
                </a:cubicBezTo>
                <a:cubicBezTo>
                  <a:pt x="68124" y="342089"/>
                  <a:pt x="71390" y="343022"/>
                  <a:pt x="59725" y="362152"/>
                </a:cubicBezTo>
                <a:cubicBezTo>
                  <a:pt x="61591" y="356087"/>
                  <a:pt x="68124" y="343489"/>
                  <a:pt x="65324" y="346288"/>
                </a:cubicBezTo>
                <a:cubicBezTo>
                  <a:pt x="61124" y="358420"/>
                  <a:pt x="55525" y="370085"/>
                  <a:pt x="50859" y="382683"/>
                </a:cubicBezTo>
                <a:cubicBezTo>
                  <a:pt x="48526" y="389215"/>
                  <a:pt x="45727" y="395281"/>
                  <a:pt x="43394" y="401347"/>
                </a:cubicBezTo>
                <a:cubicBezTo>
                  <a:pt x="41061" y="407413"/>
                  <a:pt x="39195" y="413478"/>
                  <a:pt x="36861" y="419544"/>
                </a:cubicBezTo>
                <a:cubicBezTo>
                  <a:pt x="34529" y="425610"/>
                  <a:pt x="33128" y="431676"/>
                  <a:pt x="31262" y="437275"/>
                </a:cubicBezTo>
                <a:cubicBezTo>
                  <a:pt x="29396" y="442874"/>
                  <a:pt x="27996" y="448473"/>
                  <a:pt x="26596" y="454073"/>
                </a:cubicBezTo>
                <a:cubicBezTo>
                  <a:pt x="24263" y="464804"/>
                  <a:pt x="22397" y="475069"/>
                  <a:pt x="21930" y="483002"/>
                </a:cubicBezTo>
                <a:lnTo>
                  <a:pt x="26596" y="458272"/>
                </a:lnTo>
                <a:cubicBezTo>
                  <a:pt x="26363" y="461071"/>
                  <a:pt x="26771" y="462209"/>
                  <a:pt x="27369" y="462879"/>
                </a:cubicBezTo>
                <a:lnTo>
                  <a:pt x="28105" y="463576"/>
                </a:lnTo>
                <a:lnTo>
                  <a:pt x="37583" y="426714"/>
                </a:lnTo>
                <a:cubicBezTo>
                  <a:pt x="49216" y="389312"/>
                  <a:pt x="64428" y="353485"/>
                  <a:pt x="82816" y="319634"/>
                </a:cubicBezTo>
                <a:lnTo>
                  <a:pt x="95669" y="298478"/>
                </a:lnTo>
                <a:close/>
                <a:moveTo>
                  <a:pt x="151975" y="219065"/>
                </a:moveTo>
                <a:lnTo>
                  <a:pt x="145579" y="224039"/>
                </a:lnTo>
                <a:cubicBezTo>
                  <a:pt x="142779" y="226839"/>
                  <a:pt x="139047" y="230572"/>
                  <a:pt x="135314" y="234305"/>
                </a:cubicBezTo>
                <a:cubicBezTo>
                  <a:pt x="132047" y="238037"/>
                  <a:pt x="127848" y="242237"/>
                  <a:pt x="124115" y="246903"/>
                </a:cubicBezTo>
                <a:cubicBezTo>
                  <a:pt x="120383" y="251569"/>
                  <a:pt x="116650" y="256235"/>
                  <a:pt x="113383" y="260434"/>
                </a:cubicBezTo>
                <a:cubicBezTo>
                  <a:pt x="109184" y="268366"/>
                  <a:pt x="105451" y="276765"/>
                  <a:pt x="101719" y="285164"/>
                </a:cubicBezTo>
                <a:lnTo>
                  <a:pt x="98452" y="288897"/>
                </a:lnTo>
                <a:cubicBezTo>
                  <a:pt x="95419" y="294729"/>
                  <a:pt x="98219" y="292163"/>
                  <a:pt x="100027" y="290763"/>
                </a:cubicBezTo>
                <a:lnTo>
                  <a:pt x="100361" y="290754"/>
                </a:lnTo>
                <a:lnTo>
                  <a:pt x="112698" y="270447"/>
                </a:lnTo>
                <a:lnTo>
                  <a:pt x="111517" y="270232"/>
                </a:lnTo>
                <a:cubicBezTo>
                  <a:pt x="110117" y="270699"/>
                  <a:pt x="109651" y="270232"/>
                  <a:pt x="118516" y="258568"/>
                </a:cubicBezTo>
                <a:lnTo>
                  <a:pt x="118516" y="262656"/>
                </a:lnTo>
                <a:lnTo>
                  <a:pt x="147114" y="224414"/>
                </a:lnTo>
                <a:close/>
                <a:moveTo>
                  <a:pt x="187035" y="170033"/>
                </a:moveTo>
                <a:lnTo>
                  <a:pt x="180250" y="177343"/>
                </a:lnTo>
                <a:lnTo>
                  <a:pt x="185240" y="171314"/>
                </a:lnTo>
                <a:close/>
                <a:moveTo>
                  <a:pt x="333618" y="64930"/>
                </a:moveTo>
                <a:lnTo>
                  <a:pt x="328020" y="69595"/>
                </a:lnTo>
                <a:lnTo>
                  <a:pt x="329885" y="69129"/>
                </a:lnTo>
                <a:cubicBezTo>
                  <a:pt x="328952" y="69595"/>
                  <a:pt x="328019" y="70528"/>
                  <a:pt x="326619" y="70995"/>
                </a:cubicBezTo>
                <a:lnTo>
                  <a:pt x="328018" y="69596"/>
                </a:lnTo>
                <a:lnTo>
                  <a:pt x="326269" y="69712"/>
                </a:lnTo>
                <a:cubicBezTo>
                  <a:pt x="326852" y="69129"/>
                  <a:pt x="328952" y="67729"/>
                  <a:pt x="333618" y="64930"/>
                </a:cubicBezTo>
                <a:close/>
                <a:moveTo>
                  <a:pt x="765746" y="26960"/>
                </a:moveTo>
                <a:cubicBezTo>
                  <a:pt x="763121" y="26435"/>
                  <a:pt x="762888" y="26902"/>
                  <a:pt x="766621" y="29001"/>
                </a:cubicBezTo>
                <a:lnTo>
                  <a:pt x="762989" y="28061"/>
                </a:lnTo>
                <a:lnTo>
                  <a:pt x="816235" y="44384"/>
                </a:lnTo>
                <a:lnTo>
                  <a:pt x="840279" y="54955"/>
                </a:lnTo>
                <a:lnTo>
                  <a:pt x="839877" y="54664"/>
                </a:lnTo>
                <a:cubicBezTo>
                  <a:pt x="834278" y="51398"/>
                  <a:pt x="824479" y="46732"/>
                  <a:pt x="812814" y="41599"/>
                </a:cubicBezTo>
                <a:cubicBezTo>
                  <a:pt x="809548" y="41133"/>
                  <a:pt x="803949" y="39266"/>
                  <a:pt x="797883" y="37400"/>
                </a:cubicBezTo>
                <a:cubicBezTo>
                  <a:pt x="791817" y="35067"/>
                  <a:pt x="785285" y="32734"/>
                  <a:pt x="779219" y="30868"/>
                </a:cubicBezTo>
                <a:cubicBezTo>
                  <a:pt x="773387" y="29001"/>
                  <a:pt x="768371" y="27485"/>
                  <a:pt x="765746" y="26960"/>
                </a:cubicBezTo>
                <a:close/>
                <a:moveTo>
                  <a:pt x="705189" y="15925"/>
                </a:moveTo>
                <a:lnTo>
                  <a:pt x="749700" y="23987"/>
                </a:lnTo>
                <a:lnTo>
                  <a:pt x="750514" y="24237"/>
                </a:lnTo>
                <a:lnTo>
                  <a:pt x="751748" y="23694"/>
                </a:lnTo>
                <a:cubicBezTo>
                  <a:pt x="751457" y="23169"/>
                  <a:pt x="749823" y="22236"/>
                  <a:pt x="745157" y="20602"/>
                </a:cubicBezTo>
                <a:cubicBezTo>
                  <a:pt x="737226" y="18736"/>
                  <a:pt x="731626" y="17336"/>
                  <a:pt x="726960" y="16870"/>
                </a:cubicBezTo>
                <a:cubicBezTo>
                  <a:pt x="722294" y="15936"/>
                  <a:pt x="718562" y="15936"/>
                  <a:pt x="715295" y="15936"/>
                </a:cubicBezTo>
                <a:cubicBezTo>
                  <a:pt x="712029" y="15936"/>
                  <a:pt x="708763" y="15936"/>
                  <a:pt x="705497" y="15936"/>
                </a:cubicBezTo>
                <a:close/>
                <a:moveTo>
                  <a:pt x="680951" y="11535"/>
                </a:moveTo>
                <a:lnTo>
                  <a:pt x="692209" y="13574"/>
                </a:lnTo>
                <a:lnTo>
                  <a:pt x="692199" y="13545"/>
                </a:lnTo>
                <a:cubicBezTo>
                  <a:pt x="691674" y="13225"/>
                  <a:pt x="690624" y="12889"/>
                  <a:pt x="688568" y="12517"/>
                </a:cubicBezTo>
                <a:close/>
                <a:moveTo>
                  <a:pt x="678901" y="11270"/>
                </a:moveTo>
                <a:lnTo>
                  <a:pt x="678618" y="11294"/>
                </a:lnTo>
                <a:lnTo>
                  <a:pt x="679484" y="11346"/>
                </a:lnTo>
                <a:close/>
                <a:moveTo>
                  <a:pt x="653880" y="8587"/>
                </a:moveTo>
                <a:cubicBezTo>
                  <a:pt x="651255" y="8471"/>
                  <a:pt x="649738" y="8704"/>
                  <a:pt x="648105" y="8937"/>
                </a:cubicBezTo>
                <a:lnTo>
                  <a:pt x="643769" y="9211"/>
                </a:lnTo>
                <a:lnTo>
                  <a:pt x="665349" y="10501"/>
                </a:lnTo>
                <a:lnTo>
                  <a:pt x="666303" y="10337"/>
                </a:lnTo>
                <a:cubicBezTo>
                  <a:pt x="660237" y="9171"/>
                  <a:pt x="656504" y="8704"/>
                  <a:pt x="653880" y="8587"/>
                </a:cubicBezTo>
                <a:close/>
                <a:moveTo>
                  <a:pt x="570236" y="3067"/>
                </a:moveTo>
                <a:lnTo>
                  <a:pt x="568317" y="6138"/>
                </a:lnTo>
                <a:cubicBezTo>
                  <a:pt x="557119" y="6138"/>
                  <a:pt x="545920" y="6605"/>
                  <a:pt x="534722" y="8471"/>
                </a:cubicBezTo>
                <a:cubicBezTo>
                  <a:pt x="529123" y="9404"/>
                  <a:pt x="523524" y="10337"/>
                  <a:pt x="517924" y="11270"/>
                </a:cubicBezTo>
                <a:cubicBezTo>
                  <a:pt x="512325" y="12204"/>
                  <a:pt x="506726" y="13604"/>
                  <a:pt x="501127" y="15003"/>
                </a:cubicBezTo>
                <a:cubicBezTo>
                  <a:pt x="495528" y="16403"/>
                  <a:pt x="489928" y="17337"/>
                  <a:pt x="484329" y="18736"/>
                </a:cubicBezTo>
                <a:cubicBezTo>
                  <a:pt x="478730" y="20136"/>
                  <a:pt x="473131" y="21536"/>
                  <a:pt x="467532" y="22936"/>
                </a:cubicBezTo>
                <a:lnTo>
                  <a:pt x="459133" y="24802"/>
                </a:lnTo>
                <a:lnTo>
                  <a:pt x="450734" y="27135"/>
                </a:lnTo>
                <a:cubicBezTo>
                  <a:pt x="445135" y="28535"/>
                  <a:pt x="439069" y="29934"/>
                  <a:pt x="433470" y="30868"/>
                </a:cubicBezTo>
                <a:lnTo>
                  <a:pt x="433003" y="27135"/>
                </a:lnTo>
                <a:cubicBezTo>
                  <a:pt x="412006" y="33201"/>
                  <a:pt x="409207" y="36000"/>
                  <a:pt x="405474" y="38333"/>
                </a:cubicBezTo>
                <a:cubicBezTo>
                  <a:pt x="401741" y="40666"/>
                  <a:pt x="397542" y="43932"/>
                  <a:pt x="374212" y="52798"/>
                </a:cubicBezTo>
                <a:cubicBezTo>
                  <a:pt x="383544" y="48598"/>
                  <a:pt x="380744" y="48598"/>
                  <a:pt x="374212" y="50465"/>
                </a:cubicBezTo>
                <a:cubicBezTo>
                  <a:pt x="367680" y="52798"/>
                  <a:pt x="357415" y="56531"/>
                  <a:pt x="350882" y="59330"/>
                </a:cubicBezTo>
                <a:cubicBezTo>
                  <a:pt x="346216" y="62130"/>
                  <a:pt x="339684" y="66796"/>
                  <a:pt x="331751" y="71462"/>
                </a:cubicBezTo>
                <a:cubicBezTo>
                  <a:pt x="327552" y="73795"/>
                  <a:pt x="323353" y="76128"/>
                  <a:pt x="319153" y="78927"/>
                </a:cubicBezTo>
                <a:cubicBezTo>
                  <a:pt x="314954" y="81727"/>
                  <a:pt x="310755" y="84527"/>
                  <a:pt x="306089" y="87326"/>
                </a:cubicBezTo>
                <a:cubicBezTo>
                  <a:pt x="296757" y="92925"/>
                  <a:pt x="287891" y="98991"/>
                  <a:pt x="279959" y="104124"/>
                </a:cubicBezTo>
                <a:cubicBezTo>
                  <a:pt x="272027" y="109256"/>
                  <a:pt x="265028" y="113922"/>
                  <a:pt x="259895" y="117189"/>
                </a:cubicBezTo>
                <a:cubicBezTo>
                  <a:pt x="262695" y="114855"/>
                  <a:pt x="266428" y="112056"/>
                  <a:pt x="270160" y="109256"/>
                </a:cubicBezTo>
                <a:cubicBezTo>
                  <a:pt x="273893" y="106457"/>
                  <a:pt x="278093" y="104124"/>
                  <a:pt x="281826" y="101324"/>
                </a:cubicBezTo>
                <a:cubicBezTo>
                  <a:pt x="289291" y="96191"/>
                  <a:pt x="296290" y="91059"/>
                  <a:pt x="299556" y="88259"/>
                </a:cubicBezTo>
                <a:cubicBezTo>
                  <a:pt x="294890" y="91059"/>
                  <a:pt x="289758" y="94792"/>
                  <a:pt x="283692" y="98525"/>
                </a:cubicBezTo>
                <a:cubicBezTo>
                  <a:pt x="277626" y="102257"/>
                  <a:pt x="271560" y="105990"/>
                  <a:pt x="265494" y="110189"/>
                </a:cubicBezTo>
                <a:cubicBezTo>
                  <a:pt x="259429" y="114389"/>
                  <a:pt x="253830" y="118588"/>
                  <a:pt x="248697" y="122321"/>
                </a:cubicBezTo>
                <a:cubicBezTo>
                  <a:pt x="244031" y="126054"/>
                  <a:pt x="239832" y="129786"/>
                  <a:pt x="237032" y="133053"/>
                </a:cubicBezTo>
                <a:lnTo>
                  <a:pt x="238899" y="132120"/>
                </a:lnTo>
                <a:cubicBezTo>
                  <a:pt x="218252" y="151367"/>
                  <a:pt x="207841" y="158803"/>
                  <a:pt x="196839" y="170767"/>
                </a:cubicBezTo>
                <a:lnTo>
                  <a:pt x="193314" y="175045"/>
                </a:lnTo>
                <a:lnTo>
                  <a:pt x="228074" y="143453"/>
                </a:lnTo>
                <a:cubicBezTo>
                  <a:pt x="331313" y="58253"/>
                  <a:pt x="463668" y="7071"/>
                  <a:pt x="607978" y="7071"/>
                </a:cubicBezTo>
                <a:lnTo>
                  <a:pt x="630965" y="8445"/>
                </a:lnTo>
                <a:lnTo>
                  <a:pt x="627108" y="8004"/>
                </a:lnTo>
                <a:cubicBezTo>
                  <a:pt x="630374" y="7538"/>
                  <a:pt x="634574" y="7538"/>
                  <a:pt x="638773" y="7071"/>
                </a:cubicBezTo>
                <a:cubicBezTo>
                  <a:pt x="643439" y="6605"/>
                  <a:pt x="648105" y="6605"/>
                  <a:pt x="652305" y="6605"/>
                </a:cubicBezTo>
                <a:cubicBezTo>
                  <a:pt x="661170" y="6605"/>
                  <a:pt x="667702" y="6138"/>
                  <a:pt x="667236" y="4738"/>
                </a:cubicBezTo>
                <a:lnTo>
                  <a:pt x="668635" y="5671"/>
                </a:lnTo>
                <a:lnTo>
                  <a:pt x="696165" y="8471"/>
                </a:lnTo>
                <a:cubicBezTo>
                  <a:pt x="689166" y="8004"/>
                  <a:pt x="691499" y="8471"/>
                  <a:pt x="688232" y="8471"/>
                </a:cubicBezTo>
                <a:cubicBezTo>
                  <a:pt x="691965" y="9404"/>
                  <a:pt x="696165" y="9870"/>
                  <a:pt x="699898" y="10337"/>
                </a:cubicBezTo>
                <a:cubicBezTo>
                  <a:pt x="703630" y="11270"/>
                  <a:pt x="707363" y="11737"/>
                  <a:pt x="711096" y="12204"/>
                </a:cubicBezTo>
                <a:cubicBezTo>
                  <a:pt x="718562" y="13603"/>
                  <a:pt x="726027" y="14070"/>
                  <a:pt x="733026" y="15003"/>
                </a:cubicBezTo>
                <a:cubicBezTo>
                  <a:pt x="740025" y="15936"/>
                  <a:pt x="747024" y="17336"/>
                  <a:pt x="754023" y="18736"/>
                </a:cubicBezTo>
                <a:cubicBezTo>
                  <a:pt x="761022" y="20136"/>
                  <a:pt x="767554" y="22935"/>
                  <a:pt x="774087" y="25735"/>
                </a:cubicBezTo>
                <a:lnTo>
                  <a:pt x="770821" y="26202"/>
                </a:lnTo>
                <a:cubicBezTo>
                  <a:pt x="776420" y="27601"/>
                  <a:pt x="781552" y="29468"/>
                  <a:pt x="786685" y="30868"/>
                </a:cubicBezTo>
                <a:cubicBezTo>
                  <a:pt x="791351" y="32734"/>
                  <a:pt x="796483" y="34134"/>
                  <a:pt x="801149" y="36000"/>
                </a:cubicBezTo>
                <a:cubicBezTo>
                  <a:pt x="805815" y="37400"/>
                  <a:pt x="810948" y="39266"/>
                  <a:pt x="816080" y="40666"/>
                </a:cubicBezTo>
                <a:cubicBezTo>
                  <a:pt x="821213" y="42066"/>
                  <a:pt x="826812" y="43932"/>
                  <a:pt x="832412" y="45799"/>
                </a:cubicBezTo>
                <a:cubicBezTo>
                  <a:pt x="836611" y="49065"/>
                  <a:pt x="840810" y="51864"/>
                  <a:pt x="844543" y="55131"/>
                </a:cubicBezTo>
                <a:lnTo>
                  <a:pt x="865073" y="62596"/>
                </a:lnTo>
                <a:cubicBezTo>
                  <a:pt x="872072" y="64929"/>
                  <a:pt x="878605" y="68195"/>
                  <a:pt x="885137" y="70995"/>
                </a:cubicBezTo>
                <a:cubicBezTo>
                  <a:pt x="876272" y="66796"/>
                  <a:pt x="866356" y="63180"/>
                  <a:pt x="858599" y="61021"/>
                </a:cubicBezTo>
                <a:lnTo>
                  <a:pt x="849885" y="59178"/>
                </a:lnTo>
                <a:lnTo>
                  <a:pt x="879220" y="72075"/>
                </a:lnTo>
                <a:lnTo>
                  <a:pt x="918174" y="95872"/>
                </a:lnTo>
                <a:lnTo>
                  <a:pt x="918265" y="95725"/>
                </a:lnTo>
                <a:cubicBezTo>
                  <a:pt x="904734" y="87326"/>
                  <a:pt x="891669" y="78461"/>
                  <a:pt x="877671" y="70995"/>
                </a:cubicBezTo>
                <a:cubicBezTo>
                  <a:pt x="883271" y="72861"/>
                  <a:pt x="887937" y="74728"/>
                  <a:pt x="893536" y="76594"/>
                </a:cubicBezTo>
                <a:cubicBezTo>
                  <a:pt x="898202" y="78461"/>
                  <a:pt x="901935" y="80327"/>
                  <a:pt x="905200" y="82193"/>
                </a:cubicBezTo>
                <a:cubicBezTo>
                  <a:pt x="911733" y="85926"/>
                  <a:pt x="917799" y="89659"/>
                  <a:pt x="923398" y="93858"/>
                </a:cubicBezTo>
                <a:cubicBezTo>
                  <a:pt x="928997" y="98058"/>
                  <a:pt x="935063" y="102724"/>
                  <a:pt x="942995" y="108323"/>
                </a:cubicBezTo>
                <a:cubicBezTo>
                  <a:pt x="946728" y="111589"/>
                  <a:pt x="950927" y="114855"/>
                  <a:pt x="956060" y="118121"/>
                </a:cubicBezTo>
                <a:cubicBezTo>
                  <a:pt x="960726" y="121388"/>
                  <a:pt x="966791" y="125120"/>
                  <a:pt x="972857" y="129786"/>
                </a:cubicBezTo>
                <a:lnTo>
                  <a:pt x="959754" y="121797"/>
                </a:lnTo>
                <a:lnTo>
                  <a:pt x="988706" y="144626"/>
                </a:lnTo>
                <a:lnTo>
                  <a:pt x="987789" y="143784"/>
                </a:lnTo>
                <a:lnTo>
                  <a:pt x="991490" y="146822"/>
                </a:lnTo>
                <a:lnTo>
                  <a:pt x="997474" y="151540"/>
                </a:lnTo>
                <a:lnTo>
                  <a:pt x="998946" y="152939"/>
                </a:lnTo>
                <a:lnTo>
                  <a:pt x="1005986" y="158716"/>
                </a:lnTo>
                <a:lnTo>
                  <a:pt x="1009149" y="162637"/>
                </a:lnTo>
                <a:lnTo>
                  <a:pt x="1038055" y="190114"/>
                </a:lnTo>
                <a:lnTo>
                  <a:pt x="1026517" y="177846"/>
                </a:lnTo>
                <a:cubicBezTo>
                  <a:pt x="1039114" y="189045"/>
                  <a:pt x="1051713" y="201176"/>
                  <a:pt x="1063377" y="213774"/>
                </a:cubicBezTo>
                <a:cubicBezTo>
                  <a:pt x="1066644" y="219373"/>
                  <a:pt x="1065244" y="219840"/>
                  <a:pt x="1061511" y="216574"/>
                </a:cubicBezTo>
                <a:lnTo>
                  <a:pt x="1058120" y="213582"/>
                </a:lnTo>
                <a:lnTo>
                  <a:pt x="1076110" y="235119"/>
                </a:lnTo>
                <a:lnTo>
                  <a:pt x="1081575" y="238971"/>
                </a:lnTo>
                <a:lnTo>
                  <a:pt x="1090463" y="252302"/>
                </a:lnTo>
                <a:lnTo>
                  <a:pt x="1090837" y="252751"/>
                </a:lnTo>
                <a:lnTo>
                  <a:pt x="1092236" y="254962"/>
                </a:lnTo>
                <a:lnTo>
                  <a:pt x="1098372" y="264167"/>
                </a:lnTo>
                <a:lnTo>
                  <a:pt x="1095545" y="260194"/>
                </a:lnTo>
                <a:lnTo>
                  <a:pt x="1133139" y="319634"/>
                </a:lnTo>
                <a:lnTo>
                  <a:pt x="1150591" y="355863"/>
                </a:lnTo>
                <a:lnTo>
                  <a:pt x="1150632" y="355153"/>
                </a:lnTo>
                <a:lnTo>
                  <a:pt x="1151370" y="357480"/>
                </a:lnTo>
                <a:lnTo>
                  <a:pt x="1158289" y="371842"/>
                </a:lnTo>
                <a:lnTo>
                  <a:pt x="1158855" y="373390"/>
                </a:lnTo>
                <a:lnTo>
                  <a:pt x="1159497" y="373817"/>
                </a:lnTo>
                <a:cubicBezTo>
                  <a:pt x="1161947" y="380350"/>
                  <a:pt x="1163930" y="386124"/>
                  <a:pt x="1165519" y="391234"/>
                </a:cubicBezTo>
                <a:lnTo>
                  <a:pt x="1165904" y="392649"/>
                </a:lnTo>
                <a:lnTo>
                  <a:pt x="1178372" y="426714"/>
                </a:lnTo>
                <a:cubicBezTo>
                  <a:pt x="1195823" y="482819"/>
                  <a:pt x="1205223" y="542471"/>
                  <a:pt x="1205223" y="604317"/>
                </a:cubicBezTo>
                <a:cubicBezTo>
                  <a:pt x="1205223" y="624933"/>
                  <a:pt x="1204179" y="645304"/>
                  <a:pt x="1202140" y="665382"/>
                </a:cubicBezTo>
                <a:lnTo>
                  <a:pt x="1196696" y="701051"/>
                </a:lnTo>
                <a:lnTo>
                  <a:pt x="1198224" y="694837"/>
                </a:lnTo>
                <a:cubicBezTo>
                  <a:pt x="1196825" y="704169"/>
                  <a:pt x="1196358" y="709302"/>
                  <a:pt x="1197291" y="712567"/>
                </a:cubicBezTo>
                <a:lnTo>
                  <a:pt x="1198691" y="706968"/>
                </a:lnTo>
                <a:cubicBezTo>
                  <a:pt x="1200557" y="699503"/>
                  <a:pt x="1194025" y="728899"/>
                  <a:pt x="1196825" y="726565"/>
                </a:cubicBezTo>
                <a:cubicBezTo>
                  <a:pt x="1198224" y="719100"/>
                  <a:pt x="1199624" y="712101"/>
                  <a:pt x="1200557" y="706035"/>
                </a:cubicBezTo>
                <a:cubicBezTo>
                  <a:pt x="1201491" y="699970"/>
                  <a:pt x="1202424" y="694370"/>
                  <a:pt x="1202424" y="689238"/>
                </a:cubicBezTo>
                <a:cubicBezTo>
                  <a:pt x="1202890" y="679439"/>
                  <a:pt x="1202890" y="672440"/>
                  <a:pt x="1201957" y="669174"/>
                </a:cubicBezTo>
                <a:cubicBezTo>
                  <a:pt x="1202424" y="675240"/>
                  <a:pt x="1203823" y="669640"/>
                  <a:pt x="1204757" y="660775"/>
                </a:cubicBezTo>
                <a:cubicBezTo>
                  <a:pt x="1205690" y="652377"/>
                  <a:pt x="1207090" y="640711"/>
                  <a:pt x="1208023" y="634646"/>
                </a:cubicBezTo>
                <a:cubicBezTo>
                  <a:pt x="1209423" y="640711"/>
                  <a:pt x="1210356" y="646311"/>
                  <a:pt x="1210823" y="652377"/>
                </a:cubicBezTo>
                <a:cubicBezTo>
                  <a:pt x="1210823" y="658442"/>
                  <a:pt x="1211289" y="665441"/>
                  <a:pt x="1210823" y="672907"/>
                </a:cubicBezTo>
                <a:cubicBezTo>
                  <a:pt x="1209889" y="680372"/>
                  <a:pt x="1209423" y="689238"/>
                  <a:pt x="1208023" y="699503"/>
                </a:cubicBezTo>
                <a:cubicBezTo>
                  <a:pt x="1207090" y="704636"/>
                  <a:pt x="1206157" y="710235"/>
                  <a:pt x="1205223" y="716300"/>
                </a:cubicBezTo>
                <a:cubicBezTo>
                  <a:pt x="1204757" y="719100"/>
                  <a:pt x="1204290" y="722366"/>
                  <a:pt x="1203823" y="725632"/>
                </a:cubicBezTo>
                <a:cubicBezTo>
                  <a:pt x="1202890" y="728899"/>
                  <a:pt x="1202424" y="732165"/>
                  <a:pt x="1201491" y="735897"/>
                </a:cubicBezTo>
                <a:cubicBezTo>
                  <a:pt x="1191692" y="781158"/>
                  <a:pt x="1176761" y="825018"/>
                  <a:pt x="1157164" y="867012"/>
                </a:cubicBezTo>
                <a:cubicBezTo>
                  <a:pt x="1137100" y="909006"/>
                  <a:pt x="1112370" y="948200"/>
                  <a:pt x="1083441" y="984594"/>
                </a:cubicBezTo>
                <a:cubicBezTo>
                  <a:pt x="1054512" y="1020989"/>
                  <a:pt x="1021384" y="1053651"/>
                  <a:pt x="984989" y="1082580"/>
                </a:cubicBezTo>
                <a:cubicBezTo>
                  <a:pt x="948594" y="1111509"/>
                  <a:pt x="908933" y="1136705"/>
                  <a:pt x="866939" y="1156303"/>
                </a:cubicBezTo>
                <a:cubicBezTo>
                  <a:pt x="866939" y="1156303"/>
                  <a:pt x="861807" y="1158635"/>
                  <a:pt x="852008" y="1162368"/>
                </a:cubicBezTo>
                <a:cubicBezTo>
                  <a:pt x="847342" y="1164701"/>
                  <a:pt x="841277" y="1167034"/>
                  <a:pt x="834278" y="1169367"/>
                </a:cubicBezTo>
                <a:cubicBezTo>
                  <a:pt x="827279" y="1172167"/>
                  <a:pt x="819813" y="1175433"/>
                  <a:pt x="810481" y="1178232"/>
                </a:cubicBezTo>
                <a:cubicBezTo>
                  <a:pt x="801616" y="1181032"/>
                  <a:pt x="791817" y="1184765"/>
                  <a:pt x="780619" y="1187564"/>
                </a:cubicBezTo>
                <a:cubicBezTo>
                  <a:pt x="775020" y="1188964"/>
                  <a:pt x="769421" y="1190364"/>
                  <a:pt x="763355" y="1192230"/>
                </a:cubicBezTo>
                <a:cubicBezTo>
                  <a:pt x="757755" y="1194097"/>
                  <a:pt x="751690" y="1195497"/>
                  <a:pt x="745157" y="1196896"/>
                </a:cubicBezTo>
                <a:cubicBezTo>
                  <a:pt x="732559" y="1200629"/>
                  <a:pt x="719028" y="1202962"/>
                  <a:pt x="704563" y="1205762"/>
                </a:cubicBezTo>
                <a:cubicBezTo>
                  <a:pt x="697564" y="1207162"/>
                  <a:pt x="690099" y="1208095"/>
                  <a:pt x="682633" y="1209495"/>
                </a:cubicBezTo>
                <a:cubicBezTo>
                  <a:pt x="678901" y="1209961"/>
                  <a:pt x="675168" y="1210894"/>
                  <a:pt x="671435" y="1211361"/>
                </a:cubicBezTo>
                <a:cubicBezTo>
                  <a:pt x="667702" y="1211828"/>
                  <a:pt x="663503" y="1212294"/>
                  <a:pt x="659770" y="1212761"/>
                </a:cubicBezTo>
                <a:cubicBezTo>
                  <a:pt x="653704" y="1213228"/>
                  <a:pt x="648105" y="1214161"/>
                  <a:pt x="642039" y="1214627"/>
                </a:cubicBezTo>
                <a:cubicBezTo>
                  <a:pt x="635973" y="1215560"/>
                  <a:pt x="629907" y="1215560"/>
                  <a:pt x="623375" y="1216027"/>
                </a:cubicBezTo>
                <a:cubicBezTo>
                  <a:pt x="610310" y="1216960"/>
                  <a:pt x="596779" y="1216960"/>
                  <a:pt x="582781" y="1216494"/>
                </a:cubicBezTo>
                <a:lnTo>
                  <a:pt x="599112" y="1213694"/>
                </a:lnTo>
                <a:cubicBezTo>
                  <a:pt x="604711" y="1212761"/>
                  <a:pt x="609844" y="1211828"/>
                  <a:pt x="615443" y="1210428"/>
                </a:cubicBezTo>
                <a:cubicBezTo>
                  <a:pt x="660703" y="1209495"/>
                  <a:pt x="592580" y="1214161"/>
                  <a:pt x="623375" y="1214627"/>
                </a:cubicBezTo>
                <a:cubicBezTo>
                  <a:pt x="631307" y="1214627"/>
                  <a:pt x="637373" y="1214627"/>
                  <a:pt x="641573" y="1214161"/>
                </a:cubicBezTo>
                <a:cubicBezTo>
                  <a:pt x="646239" y="1213694"/>
                  <a:pt x="648571" y="1213228"/>
                  <a:pt x="650438" y="1212761"/>
                </a:cubicBezTo>
                <a:cubicBezTo>
                  <a:pt x="653704" y="1211828"/>
                  <a:pt x="652771" y="1211361"/>
                  <a:pt x="651838" y="1210428"/>
                </a:cubicBezTo>
                <a:cubicBezTo>
                  <a:pt x="649505" y="1209028"/>
                  <a:pt x="646705" y="1207628"/>
                  <a:pt x="674235" y="1204362"/>
                </a:cubicBezTo>
                <a:cubicBezTo>
                  <a:pt x="675634" y="1206228"/>
                  <a:pt x="684500" y="1204829"/>
                  <a:pt x="697564" y="1202962"/>
                </a:cubicBezTo>
                <a:cubicBezTo>
                  <a:pt x="707830" y="1200163"/>
                  <a:pt x="730693" y="1194564"/>
                  <a:pt x="727427" y="1192697"/>
                </a:cubicBezTo>
                <a:cubicBezTo>
                  <a:pt x="706896" y="1198296"/>
                  <a:pt x="679834" y="1201562"/>
                  <a:pt x="655571" y="1202496"/>
                </a:cubicBezTo>
                <a:cubicBezTo>
                  <a:pt x="649505" y="1202496"/>
                  <a:pt x="643439" y="1203429"/>
                  <a:pt x="637840" y="1203429"/>
                </a:cubicBezTo>
                <a:cubicBezTo>
                  <a:pt x="632241" y="1203896"/>
                  <a:pt x="626642" y="1203896"/>
                  <a:pt x="621509" y="1204362"/>
                </a:cubicBezTo>
                <a:cubicBezTo>
                  <a:pt x="616376" y="1204362"/>
                  <a:pt x="611710" y="1205295"/>
                  <a:pt x="607511" y="1205762"/>
                </a:cubicBezTo>
                <a:cubicBezTo>
                  <a:pt x="603312" y="1206228"/>
                  <a:pt x="599579" y="1207162"/>
                  <a:pt x="596312" y="1208095"/>
                </a:cubicBezTo>
                <a:cubicBezTo>
                  <a:pt x="604245" y="1209961"/>
                  <a:pt x="597246" y="1211828"/>
                  <a:pt x="584181" y="1212761"/>
                </a:cubicBezTo>
                <a:cubicBezTo>
                  <a:pt x="577648" y="1213228"/>
                  <a:pt x="570183" y="1213228"/>
                  <a:pt x="562251" y="1212761"/>
                </a:cubicBezTo>
                <a:cubicBezTo>
                  <a:pt x="554319" y="1212294"/>
                  <a:pt x="546387" y="1211828"/>
                  <a:pt x="540321" y="1210428"/>
                </a:cubicBezTo>
                <a:lnTo>
                  <a:pt x="544520" y="1209495"/>
                </a:lnTo>
                <a:cubicBezTo>
                  <a:pt x="553385" y="1209961"/>
                  <a:pt x="560385" y="1209961"/>
                  <a:pt x="566450" y="1209961"/>
                </a:cubicBezTo>
                <a:cubicBezTo>
                  <a:pt x="572516" y="1209961"/>
                  <a:pt x="577182" y="1209495"/>
                  <a:pt x="581381" y="1208562"/>
                </a:cubicBezTo>
                <a:cubicBezTo>
                  <a:pt x="589314" y="1206695"/>
                  <a:pt x="593980" y="1204362"/>
                  <a:pt x="597246" y="1202496"/>
                </a:cubicBezTo>
                <a:cubicBezTo>
                  <a:pt x="587447" y="1202029"/>
                  <a:pt x="578115" y="1201562"/>
                  <a:pt x="568316" y="1200629"/>
                </a:cubicBezTo>
                <a:cubicBezTo>
                  <a:pt x="558518" y="1199696"/>
                  <a:pt x="548719" y="1198763"/>
                  <a:pt x="539387" y="1197363"/>
                </a:cubicBezTo>
                <a:cubicBezTo>
                  <a:pt x="547786" y="1199230"/>
                  <a:pt x="550586" y="1200163"/>
                  <a:pt x="550119" y="1201096"/>
                </a:cubicBezTo>
                <a:cubicBezTo>
                  <a:pt x="549653" y="1201562"/>
                  <a:pt x="545453" y="1202029"/>
                  <a:pt x="539854" y="1202029"/>
                </a:cubicBezTo>
                <a:cubicBezTo>
                  <a:pt x="534255" y="1202029"/>
                  <a:pt x="527256" y="1201562"/>
                  <a:pt x="519790" y="1201562"/>
                </a:cubicBezTo>
                <a:cubicBezTo>
                  <a:pt x="512792" y="1201096"/>
                  <a:pt x="505326" y="1200629"/>
                  <a:pt x="500193" y="1200629"/>
                </a:cubicBezTo>
                <a:lnTo>
                  <a:pt x="511391" y="1202496"/>
                </a:lnTo>
                <a:cubicBezTo>
                  <a:pt x="496460" y="1200629"/>
                  <a:pt x="487595" y="1201096"/>
                  <a:pt x="478730" y="1200629"/>
                </a:cubicBezTo>
                <a:cubicBezTo>
                  <a:pt x="479196" y="1200629"/>
                  <a:pt x="478730" y="1200163"/>
                  <a:pt x="476863" y="1199230"/>
                </a:cubicBezTo>
                <a:cubicBezTo>
                  <a:pt x="470798" y="1197830"/>
                  <a:pt x="465199" y="1196896"/>
                  <a:pt x="460066" y="1195963"/>
                </a:cubicBezTo>
                <a:cubicBezTo>
                  <a:pt x="454466" y="1195030"/>
                  <a:pt x="449801" y="1193630"/>
                  <a:pt x="444668" y="1192697"/>
                </a:cubicBezTo>
                <a:cubicBezTo>
                  <a:pt x="439535" y="1191297"/>
                  <a:pt x="434403" y="1190364"/>
                  <a:pt x="428804" y="1188964"/>
                </a:cubicBezTo>
                <a:cubicBezTo>
                  <a:pt x="423205" y="1187564"/>
                  <a:pt x="417605" y="1185232"/>
                  <a:pt x="411073" y="1182898"/>
                </a:cubicBezTo>
                <a:lnTo>
                  <a:pt x="409207" y="1180566"/>
                </a:lnTo>
                <a:cubicBezTo>
                  <a:pt x="405940" y="1179633"/>
                  <a:pt x="401741" y="1178232"/>
                  <a:pt x="397542" y="1176833"/>
                </a:cubicBezTo>
                <a:cubicBezTo>
                  <a:pt x="393342" y="1175433"/>
                  <a:pt x="389143" y="1173566"/>
                  <a:pt x="384944" y="1172167"/>
                </a:cubicBezTo>
                <a:cubicBezTo>
                  <a:pt x="376545" y="1168901"/>
                  <a:pt x="369079" y="1166568"/>
                  <a:pt x="364880" y="1165635"/>
                </a:cubicBezTo>
                <a:cubicBezTo>
                  <a:pt x="368146" y="1165635"/>
                  <a:pt x="358814" y="1160969"/>
                  <a:pt x="350415" y="1156769"/>
                </a:cubicBezTo>
                <a:cubicBezTo>
                  <a:pt x="342017" y="1152570"/>
                  <a:pt x="335484" y="1147904"/>
                  <a:pt x="343883" y="1150703"/>
                </a:cubicBezTo>
                <a:cubicBezTo>
                  <a:pt x="349015" y="1152570"/>
                  <a:pt x="359747" y="1157236"/>
                  <a:pt x="369546" y="1161435"/>
                </a:cubicBezTo>
                <a:cubicBezTo>
                  <a:pt x="379344" y="1165168"/>
                  <a:pt x="387743" y="1167501"/>
                  <a:pt x="388676" y="1166568"/>
                </a:cubicBezTo>
                <a:lnTo>
                  <a:pt x="375145" y="1161435"/>
                </a:lnTo>
                <a:cubicBezTo>
                  <a:pt x="370479" y="1160035"/>
                  <a:pt x="366280" y="1157702"/>
                  <a:pt x="361614" y="1155836"/>
                </a:cubicBezTo>
                <a:lnTo>
                  <a:pt x="348549" y="1149770"/>
                </a:lnTo>
                <a:cubicBezTo>
                  <a:pt x="343883" y="1147437"/>
                  <a:pt x="339683" y="1145571"/>
                  <a:pt x="335484" y="1143238"/>
                </a:cubicBezTo>
                <a:cubicBezTo>
                  <a:pt x="342950" y="1144171"/>
                  <a:pt x="345749" y="1141838"/>
                  <a:pt x="367213" y="1150237"/>
                </a:cubicBezTo>
                <a:lnTo>
                  <a:pt x="361405" y="1147265"/>
                </a:lnTo>
                <a:lnTo>
                  <a:pt x="323295" y="1129478"/>
                </a:lnTo>
                <a:lnTo>
                  <a:pt x="304177" y="1117864"/>
                </a:lnTo>
                <a:lnTo>
                  <a:pt x="302998" y="1118100"/>
                </a:lnTo>
                <a:cubicBezTo>
                  <a:pt x="301306" y="1118158"/>
                  <a:pt x="299556" y="1118508"/>
                  <a:pt x="305156" y="1122708"/>
                </a:cubicBezTo>
                <a:cubicBezTo>
                  <a:pt x="311688" y="1125507"/>
                  <a:pt x="318220" y="1129240"/>
                  <a:pt x="324753" y="1132039"/>
                </a:cubicBezTo>
                <a:cubicBezTo>
                  <a:pt x="321486" y="1132506"/>
                  <a:pt x="316354" y="1129707"/>
                  <a:pt x="310288" y="1126440"/>
                </a:cubicBezTo>
                <a:cubicBezTo>
                  <a:pt x="304222" y="1123174"/>
                  <a:pt x="297690" y="1119442"/>
                  <a:pt x="292091" y="1117108"/>
                </a:cubicBezTo>
                <a:cubicBezTo>
                  <a:pt x="296757" y="1122708"/>
                  <a:pt x="306555" y="1127374"/>
                  <a:pt x="319620" y="1133906"/>
                </a:cubicBezTo>
                <a:cubicBezTo>
                  <a:pt x="319620" y="1138572"/>
                  <a:pt x="290224" y="1117108"/>
                  <a:pt x="294890" y="1124574"/>
                </a:cubicBezTo>
                <a:cubicBezTo>
                  <a:pt x="306555" y="1131573"/>
                  <a:pt x="314487" y="1136239"/>
                  <a:pt x="322419" y="1137639"/>
                </a:cubicBezTo>
                <a:cubicBezTo>
                  <a:pt x="328485" y="1140438"/>
                  <a:pt x="332218" y="1141838"/>
                  <a:pt x="335484" y="1142305"/>
                </a:cubicBezTo>
                <a:lnTo>
                  <a:pt x="334249" y="1143320"/>
                </a:lnTo>
                <a:lnTo>
                  <a:pt x="335018" y="1143705"/>
                </a:lnTo>
                <a:cubicBezTo>
                  <a:pt x="334551" y="1143705"/>
                  <a:pt x="334085" y="1143705"/>
                  <a:pt x="333618" y="1143705"/>
                </a:cubicBezTo>
                <a:lnTo>
                  <a:pt x="333382" y="1143232"/>
                </a:lnTo>
                <a:lnTo>
                  <a:pt x="328544" y="1142071"/>
                </a:lnTo>
                <a:cubicBezTo>
                  <a:pt x="324053" y="1140671"/>
                  <a:pt x="318687" y="1138572"/>
                  <a:pt x="316354" y="1137639"/>
                </a:cubicBezTo>
                <a:lnTo>
                  <a:pt x="294890" y="1125507"/>
                </a:lnTo>
                <a:lnTo>
                  <a:pt x="278506" y="1115313"/>
                </a:lnTo>
                <a:lnTo>
                  <a:pt x="278559" y="1114776"/>
                </a:lnTo>
                <a:cubicBezTo>
                  <a:pt x="275293" y="1112442"/>
                  <a:pt x="271560" y="1110576"/>
                  <a:pt x="268294" y="1108243"/>
                </a:cubicBezTo>
                <a:cubicBezTo>
                  <a:pt x="265028" y="1105910"/>
                  <a:pt x="261762" y="1104044"/>
                  <a:pt x="258496" y="1101711"/>
                </a:cubicBezTo>
                <a:cubicBezTo>
                  <a:pt x="251963" y="1097511"/>
                  <a:pt x="245431" y="1093778"/>
                  <a:pt x="239365" y="1088646"/>
                </a:cubicBezTo>
                <a:cubicBezTo>
                  <a:pt x="233299" y="1083980"/>
                  <a:pt x="226767" y="1078847"/>
                  <a:pt x="219768" y="1073248"/>
                </a:cubicBezTo>
                <a:cubicBezTo>
                  <a:pt x="213235" y="1067183"/>
                  <a:pt x="205770" y="1060650"/>
                  <a:pt x="197838" y="1052718"/>
                </a:cubicBezTo>
                <a:cubicBezTo>
                  <a:pt x="205303" y="1058317"/>
                  <a:pt x="209036" y="1060183"/>
                  <a:pt x="208569" y="1058784"/>
                </a:cubicBezTo>
                <a:cubicBezTo>
                  <a:pt x="208103" y="1056917"/>
                  <a:pt x="202970" y="1052251"/>
                  <a:pt x="193638" y="1043386"/>
                </a:cubicBezTo>
                <a:lnTo>
                  <a:pt x="178707" y="1033588"/>
                </a:lnTo>
                <a:cubicBezTo>
                  <a:pt x="171708" y="1025189"/>
                  <a:pt x="163310" y="1016790"/>
                  <a:pt x="155377" y="1007924"/>
                </a:cubicBezTo>
                <a:cubicBezTo>
                  <a:pt x="147445" y="999059"/>
                  <a:pt x="139047" y="990194"/>
                  <a:pt x="131581" y="980862"/>
                </a:cubicBezTo>
                <a:cubicBezTo>
                  <a:pt x="127848" y="976196"/>
                  <a:pt x="124115" y="971997"/>
                  <a:pt x="120849" y="967797"/>
                </a:cubicBezTo>
                <a:cubicBezTo>
                  <a:pt x="117583" y="963131"/>
                  <a:pt x="114783" y="958932"/>
                  <a:pt x="111984" y="955199"/>
                </a:cubicBezTo>
                <a:cubicBezTo>
                  <a:pt x="109184" y="951466"/>
                  <a:pt x="106851" y="947733"/>
                  <a:pt x="104985" y="944467"/>
                </a:cubicBezTo>
                <a:cubicBezTo>
                  <a:pt x="103118" y="941201"/>
                  <a:pt x="101719" y="938402"/>
                  <a:pt x="100785" y="935602"/>
                </a:cubicBezTo>
                <a:cubicBezTo>
                  <a:pt x="104051" y="941667"/>
                  <a:pt x="106851" y="945400"/>
                  <a:pt x="108717" y="947733"/>
                </a:cubicBezTo>
                <a:cubicBezTo>
                  <a:pt x="110584" y="950066"/>
                  <a:pt x="111984" y="951466"/>
                  <a:pt x="113383" y="952866"/>
                </a:cubicBezTo>
                <a:cubicBezTo>
                  <a:pt x="116183" y="955199"/>
                  <a:pt x="118049" y="956599"/>
                  <a:pt x="123649" y="964064"/>
                </a:cubicBezTo>
                <a:lnTo>
                  <a:pt x="111797" y="947768"/>
                </a:lnTo>
                <a:lnTo>
                  <a:pt x="128315" y="969197"/>
                </a:lnTo>
                <a:cubicBezTo>
                  <a:pt x="134381" y="976663"/>
                  <a:pt x="139980" y="983661"/>
                  <a:pt x="145579" y="990661"/>
                </a:cubicBezTo>
                <a:cubicBezTo>
                  <a:pt x="151178" y="997659"/>
                  <a:pt x="156310" y="1004192"/>
                  <a:pt x="160976" y="1010724"/>
                </a:cubicBezTo>
                <a:cubicBezTo>
                  <a:pt x="164709" y="1013990"/>
                  <a:pt x="169842" y="1018656"/>
                  <a:pt x="174974" y="1023789"/>
                </a:cubicBezTo>
                <a:cubicBezTo>
                  <a:pt x="177774" y="1026588"/>
                  <a:pt x="180107" y="1028922"/>
                  <a:pt x="182907" y="1031721"/>
                </a:cubicBezTo>
                <a:cubicBezTo>
                  <a:pt x="185706" y="1034054"/>
                  <a:pt x="188506" y="1036853"/>
                  <a:pt x="191306" y="1039187"/>
                </a:cubicBezTo>
                <a:cubicBezTo>
                  <a:pt x="196905" y="1043853"/>
                  <a:pt x="201571" y="1048519"/>
                  <a:pt x="206237" y="1051785"/>
                </a:cubicBezTo>
                <a:cubicBezTo>
                  <a:pt x="210436" y="1055051"/>
                  <a:pt x="214169" y="1056917"/>
                  <a:pt x="216035" y="1057384"/>
                </a:cubicBezTo>
                <a:cubicBezTo>
                  <a:pt x="198771" y="1045252"/>
                  <a:pt x="207170" y="1045719"/>
                  <a:pt x="187573" y="1030788"/>
                </a:cubicBezTo>
                <a:cubicBezTo>
                  <a:pt x="190372" y="1033121"/>
                  <a:pt x="192939" y="1034754"/>
                  <a:pt x="193989" y="1034871"/>
                </a:cubicBezTo>
                <a:lnTo>
                  <a:pt x="194129" y="1034330"/>
                </a:lnTo>
                <a:lnTo>
                  <a:pt x="185661" y="1026633"/>
                </a:lnTo>
                <a:lnTo>
                  <a:pt x="182086" y="1022700"/>
                </a:lnTo>
                <a:lnTo>
                  <a:pt x="176039" y="1018007"/>
                </a:lnTo>
                <a:cubicBezTo>
                  <a:pt x="160597" y="1004250"/>
                  <a:pt x="144762" y="985178"/>
                  <a:pt x="129715" y="964531"/>
                </a:cubicBezTo>
                <a:lnTo>
                  <a:pt x="142346" y="977845"/>
                </a:lnTo>
                <a:lnTo>
                  <a:pt x="137760" y="971711"/>
                </a:lnTo>
                <a:lnTo>
                  <a:pt x="137705" y="971647"/>
                </a:lnTo>
                <a:cubicBezTo>
                  <a:pt x="134264" y="967797"/>
                  <a:pt x="130648" y="963831"/>
                  <a:pt x="127381" y="959865"/>
                </a:cubicBezTo>
                <a:cubicBezTo>
                  <a:pt x="124349" y="955899"/>
                  <a:pt x="121549" y="952166"/>
                  <a:pt x="119624" y="949075"/>
                </a:cubicBezTo>
                <a:lnTo>
                  <a:pt x="118904" y="947081"/>
                </a:lnTo>
                <a:lnTo>
                  <a:pt x="118495" y="945949"/>
                </a:lnTo>
                <a:lnTo>
                  <a:pt x="112732" y="938243"/>
                </a:lnTo>
                <a:lnTo>
                  <a:pt x="106965" y="928749"/>
                </a:lnTo>
                <a:lnTo>
                  <a:pt x="107653" y="932474"/>
                </a:lnTo>
                <a:cubicBezTo>
                  <a:pt x="106283" y="932518"/>
                  <a:pt x="101821" y="927983"/>
                  <a:pt x="98584" y="925577"/>
                </a:cubicBezTo>
                <a:lnTo>
                  <a:pt x="96411" y="924827"/>
                </a:lnTo>
                <a:lnTo>
                  <a:pt x="93786" y="920671"/>
                </a:lnTo>
                <a:cubicBezTo>
                  <a:pt x="90520" y="915072"/>
                  <a:pt x="87721" y="909472"/>
                  <a:pt x="83521" y="902473"/>
                </a:cubicBezTo>
                <a:cubicBezTo>
                  <a:pt x="81655" y="899207"/>
                  <a:pt x="79322" y="895008"/>
                  <a:pt x="76522" y="890808"/>
                </a:cubicBezTo>
                <a:cubicBezTo>
                  <a:pt x="73723" y="886143"/>
                  <a:pt x="70923" y="881010"/>
                  <a:pt x="67657" y="875411"/>
                </a:cubicBezTo>
                <a:cubicBezTo>
                  <a:pt x="73256" y="885209"/>
                  <a:pt x="70456" y="874944"/>
                  <a:pt x="66724" y="865612"/>
                </a:cubicBezTo>
                <a:cubicBezTo>
                  <a:pt x="65324" y="865145"/>
                  <a:pt x="62991" y="861413"/>
                  <a:pt x="59725" y="855813"/>
                </a:cubicBezTo>
                <a:cubicBezTo>
                  <a:pt x="56925" y="850214"/>
                  <a:pt x="52726" y="843215"/>
                  <a:pt x="48993" y="834817"/>
                </a:cubicBezTo>
                <a:cubicBezTo>
                  <a:pt x="45260" y="826418"/>
                  <a:pt x="41061" y="817552"/>
                  <a:pt x="37328" y="808220"/>
                </a:cubicBezTo>
                <a:cubicBezTo>
                  <a:pt x="33595" y="798888"/>
                  <a:pt x="29863" y="790023"/>
                  <a:pt x="27063" y="782091"/>
                </a:cubicBezTo>
                <a:cubicBezTo>
                  <a:pt x="26130" y="774625"/>
                  <a:pt x="31262" y="783491"/>
                  <a:pt x="26596" y="766693"/>
                </a:cubicBezTo>
                <a:cubicBezTo>
                  <a:pt x="20064" y="745696"/>
                  <a:pt x="24730" y="764827"/>
                  <a:pt x="21930" y="760161"/>
                </a:cubicBezTo>
                <a:cubicBezTo>
                  <a:pt x="20064" y="751295"/>
                  <a:pt x="19131" y="738697"/>
                  <a:pt x="16798" y="729832"/>
                </a:cubicBezTo>
                <a:cubicBezTo>
                  <a:pt x="17264" y="731698"/>
                  <a:pt x="17731" y="731698"/>
                  <a:pt x="16798" y="726099"/>
                </a:cubicBezTo>
                <a:cubicBezTo>
                  <a:pt x="13531" y="721433"/>
                  <a:pt x="10732" y="712568"/>
                  <a:pt x="8399" y="701370"/>
                </a:cubicBezTo>
                <a:cubicBezTo>
                  <a:pt x="6999" y="695770"/>
                  <a:pt x="6533" y="689238"/>
                  <a:pt x="5599" y="682706"/>
                </a:cubicBezTo>
                <a:cubicBezTo>
                  <a:pt x="4666" y="675706"/>
                  <a:pt x="3733" y="668708"/>
                  <a:pt x="3266" y="661242"/>
                </a:cubicBezTo>
                <a:cubicBezTo>
                  <a:pt x="933" y="631380"/>
                  <a:pt x="1867" y="598251"/>
                  <a:pt x="0" y="573988"/>
                </a:cubicBezTo>
                <a:cubicBezTo>
                  <a:pt x="933" y="574455"/>
                  <a:pt x="1400" y="586120"/>
                  <a:pt x="1867" y="596852"/>
                </a:cubicBezTo>
                <a:cubicBezTo>
                  <a:pt x="2333" y="602451"/>
                  <a:pt x="2800" y="607583"/>
                  <a:pt x="3266" y="610850"/>
                </a:cubicBezTo>
                <a:cubicBezTo>
                  <a:pt x="4199" y="614115"/>
                  <a:pt x="4666" y="615516"/>
                  <a:pt x="5599" y="614115"/>
                </a:cubicBezTo>
                <a:cubicBezTo>
                  <a:pt x="5133" y="610850"/>
                  <a:pt x="4666" y="605717"/>
                  <a:pt x="4666" y="599651"/>
                </a:cubicBezTo>
                <a:cubicBezTo>
                  <a:pt x="4666" y="593585"/>
                  <a:pt x="5133" y="587053"/>
                  <a:pt x="5133" y="580987"/>
                </a:cubicBezTo>
                <a:cubicBezTo>
                  <a:pt x="5133" y="578188"/>
                  <a:pt x="5133" y="574921"/>
                  <a:pt x="5133" y="572588"/>
                </a:cubicBezTo>
                <a:cubicBezTo>
                  <a:pt x="5133" y="569789"/>
                  <a:pt x="5133" y="567923"/>
                  <a:pt x="5133" y="566056"/>
                </a:cubicBezTo>
                <a:cubicBezTo>
                  <a:pt x="5133" y="562790"/>
                  <a:pt x="4666" y="561390"/>
                  <a:pt x="3266" y="563257"/>
                </a:cubicBezTo>
                <a:cubicBezTo>
                  <a:pt x="3733" y="557657"/>
                  <a:pt x="3733" y="551591"/>
                  <a:pt x="4199" y="545526"/>
                </a:cubicBezTo>
                <a:cubicBezTo>
                  <a:pt x="4666" y="538993"/>
                  <a:pt x="5599" y="532927"/>
                  <a:pt x="6066" y="526862"/>
                </a:cubicBezTo>
                <a:cubicBezTo>
                  <a:pt x="6533" y="520330"/>
                  <a:pt x="6999" y="514263"/>
                  <a:pt x="7932" y="508198"/>
                </a:cubicBezTo>
                <a:cubicBezTo>
                  <a:pt x="8865" y="502132"/>
                  <a:pt x="9799" y="496066"/>
                  <a:pt x="10732" y="490467"/>
                </a:cubicBezTo>
                <a:cubicBezTo>
                  <a:pt x="14931" y="467137"/>
                  <a:pt x="20531" y="447540"/>
                  <a:pt x="26130" y="437741"/>
                </a:cubicBezTo>
                <a:cubicBezTo>
                  <a:pt x="24730" y="436808"/>
                  <a:pt x="25197" y="432609"/>
                  <a:pt x="26596" y="426543"/>
                </a:cubicBezTo>
                <a:cubicBezTo>
                  <a:pt x="27996" y="420477"/>
                  <a:pt x="30796" y="412079"/>
                  <a:pt x="33595" y="403213"/>
                </a:cubicBezTo>
                <a:cubicBezTo>
                  <a:pt x="39661" y="385482"/>
                  <a:pt x="48993" y="364019"/>
                  <a:pt x="55059" y="348621"/>
                </a:cubicBezTo>
                <a:cubicBezTo>
                  <a:pt x="54592" y="356087"/>
                  <a:pt x="57858" y="349555"/>
                  <a:pt x="62058" y="339289"/>
                </a:cubicBezTo>
                <a:cubicBezTo>
                  <a:pt x="64391" y="334157"/>
                  <a:pt x="67190" y="328091"/>
                  <a:pt x="69990" y="322492"/>
                </a:cubicBezTo>
                <a:cubicBezTo>
                  <a:pt x="71390" y="319692"/>
                  <a:pt x="72323" y="316893"/>
                  <a:pt x="73723" y="314559"/>
                </a:cubicBezTo>
                <a:cubicBezTo>
                  <a:pt x="75122" y="312227"/>
                  <a:pt x="76522" y="310360"/>
                  <a:pt x="77456" y="308494"/>
                </a:cubicBezTo>
                <a:cubicBezTo>
                  <a:pt x="74656" y="314093"/>
                  <a:pt x="72790" y="320159"/>
                  <a:pt x="70456" y="325758"/>
                </a:cubicBezTo>
                <a:cubicBezTo>
                  <a:pt x="85387" y="294962"/>
                  <a:pt x="104985" y="263700"/>
                  <a:pt x="127381" y="234305"/>
                </a:cubicBezTo>
                <a:lnTo>
                  <a:pt x="180250" y="177343"/>
                </a:lnTo>
                <a:lnTo>
                  <a:pt x="174041" y="184845"/>
                </a:lnTo>
                <a:cubicBezTo>
                  <a:pt x="172642" y="187178"/>
                  <a:pt x="172642" y="188578"/>
                  <a:pt x="172642" y="190444"/>
                </a:cubicBezTo>
                <a:cubicBezTo>
                  <a:pt x="172642" y="191844"/>
                  <a:pt x="172175" y="194177"/>
                  <a:pt x="169375" y="197910"/>
                </a:cubicBezTo>
                <a:cubicBezTo>
                  <a:pt x="167976" y="199776"/>
                  <a:pt x="166226" y="202226"/>
                  <a:pt x="163776" y="205434"/>
                </a:cubicBezTo>
                <a:lnTo>
                  <a:pt x="158877" y="211471"/>
                </a:lnTo>
                <a:lnTo>
                  <a:pt x="185615" y="182051"/>
                </a:lnTo>
                <a:lnTo>
                  <a:pt x="185765" y="180937"/>
                </a:lnTo>
                <a:cubicBezTo>
                  <a:pt x="187106" y="178896"/>
                  <a:pt x="189439" y="176213"/>
                  <a:pt x="192239" y="173180"/>
                </a:cubicBezTo>
                <a:cubicBezTo>
                  <a:pt x="197838" y="167114"/>
                  <a:pt x="204370" y="160116"/>
                  <a:pt x="207636" y="154983"/>
                </a:cubicBezTo>
                <a:cubicBezTo>
                  <a:pt x="203437" y="158716"/>
                  <a:pt x="199704" y="162915"/>
                  <a:pt x="195505" y="166648"/>
                </a:cubicBezTo>
                <a:lnTo>
                  <a:pt x="183373" y="178313"/>
                </a:lnTo>
                <a:cubicBezTo>
                  <a:pt x="184073" y="176563"/>
                  <a:pt x="194222" y="165890"/>
                  <a:pt x="192166" y="166371"/>
                </a:cubicBezTo>
                <a:lnTo>
                  <a:pt x="187035" y="170033"/>
                </a:lnTo>
                <a:lnTo>
                  <a:pt x="199704" y="156383"/>
                </a:lnTo>
                <a:cubicBezTo>
                  <a:pt x="190372" y="166648"/>
                  <a:pt x="191772" y="167581"/>
                  <a:pt x="204837" y="155916"/>
                </a:cubicBezTo>
                <a:cubicBezTo>
                  <a:pt x="212302" y="148450"/>
                  <a:pt x="208569" y="148450"/>
                  <a:pt x="211836" y="143784"/>
                </a:cubicBezTo>
                <a:cubicBezTo>
                  <a:pt x="216502" y="140985"/>
                  <a:pt x="221168" y="137719"/>
                  <a:pt x="226300" y="134919"/>
                </a:cubicBezTo>
                <a:cubicBezTo>
                  <a:pt x="215102" y="138652"/>
                  <a:pt x="250563" y="114855"/>
                  <a:pt x="257563" y="107390"/>
                </a:cubicBezTo>
                <a:cubicBezTo>
                  <a:pt x="260362" y="105057"/>
                  <a:pt x="264095" y="102724"/>
                  <a:pt x="268294" y="100391"/>
                </a:cubicBezTo>
                <a:cubicBezTo>
                  <a:pt x="272494" y="98058"/>
                  <a:pt x="277160" y="95725"/>
                  <a:pt x="281826" y="93392"/>
                </a:cubicBezTo>
                <a:cubicBezTo>
                  <a:pt x="286958" y="91059"/>
                  <a:pt x="292091" y="88259"/>
                  <a:pt x="297223" y="85460"/>
                </a:cubicBezTo>
                <a:cubicBezTo>
                  <a:pt x="302822" y="83127"/>
                  <a:pt x="307955" y="79861"/>
                  <a:pt x="313554" y="76594"/>
                </a:cubicBezTo>
                <a:lnTo>
                  <a:pt x="310755" y="78461"/>
                </a:lnTo>
                <a:cubicBezTo>
                  <a:pt x="309822" y="80327"/>
                  <a:pt x="313554" y="78461"/>
                  <a:pt x="318687" y="75661"/>
                </a:cubicBezTo>
                <a:cubicBezTo>
                  <a:pt x="323819" y="73328"/>
                  <a:pt x="330818" y="69596"/>
                  <a:pt x="335484" y="67729"/>
                </a:cubicBezTo>
                <a:cubicBezTo>
                  <a:pt x="337351" y="65863"/>
                  <a:pt x="333151" y="67262"/>
                  <a:pt x="329885" y="68662"/>
                </a:cubicBezTo>
                <a:cubicBezTo>
                  <a:pt x="372346" y="44866"/>
                  <a:pt x="418072" y="27602"/>
                  <a:pt x="464732" y="17337"/>
                </a:cubicBezTo>
                <a:cubicBezTo>
                  <a:pt x="488295" y="11971"/>
                  <a:pt x="511975" y="8121"/>
                  <a:pt x="535713" y="5438"/>
                </a:cubicBezTo>
                <a:close/>
                <a:moveTo>
                  <a:pt x="570650" y="2405"/>
                </a:moveTo>
                <a:lnTo>
                  <a:pt x="575078" y="2735"/>
                </a:lnTo>
                <a:lnTo>
                  <a:pt x="570236" y="3067"/>
                </a:lnTo>
                <a:close/>
                <a:moveTo>
                  <a:pt x="607044" y="539"/>
                </a:moveTo>
                <a:cubicBezTo>
                  <a:pt x="607044" y="1472"/>
                  <a:pt x="626642" y="4738"/>
                  <a:pt x="626642" y="5671"/>
                </a:cubicBezTo>
                <a:cubicBezTo>
                  <a:pt x="603312" y="2872"/>
                  <a:pt x="600046" y="9404"/>
                  <a:pt x="580915" y="6605"/>
                </a:cubicBezTo>
                <a:lnTo>
                  <a:pt x="603778" y="4738"/>
                </a:lnTo>
                <a:cubicBezTo>
                  <a:pt x="601912" y="4272"/>
                  <a:pt x="595846" y="3805"/>
                  <a:pt x="589314" y="3339"/>
                </a:cubicBezTo>
                <a:cubicBezTo>
                  <a:pt x="586048" y="3339"/>
                  <a:pt x="582548" y="3222"/>
                  <a:pt x="579282" y="3047"/>
                </a:cubicBezTo>
                <a:lnTo>
                  <a:pt x="575078" y="2735"/>
                </a:lnTo>
                <a:close/>
                <a:moveTo>
                  <a:pt x="612177" y="14"/>
                </a:moveTo>
                <a:cubicBezTo>
                  <a:pt x="615560" y="-45"/>
                  <a:pt x="621042" y="72"/>
                  <a:pt x="629441" y="539"/>
                </a:cubicBezTo>
                <a:cubicBezTo>
                  <a:pt x="622442" y="539"/>
                  <a:pt x="614977" y="539"/>
                  <a:pt x="607511" y="539"/>
                </a:cubicBezTo>
                <a:cubicBezTo>
                  <a:pt x="607511" y="305"/>
                  <a:pt x="608795" y="72"/>
                  <a:pt x="612177" y="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12A8B244-1342-4177-B5E2-D94EB383097B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492755" y="4023015"/>
            <a:ext cx="1197469" cy="1216800"/>
          </a:xfrm>
          <a:custGeom>
            <a:avLst/>
            <a:gdLst>
              <a:gd name="connsiteX0" fmla="*/ 39291 w 1197469"/>
              <a:gd name="connsiteY0" fmla="*/ 828753 h 1216800"/>
              <a:gd name="connsiteX1" fmla="*/ 43312 w 1197469"/>
              <a:gd name="connsiteY1" fmla="*/ 838759 h 1216800"/>
              <a:gd name="connsiteX2" fmla="*/ 44018 w 1197469"/>
              <a:gd name="connsiteY2" fmla="*/ 841300 h 1216800"/>
              <a:gd name="connsiteX3" fmla="*/ 51654 w 1197469"/>
              <a:gd name="connsiteY3" fmla="*/ 860614 h 1216800"/>
              <a:gd name="connsiteX4" fmla="*/ 44018 w 1197469"/>
              <a:gd name="connsiteY4" fmla="*/ 841749 h 1216800"/>
              <a:gd name="connsiteX5" fmla="*/ 40425 w 1197469"/>
              <a:gd name="connsiteY5" fmla="*/ 832316 h 1216800"/>
              <a:gd name="connsiteX6" fmla="*/ 32372 w 1197469"/>
              <a:gd name="connsiteY6" fmla="*/ 808362 h 1216800"/>
              <a:gd name="connsiteX7" fmla="*/ 37280 w 1197469"/>
              <a:gd name="connsiteY7" fmla="*/ 822435 h 1216800"/>
              <a:gd name="connsiteX8" fmla="*/ 39291 w 1197469"/>
              <a:gd name="connsiteY8" fmla="*/ 828753 h 1216800"/>
              <a:gd name="connsiteX9" fmla="*/ 34585 w 1197469"/>
              <a:gd name="connsiteY9" fmla="*/ 817045 h 1216800"/>
              <a:gd name="connsiteX10" fmla="*/ 22442 w 1197469"/>
              <a:gd name="connsiteY10" fmla="*/ 770596 h 1216800"/>
              <a:gd name="connsiteX11" fmla="*/ 26052 w 1197469"/>
              <a:gd name="connsiteY11" fmla="*/ 784705 h 1216800"/>
              <a:gd name="connsiteX12" fmla="*/ 27890 w 1197469"/>
              <a:gd name="connsiteY12" fmla="*/ 790785 h 1216800"/>
              <a:gd name="connsiteX13" fmla="*/ 32372 w 1197469"/>
              <a:gd name="connsiteY13" fmla="*/ 808362 h 1216800"/>
              <a:gd name="connsiteX14" fmla="*/ 30543 w 1197469"/>
              <a:gd name="connsiteY14" fmla="*/ 803121 h 1216800"/>
              <a:gd name="connsiteX15" fmla="*/ 25153 w 1197469"/>
              <a:gd name="connsiteY15" fmla="*/ 783357 h 1216800"/>
              <a:gd name="connsiteX16" fmla="*/ 17959 w 1197469"/>
              <a:gd name="connsiteY16" fmla="*/ 751840 h 1216800"/>
              <a:gd name="connsiteX17" fmla="*/ 20946 w 1197469"/>
              <a:gd name="connsiteY17" fmla="*/ 763555 h 1216800"/>
              <a:gd name="connsiteX18" fmla="*/ 22442 w 1197469"/>
              <a:gd name="connsiteY18" fmla="*/ 770596 h 1216800"/>
              <a:gd name="connsiteX19" fmla="*/ 21111 w 1197469"/>
              <a:gd name="connsiteY19" fmla="*/ 765391 h 1216800"/>
              <a:gd name="connsiteX20" fmla="*/ 6888 w 1197469"/>
              <a:gd name="connsiteY20" fmla="*/ 697382 h 1216800"/>
              <a:gd name="connsiteX21" fmla="*/ 14787 w 1197469"/>
              <a:gd name="connsiteY21" fmla="*/ 734563 h 1216800"/>
              <a:gd name="connsiteX22" fmla="*/ 16619 w 1197469"/>
              <a:gd name="connsiteY22" fmla="*/ 746077 h 1216800"/>
              <a:gd name="connsiteX23" fmla="*/ 17959 w 1197469"/>
              <a:gd name="connsiteY23" fmla="*/ 751840 h 1216800"/>
              <a:gd name="connsiteX24" fmla="*/ 8029 w 1197469"/>
              <a:gd name="connsiteY24" fmla="*/ 712895 h 1216800"/>
              <a:gd name="connsiteX25" fmla="*/ 0 w 1197469"/>
              <a:gd name="connsiteY25" fmla="*/ 603692 h 1216800"/>
              <a:gd name="connsiteX26" fmla="*/ 6888 w 1197469"/>
              <a:gd name="connsiteY26" fmla="*/ 697382 h 1216800"/>
              <a:gd name="connsiteX27" fmla="*/ 6176 w 1197469"/>
              <a:gd name="connsiteY27" fmla="*/ 694030 h 1216800"/>
              <a:gd name="connsiteX28" fmla="*/ 0 w 1197469"/>
              <a:gd name="connsiteY28" fmla="*/ 603692 h 1216800"/>
              <a:gd name="connsiteX29" fmla="*/ 8759 w 1197469"/>
              <a:gd name="connsiteY29" fmla="*/ 602907 h 1216800"/>
              <a:gd name="connsiteX30" fmla="*/ 5390 w 1197469"/>
              <a:gd name="connsiteY30" fmla="*/ 607735 h 1216800"/>
              <a:gd name="connsiteX31" fmla="*/ 21111 w 1197469"/>
              <a:gd name="connsiteY31" fmla="*/ 746975 h 1216800"/>
              <a:gd name="connsiteX32" fmla="*/ 64230 w 1197469"/>
              <a:gd name="connsiteY32" fmla="*/ 875885 h 1216800"/>
              <a:gd name="connsiteX33" fmla="*/ 97918 w 1197469"/>
              <a:gd name="connsiteY33" fmla="*/ 936971 h 1216800"/>
              <a:gd name="connsiteX34" fmla="*/ 149122 w 1197469"/>
              <a:gd name="connsiteY34" fmla="*/ 1003447 h 1216800"/>
              <a:gd name="connsiteX35" fmla="*/ 196284 w 1197469"/>
              <a:gd name="connsiteY35" fmla="*/ 1047017 h 1216800"/>
              <a:gd name="connsiteX36" fmla="*/ 209759 w 1197469"/>
              <a:gd name="connsiteY36" fmla="*/ 1050160 h 1216800"/>
              <a:gd name="connsiteX37" fmla="*/ 123969 w 1197469"/>
              <a:gd name="connsiteY37" fmla="*/ 964819 h 1216800"/>
              <a:gd name="connsiteX38" fmla="*/ 77256 w 1197469"/>
              <a:gd name="connsiteY38" fmla="*/ 889360 h 1216800"/>
              <a:gd name="connsiteX39" fmla="*/ 42221 w 1197469"/>
              <a:gd name="connsiteY39" fmla="*/ 803121 h 1216800"/>
              <a:gd name="connsiteX40" fmla="*/ 22009 w 1197469"/>
              <a:gd name="connsiteY40" fmla="*/ 719127 h 1216800"/>
              <a:gd name="connsiteX41" fmla="*/ 19314 w 1197469"/>
              <a:gd name="connsiteY41" fmla="*/ 699813 h 1216800"/>
              <a:gd name="connsiteX42" fmla="*/ 17068 w 1197469"/>
              <a:gd name="connsiteY42" fmla="*/ 681847 h 1216800"/>
              <a:gd name="connsiteX43" fmla="*/ 15272 w 1197469"/>
              <a:gd name="connsiteY43" fmla="*/ 665228 h 1216800"/>
              <a:gd name="connsiteX44" fmla="*/ 14373 w 1197469"/>
              <a:gd name="connsiteY44" fmla="*/ 657592 h 1216800"/>
              <a:gd name="connsiteX45" fmla="*/ 13924 w 1197469"/>
              <a:gd name="connsiteY45" fmla="*/ 650405 h 1216800"/>
              <a:gd name="connsiteX46" fmla="*/ 12127 w 1197469"/>
              <a:gd name="connsiteY46" fmla="*/ 625701 h 1216800"/>
              <a:gd name="connsiteX47" fmla="*/ 10780 w 1197469"/>
              <a:gd name="connsiteY47" fmla="*/ 609531 h 1216800"/>
              <a:gd name="connsiteX48" fmla="*/ 8759 w 1197469"/>
              <a:gd name="connsiteY48" fmla="*/ 602907 h 1216800"/>
              <a:gd name="connsiteX49" fmla="*/ 38328 w 1197469"/>
              <a:gd name="connsiteY49" fmla="*/ 410046 h 1216800"/>
              <a:gd name="connsiteX50" fmla="*/ 19982 w 1197469"/>
              <a:gd name="connsiteY50" fmla="*/ 466989 h 1216800"/>
              <a:gd name="connsiteX51" fmla="*/ 28802 w 1197469"/>
              <a:gd name="connsiteY51" fmla="*/ 432835 h 1216800"/>
              <a:gd name="connsiteX52" fmla="*/ 114764 w 1197469"/>
              <a:gd name="connsiteY52" fmla="*/ 261271 h 1216800"/>
              <a:gd name="connsiteX53" fmla="*/ 101062 w 1197469"/>
              <a:gd name="connsiteY53" fmla="*/ 280295 h 1216800"/>
              <a:gd name="connsiteX54" fmla="*/ 94166 w 1197469"/>
              <a:gd name="connsiteY54" fmla="*/ 291886 h 1216800"/>
              <a:gd name="connsiteX55" fmla="*/ 98367 w 1197469"/>
              <a:gd name="connsiteY55" fmla="*/ 285236 h 1216800"/>
              <a:gd name="connsiteX56" fmla="*/ 104206 w 1197469"/>
              <a:gd name="connsiteY56" fmla="*/ 276701 h 1216800"/>
              <a:gd name="connsiteX57" fmla="*/ 946661 w 1197469"/>
              <a:gd name="connsiteY57" fmla="*/ 165628 h 1216800"/>
              <a:gd name="connsiteX58" fmla="*/ 946873 w 1197469"/>
              <a:gd name="connsiteY58" fmla="*/ 165787 h 1216800"/>
              <a:gd name="connsiteX59" fmla="*/ 950430 w 1197469"/>
              <a:gd name="connsiteY59" fmla="*/ 168004 h 1216800"/>
              <a:gd name="connsiteX60" fmla="*/ 237872 w 1197469"/>
              <a:gd name="connsiteY60" fmla="*/ 162842 h 1216800"/>
              <a:gd name="connsiteX61" fmla="*/ 237607 w 1197469"/>
              <a:gd name="connsiteY61" fmla="*/ 163063 h 1216800"/>
              <a:gd name="connsiteX62" fmla="*/ 215598 w 1197469"/>
              <a:gd name="connsiteY62" fmla="*/ 184623 h 1216800"/>
              <a:gd name="connsiteX63" fmla="*/ 196284 w 1197469"/>
              <a:gd name="connsiteY63" fmla="*/ 201242 h 1216800"/>
              <a:gd name="connsiteX64" fmla="*/ 208267 w 1197469"/>
              <a:gd name="connsiteY64" fmla="*/ 189727 h 1216800"/>
              <a:gd name="connsiteX65" fmla="*/ 233883 w 1197469"/>
              <a:gd name="connsiteY65" fmla="*/ 166001 h 1216800"/>
              <a:gd name="connsiteX66" fmla="*/ 259705 w 1197469"/>
              <a:gd name="connsiteY66" fmla="*/ 145546 h 1216800"/>
              <a:gd name="connsiteX67" fmla="*/ 237872 w 1197469"/>
              <a:gd name="connsiteY67" fmla="*/ 162842 h 1216800"/>
              <a:gd name="connsiteX68" fmla="*/ 251531 w 1197469"/>
              <a:gd name="connsiteY68" fmla="*/ 151385 h 1216800"/>
              <a:gd name="connsiteX69" fmla="*/ 228380 w 1197469"/>
              <a:gd name="connsiteY69" fmla="*/ 140251 h 1216800"/>
              <a:gd name="connsiteX70" fmla="*/ 209261 w 1197469"/>
              <a:gd name="connsiteY70" fmla="*/ 155610 h 1216800"/>
              <a:gd name="connsiteX71" fmla="*/ 197424 w 1197469"/>
              <a:gd name="connsiteY71" fmla="*/ 168058 h 1216800"/>
              <a:gd name="connsiteX72" fmla="*/ 192691 w 1197469"/>
              <a:gd name="connsiteY72" fmla="*/ 172495 h 1216800"/>
              <a:gd name="connsiteX73" fmla="*/ 185504 w 1197469"/>
              <a:gd name="connsiteY73" fmla="*/ 179682 h 1216800"/>
              <a:gd name="connsiteX74" fmla="*/ 170682 w 1197469"/>
              <a:gd name="connsiteY74" fmla="*/ 194505 h 1216800"/>
              <a:gd name="connsiteX75" fmla="*/ 148430 w 1197469"/>
              <a:gd name="connsiteY75" fmla="*/ 219583 h 1216800"/>
              <a:gd name="connsiteX76" fmla="*/ 133423 w 1197469"/>
              <a:gd name="connsiteY76" fmla="*/ 235365 h 1216800"/>
              <a:gd name="connsiteX77" fmla="*/ 116495 w 1197469"/>
              <a:gd name="connsiteY77" fmla="*/ 258867 h 1216800"/>
              <a:gd name="connsiteX78" fmla="*/ 142385 w 1197469"/>
              <a:gd name="connsiteY78" fmla="*/ 226395 h 1216800"/>
              <a:gd name="connsiteX79" fmla="*/ 148430 w 1197469"/>
              <a:gd name="connsiteY79" fmla="*/ 219583 h 1216800"/>
              <a:gd name="connsiteX80" fmla="*/ 197424 w 1197469"/>
              <a:gd name="connsiteY80" fmla="*/ 168058 h 1216800"/>
              <a:gd name="connsiteX81" fmla="*/ 199878 w 1197469"/>
              <a:gd name="connsiteY81" fmla="*/ 165758 h 1216800"/>
              <a:gd name="connsiteX82" fmla="*/ 212454 w 1197469"/>
              <a:gd name="connsiteY82" fmla="*/ 154080 h 1216800"/>
              <a:gd name="connsiteX83" fmla="*/ 225480 w 1197469"/>
              <a:gd name="connsiteY83" fmla="*/ 142851 h 1216800"/>
              <a:gd name="connsiteX84" fmla="*/ 949512 w 1197469"/>
              <a:gd name="connsiteY84" fmla="*/ 114265 h 1216800"/>
              <a:gd name="connsiteX85" fmla="*/ 951819 w 1197469"/>
              <a:gd name="connsiteY85" fmla="*/ 114553 h 1216800"/>
              <a:gd name="connsiteX86" fmla="*/ 963905 w 1197469"/>
              <a:gd name="connsiteY86" fmla="*/ 119494 h 1216800"/>
              <a:gd name="connsiteX87" fmla="*/ 962557 w 1197469"/>
              <a:gd name="connsiteY87" fmla="*/ 122638 h 1216800"/>
              <a:gd name="connsiteX88" fmla="*/ 949512 w 1197469"/>
              <a:gd name="connsiteY88" fmla="*/ 114265 h 1216800"/>
              <a:gd name="connsiteX89" fmla="*/ 815144 w 1197469"/>
              <a:gd name="connsiteY89" fmla="*/ 90501 h 1216800"/>
              <a:gd name="connsiteX90" fmla="*/ 830054 w 1197469"/>
              <a:gd name="connsiteY90" fmla="*/ 96587 h 1216800"/>
              <a:gd name="connsiteX91" fmla="*/ 852962 w 1197469"/>
              <a:gd name="connsiteY91" fmla="*/ 106917 h 1216800"/>
              <a:gd name="connsiteX92" fmla="*/ 874970 w 1197469"/>
              <a:gd name="connsiteY92" fmla="*/ 118147 h 1216800"/>
              <a:gd name="connsiteX93" fmla="*/ 854758 w 1197469"/>
              <a:gd name="connsiteY93" fmla="*/ 106917 h 1216800"/>
              <a:gd name="connsiteX94" fmla="*/ 846941 w 1197469"/>
              <a:gd name="connsiteY94" fmla="*/ 103179 h 1216800"/>
              <a:gd name="connsiteX95" fmla="*/ 829407 w 1197469"/>
              <a:gd name="connsiteY95" fmla="*/ 95707 h 1216800"/>
              <a:gd name="connsiteX96" fmla="*/ 821070 w 1197469"/>
              <a:gd name="connsiteY96" fmla="*/ 92545 h 1216800"/>
              <a:gd name="connsiteX97" fmla="*/ 353491 w 1197469"/>
              <a:gd name="connsiteY97" fmla="*/ 88502 h 1216800"/>
              <a:gd name="connsiteX98" fmla="*/ 267252 w 1197469"/>
              <a:gd name="connsiteY98" fmla="*/ 140156 h 1216800"/>
              <a:gd name="connsiteX99" fmla="*/ 259705 w 1197469"/>
              <a:gd name="connsiteY99" fmla="*/ 145546 h 1216800"/>
              <a:gd name="connsiteX100" fmla="*/ 266298 w 1197469"/>
              <a:gd name="connsiteY100" fmla="*/ 140324 h 1216800"/>
              <a:gd name="connsiteX101" fmla="*/ 353491 w 1197469"/>
              <a:gd name="connsiteY101" fmla="*/ 88502 h 1216800"/>
              <a:gd name="connsiteX102" fmla="*/ 414921 w 1197469"/>
              <a:gd name="connsiteY102" fmla="*/ 84193 h 1216800"/>
              <a:gd name="connsiteX103" fmla="*/ 406493 w 1197469"/>
              <a:gd name="connsiteY103" fmla="*/ 87154 h 1216800"/>
              <a:gd name="connsiteX104" fmla="*/ 404517 w 1197469"/>
              <a:gd name="connsiteY104" fmla="*/ 88001 h 1216800"/>
              <a:gd name="connsiteX105" fmla="*/ 312168 w 1197469"/>
              <a:gd name="connsiteY105" fmla="*/ 79968 h 1216800"/>
              <a:gd name="connsiteX106" fmla="*/ 289710 w 1197469"/>
              <a:gd name="connsiteY106" fmla="*/ 94341 h 1216800"/>
              <a:gd name="connsiteX107" fmla="*/ 268150 w 1197469"/>
              <a:gd name="connsiteY107" fmla="*/ 107367 h 1216800"/>
              <a:gd name="connsiteX108" fmla="*/ 281176 w 1197469"/>
              <a:gd name="connsiteY108" fmla="*/ 97485 h 1216800"/>
              <a:gd name="connsiteX109" fmla="*/ 312168 w 1197469"/>
              <a:gd name="connsiteY109" fmla="*/ 79968 h 1216800"/>
              <a:gd name="connsiteX110" fmla="*/ 719162 w 1197469"/>
              <a:gd name="connsiteY110" fmla="*/ 61146 h 1216800"/>
              <a:gd name="connsiteX111" fmla="*/ 785587 w 1197469"/>
              <a:gd name="connsiteY111" fmla="*/ 79069 h 1216800"/>
              <a:gd name="connsiteX112" fmla="*/ 751900 w 1197469"/>
              <a:gd name="connsiteY112" fmla="*/ 70086 h 1216800"/>
              <a:gd name="connsiteX113" fmla="*/ 734831 w 1197469"/>
              <a:gd name="connsiteY113" fmla="*/ 66493 h 1216800"/>
              <a:gd name="connsiteX114" fmla="*/ 725593 w 1197469"/>
              <a:gd name="connsiteY114" fmla="*/ 64791 h 1216800"/>
              <a:gd name="connsiteX115" fmla="*/ 775091 w 1197469"/>
              <a:gd name="connsiteY115" fmla="*/ 77518 h 1216800"/>
              <a:gd name="connsiteX116" fmla="*/ 787336 w 1197469"/>
              <a:gd name="connsiteY116" fmla="*/ 82000 h 1216800"/>
              <a:gd name="connsiteX117" fmla="*/ 803017 w 1197469"/>
              <a:gd name="connsiteY117" fmla="*/ 86243 h 1216800"/>
              <a:gd name="connsiteX118" fmla="*/ 785587 w 1197469"/>
              <a:gd name="connsiteY118" fmla="*/ 79968 h 1216800"/>
              <a:gd name="connsiteX119" fmla="*/ 802205 w 1197469"/>
              <a:gd name="connsiteY119" fmla="*/ 84909 h 1216800"/>
              <a:gd name="connsiteX120" fmla="*/ 804624 w 1197469"/>
              <a:gd name="connsiteY120" fmla="*/ 85758 h 1216800"/>
              <a:gd name="connsiteX121" fmla="*/ 797714 w 1197469"/>
              <a:gd name="connsiteY121" fmla="*/ 83112 h 1216800"/>
              <a:gd name="connsiteX122" fmla="*/ 777052 w 1197469"/>
              <a:gd name="connsiteY122" fmla="*/ 75925 h 1216800"/>
              <a:gd name="connsiteX123" fmla="*/ 734831 w 1197469"/>
              <a:gd name="connsiteY123" fmla="*/ 64247 h 1216800"/>
              <a:gd name="connsiteX124" fmla="*/ 652221 w 1197469"/>
              <a:gd name="connsiteY124" fmla="*/ 51642 h 1216800"/>
              <a:gd name="connsiteX125" fmla="*/ 714251 w 1197469"/>
              <a:gd name="connsiteY125" fmla="*/ 60174 h 1216800"/>
              <a:gd name="connsiteX126" fmla="*/ 691711 w 1197469"/>
              <a:gd name="connsiteY126" fmla="*/ 55713 h 1216800"/>
              <a:gd name="connsiteX127" fmla="*/ 562560 w 1197469"/>
              <a:gd name="connsiteY127" fmla="*/ 51546 h 1216800"/>
              <a:gd name="connsiteX128" fmla="*/ 560107 w 1197469"/>
              <a:gd name="connsiteY128" fmla="*/ 51671 h 1216800"/>
              <a:gd name="connsiteX129" fmla="*/ 547048 w 1197469"/>
              <a:gd name="connsiteY129" fmla="*/ 53137 h 1216800"/>
              <a:gd name="connsiteX130" fmla="*/ 556963 w 1197469"/>
              <a:gd name="connsiteY130" fmla="*/ 52120 h 1216800"/>
              <a:gd name="connsiteX131" fmla="*/ 604125 w 1197469"/>
              <a:gd name="connsiteY131" fmla="*/ 49425 h 1216800"/>
              <a:gd name="connsiteX132" fmla="*/ 585202 w 1197469"/>
              <a:gd name="connsiteY132" fmla="*/ 50390 h 1216800"/>
              <a:gd name="connsiteX133" fmla="*/ 635535 w 1197469"/>
              <a:gd name="connsiteY133" fmla="*/ 50707 h 1216800"/>
              <a:gd name="connsiteX134" fmla="*/ 824215 w 1197469"/>
              <a:gd name="connsiteY134" fmla="*/ 48527 h 1216800"/>
              <a:gd name="connsiteX135" fmla="*/ 839606 w 1197469"/>
              <a:gd name="connsiteY135" fmla="*/ 52924 h 1216800"/>
              <a:gd name="connsiteX136" fmla="*/ 854882 w 1197469"/>
              <a:gd name="connsiteY136" fmla="*/ 58083 h 1216800"/>
              <a:gd name="connsiteX137" fmla="*/ 870029 w 1197469"/>
              <a:gd name="connsiteY137" fmla="*/ 63798 h 1216800"/>
              <a:gd name="connsiteX138" fmla="*/ 980972 w 1197469"/>
              <a:gd name="connsiteY138" fmla="*/ 125783 h 1216800"/>
              <a:gd name="connsiteX139" fmla="*/ 986812 w 1197469"/>
              <a:gd name="connsiteY139" fmla="*/ 130274 h 1216800"/>
              <a:gd name="connsiteX140" fmla="*/ 963455 w 1197469"/>
              <a:gd name="connsiteY140" fmla="*/ 119045 h 1216800"/>
              <a:gd name="connsiteX141" fmla="*/ 953124 w 1197469"/>
              <a:gd name="connsiteY141" fmla="*/ 112308 h 1216800"/>
              <a:gd name="connsiteX142" fmla="*/ 938751 w 1197469"/>
              <a:gd name="connsiteY142" fmla="*/ 103774 h 1216800"/>
              <a:gd name="connsiteX143" fmla="*/ 895182 w 1197469"/>
              <a:gd name="connsiteY143" fmla="*/ 81315 h 1216800"/>
              <a:gd name="connsiteX144" fmla="*/ 859698 w 1197469"/>
              <a:gd name="connsiteY144" fmla="*/ 63798 h 1216800"/>
              <a:gd name="connsiteX145" fmla="*/ 842181 w 1197469"/>
              <a:gd name="connsiteY145" fmla="*/ 55713 h 1216800"/>
              <a:gd name="connsiteX146" fmla="*/ 539184 w 1197469"/>
              <a:gd name="connsiteY146" fmla="*/ 31670 h 1216800"/>
              <a:gd name="connsiteX147" fmla="*/ 519570 w 1197469"/>
              <a:gd name="connsiteY147" fmla="*/ 33648 h 1216800"/>
              <a:gd name="connsiteX148" fmla="*/ 491385 w 1197469"/>
              <a:gd name="connsiteY148" fmla="*/ 38645 h 1216800"/>
              <a:gd name="connsiteX149" fmla="*/ 469247 w 1197469"/>
              <a:gd name="connsiteY149" fmla="*/ 44451 h 1216800"/>
              <a:gd name="connsiteX150" fmla="*/ 505926 w 1197469"/>
              <a:gd name="connsiteY150" fmla="*/ 36624 h 1216800"/>
              <a:gd name="connsiteX151" fmla="*/ 567743 w 1197469"/>
              <a:gd name="connsiteY151" fmla="*/ 29661 h 1216800"/>
              <a:gd name="connsiteX152" fmla="*/ 550013 w 1197469"/>
              <a:gd name="connsiteY152" fmla="*/ 30506 h 1216800"/>
              <a:gd name="connsiteX153" fmla="*/ 553369 w 1197469"/>
              <a:gd name="connsiteY153" fmla="*/ 30111 h 1216800"/>
              <a:gd name="connsiteX154" fmla="*/ 548878 w 1197469"/>
              <a:gd name="connsiteY154" fmla="*/ 30560 h 1216800"/>
              <a:gd name="connsiteX155" fmla="*/ 550013 w 1197469"/>
              <a:gd name="connsiteY155" fmla="*/ 30506 h 1216800"/>
              <a:gd name="connsiteX156" fmla="*/ 549550 w 1197469"/>
              <a:gd name="connsiteY156" fmla="*/ 30560 h 1216800"/>
              <a:gd name="connsiteX157" fmla="*/ 549776 w 1197469"/>
              <a:gd name="connsiteY157" fmla="*/ 30560 h 1216800"/>
              <a:gd name="connsiteX158" fmla="*/ 455002 w 1197469"/>
              <a:gd name="connsiteY158" fmla="*/ 50323 h 1216800"/>
              <a:gd name="connsiteX159" fmla="*/ 353491 w 1197469"/>
              <a:gd name="connsiteY159" fmla="*/ 88502 h 1216800"/>
              <a:gd name="connsiteX160" fmla="*/ 408851 w 1197469"/>
              <a:gd name="connsiteY160" fmla="*/ 63911 h 1216800"/>
              <a:gd name="connsiteX161" fmla="*/ 462517 w 1197469"/>
              <a:gd name="connsiteY161" fmla="*/ 46165 h 1216800"/>
              <a:gd name="connsiteX162" fmla="*/ 454104 w 1197469"/>
              <a:gd name="connsiteY162" fmla="*/ 48077 h 1216800"/>
              <a:gd name="connsiteX163" fmla="*/ 445570 w 1197469"/>
              <a:gd name="connsiteY163" fmla="*/ 50772 h 1216800"/>
              <a:gd name="connsiteX164" fmla="*/ 426256 w 1197469"/>
              <a:gd name="connsiteY164" fmla="*/ 56611 h 1216800"/>
              <a:gd name="connsiteX165" fmla="*/ 406942 w 1197469"/>
              <a:gd name="connsiteY165" fmla="*/ 63349 h 1216800"/>
              <a:gd name="connsiteX166" fmla="*/ 397509 w 1197469"/>
              <a:gd name="connsiteY166" fmla="*/ 66942 h 1216800"/>
              <a:gd name="connsiteX167" fmla="*/ 388077 w 1197469"/>
              <a:gd name="connsiteY167" fmla="*/ 70984 h 1216800"/>
              <a:gd name="connsiteX168" fmla="*/ 315762 w 1197469"/>
              <a:gd name="connsiteY168" fmla="*/ 106469 h 1216800"/>
              <a:gd name="connsiteX169" fmla="*/ 298693 w 1197469"/>
              <a:gd name="connsiteY169" fmla="*/ 116799 h 1216800"/>
              <a:gd name="connsiteX170" fmla="*/ 282075 w 1197469"/>
              <a:gd name="connsiteY170" fmla="*/ 127579 h 1216800"/>
              <a:gd name="connsiteX171" fmla="*/ 250633 w 1197469"/>
              <a:gd name="connsiteY171" fmla="*/ 150487 h 1216800"/>
              <a:gd name="connsiteX172" fmla="*/ 233883 w 1197469"/>
              <a:gd name="connsiteY172" fmla="*/ 166001 h 1216800"/>
              <a:gd name="connsiteX173" fmla="*/ 228617 w 1197469"/>
              <a:gd name="connsiteY173" fmla="*/ 170172 h 1216800"/>
              <a:gd name="connsiteX174" fmla="*/ 208267 w 1197469"/>
              <a:gd name="connsiteY174" fmla="*/ 189727 h 1216800"/>
              <a:gd name="connsiteX175" fmla="*/ 195835 w 1197469"/>
              <a:gd name="connsiteY175" fmla="*/ 201242 h 1216800"/>
              <a:gd name="connsiteX176" fmla="*/ 181013 w 1197469"/>
              <a:gd name="connsiteY176" fmla="*/ 217412 h 1216800"/>
              <a:gd name="connsiteX177" fmla="*/ 167089 w 1197469"/>
              <a:gd name="connsiteY177" fmla="*/ 233582 h 1216800"/>
              <a:gd name="connsiteX178" fmla="*/ 142385 w 1197469"/>
              <a:gd name="connsiteY178" fmla="*/ 266820 h 1216800"/>
              <a:gd name="connsiteX179" fmla="*/ 119926 w 1197469"/>
              <a:gd name="connsiteY179" fmla="*/ 301406 h 1216800"/>
              <a:gd name="connsiteX180" fmla="*/ 99265 w 1197469"/>
              <a:gd name="connsiteY180" fmla="*/ 338686 h 1216800"/>
              <a:gd name="connsiteX181" fmla="*/ 106452 w 1197469"/>
              <a:gd name="connsiteY181" fmla="*/ 326559 h 1216800"/>
              <a:gd name="connsiteX182" fmla="*/ 114986 w 1197469"/>
              <a:gd name="connsiteY182" fmla="*/ 313533 h 1216800"/>
              <a:gd name="connsiteX183" fmla="*/ 123520 w 1197469"/>
              <a:gd name="connsiteY183" fmla="*/ 300507 h 1216800"/>
              <a:gd name="connsiteX184" fmla="*/ 132503 w 1197469"/>
              <a:gd name="connsiteY184" fmla="*/ 290176 h 1216800"/>
              <a:gd name="connsiteX185" fmla="*/ 155860 w 1197469"/>
              <a:gd name="connsiteY185" fmla="*/ 256040 h 1216800"/>
              <a:gd name="connsiteX186" fmla="*/ 182360 w 1197469"/>
              <a:gd name="connsiteY186" fmla="*/ 223700 h 1216800"/>
              <a:gd name="connsiteX187" fmla="*/ 211556 w 1197469"/>
              <a:gd name="connsiteY187" fmla="*/ 193157 h 1216800"/>
              <a:gd name="connsiteX188" fmla="*/ 243447 w 1197469"/>
              <a:gd name="connsiteY188" fmla="*/ 164860 h 1216800"/>
              <a:gd name="connsiteX189" fmla="*/ 260065 w 1197469"/>
              <a:gd name="connsiteY189" fmla="*/ 151385 h 1216800"/>
              <a:gd name="connsiteX190" fmla="*/ 277134 w 1197469"/>
              <a:gd name="connsiteY190" fmla="*/ 138808 h 1216800"/>
              <a:gd name="connsiteX191" fmla="*/ 294651 w 1197469"/>
              <a:gd name="connsiteY191" fmla="*/ 126681 h 1216800"/>
              <a:gd name="connsiteX192" fmla="*/ 312618 w 1197469"/>
              <a:gd name="connsiteY192" fmla="*/ 115452 h 1216800"/>
              <a:gd name="connsiteX193" fmla="*/ 321601 w 1197469"/>
              <a:gd name="connsiteY193" fmla="*/ 110062 h 1216800"/>
              <a:gd name="connsiteX194" fmla="*/ 331033 w 1197469"/>
              <a:gd name="connsiteY194" fmla="*/ 105121 h 1216800"/>
              <a:gd name="connsiteX195" fmla="*/ 349449 w 1197469"/>
              <a:gd name="connsiteY195" fmla="*/ 95239 h 1216800"/>
              <a:gd name="connsiteX196" fmla="*/ 387179 w 1197469"/>
              <a:gd name="connsiteY196" fmla="*/ 77722 h 1216800"/>
              <a:gd name="connsiteX197" fmla="*/ 512945 w 1197469"/>
              <a:gd name="connsiteY197" fmla="*/ 42687 h 1216800"/>
              <a:gd name="connsiteX198" fmla="*/ 637363 w 1197469"/>
              <a:gd name="connsiteY198" fmla="*/ 33255 h 1216800"/>
              <a:gd name="connsiteX199" fmla="*/ 637363 w 1197469"/>
              <a:gd name="connsiteY199" fmla="*/ 30560 h 1216800"/>
              <a:gd name="connsiteX200" fmla="*/ 628829 w 1197469"/>
              <a:gd name="connsiteY200" fmla="*/ 31009 h 1216800"/>
              <a:gd name="connsiteX201" fmla="*/ 607269 w 1197469"/>
              <a:gd name="connsiteY201" fmla="*/ 30111 h 1216800"/>
              <a:gd name="connsiteX202" fmla="*/ 587056 w 1197469"/>
              <a:gd name="connsiteY202" fmla="*/ 29661 h 1216800"/>
              <a:gd name="connsiteX203" fmla="*/ 567743 w 1197469"/>
              <a:gd name="connsiteY203" fmla="*/ 29661 h 1216800"/>
              <a:gd name="connsiteX204" fmla="*/ 674261 w 1197469"/>
              <a:gd name="connsiteY204" fmla="*/ 11083 h 1216800"/>
              <a:gd name="connsiteX205" fmla="*/ 742018 w 1197469"/>
              <a:gd name="connsiteY205" fmla="*/ 17534 h 1216800"/>
              <a:gd name="connsiteX206" fmla="*/ 873174 w 1197469"/>
              <a:gd name="connsiteY206" fmla="*/ 64247 h 1216800"/>
              <a:gd name="connsiteX207" fmla="*/ 870479 w 1197469"/>
              <a:gd name="connsiteY207" fmla="*/ 63349 h 1216800"/>
              <a:gd name="connsiteX208" fmla="*/ 854882 w 1197469"/>
              <a:gd name="connsiteY208" fmla="*/ 58083 h 1216800"/>
              <a:gd name="connsiteX209" fmla="*/ 846223 w 1197469"/>
              <a:gd name="connsiteY209" fmla="*/ 54815 h 1216800"/>
              <a:gd name="connsiteX210" fmla="*/ 839606 w 1197469"/>
              <a:gd name="connsiteY210" fmla="*/ 52924 h 1216800"/>
              <a:gd name="connsiteX211" fmla="*/ 819831 w 1197469"/>
              <a:gd name="connsiteY211" fmla="*/ 46247 h 1216800"/>
              <a:gd name="connsiteX212" fmla="*/ 824664 w 1197469"/>
              <a:gd name="connsiteY212" fmla="*/ 47628 h 1216800"/>
              <a:gd name="connsiteX213" fmla="*/ 766722 w 1197469"/>
              <a:gd name="connsiteY213" fmla="*/ 28314 h 1216800"/>
              <a:gd name="connsiteX214" fmla="*/ 661822 w 1197469"/>
              <a:gd name="connsiteY214" fmla="*/ 9898 h 1216800"/>
              <a:gd name="connsiteX215" fmla="*/ 667906 w 1197469"/>
              <a:gd name="connsiteY215" fmla="*/ 9898 h 1216800"/>
              <a:gd name="connsiteX216" fmla="*/ 674261 w 1197469"/>
              <a:gd name="connsiteY216" fmla="*/ 11083 h 1216800"/>
              <a:gd name="connsiteX217" fmla="*/ 588460 w 1197469"/>
              <a:gd name="connsiteY217" fmla="*/ 747 h 1216800"/>
              <a:gd name="connsiteX218" fmla="*/ 663414 w 1197469"/>
              <a:gd name="connsiteY218" fmla="*/ 1364 h 1216800"/>
              <a:gd name="connsiteX219" fmla="*/ 814333 w 1197469"/>
              <a:gd name="connsiteY219" fmla="*/ 31009 h 1216800"/>
              <a:gd name="connsiteX220" fmla="*/ 961659 w 1197469"/>
              <a:gd name="connsiteY220" fmla="*/ 105121 h 1216800"/>
              <a:gd name="connsiteX221" fmla="*/ 742018 w 1197469"/>
              <a:gd name="connsiteY221" fmla="*/ 17085 h 1216800"/>
              <a:gd name="connsiteX222" fmla="*/ 629727 w 1197469"/>
              <a:gd name="connsiteY222" fmla="*/ 2263 h 1216800"/>
              <a:gd name="connsiteX223" fmla="*/ 529563 w 1197469"/>
              <a:gd name="connsiteY223" fmla="*/ 10348 h 1216800"/>
              <a:gd name="connsiteX224" fmla="*/ 508453 w 1197469"/>
              <a:gd name="connsiteY224" fmla="*/ 14390 h 1216800"/>
              <a:gd name="connsiteX225" fmla="*/ 487791 w 1197469"/>
              <a:gd name="connsiteY225" fmla="*/ 19331 h 1216800"/>
              <a:gd name="connsiteX226" fmla="*/ 615241 w 1197469"/>
              <a:gd name="connsiteY226" fmla="*/ 5463 h 1216800"/>
              <a:gd name="connsiteX227" fmla="*/ 661822 w 1197469"/>
              <a:gd name="connsiteY227" fmla="*/ 9898 h 1216800"/>
              <a:gd name="connsiteX228" fmla="*/ 576726 w 1197469"/>
              <a:gd name="connsiteY228" fmla="*/ 9898 h 1216800"/>
              <a:gd name="connsiteX229" fmla="*/ 556064 w 1197469"/>
              <a:gd name="connsiteY229" fmla="*/ 12593 h 1216800"/>
              <a:gd name="connsiteX230" fmla="*/ 514292 w 1197469"/>
              <a:gd name="connsiteY230" fmla="*/ 19331 h 1216800"/>
              <a:gd name="connsiteX231" fmla="*/ 671050 w 1197469"/>
              <a:gd name="connsiteY231" fmla="*/ 12593 h 1216800"/>
              <a:gd name="connsiteX232" fmla="*/ 766722 w 1197469"/>
              <a:gd name="connsiteY232" fmla="*/ 28314 h 1216800"/>
              <a:gd name="connsiteX233" fmla="*/ 819831 w 1197469"/>
              <a:gd name="connsiteY233" fmla="*/ 46247 h 1216800"/>
              <a:gd name="connsiteX234" fmla="*/ 818376 w 1197469"/>
              <a:gd name="connsiteY234" fmla="*/ 45831 h 1216800"/>
              <a:gd name="connsiteX235" fmla="*/ 800858 w 1197469"/>
              <a:gd name="connsiteY235" fmla="*/ 42238 h 1216800"/>
              <a:gd name="connsiteX236" fmla="*/ 781095 w 1197469"/>
              <a:gd name="connsiteY236" fmla="*/ 39992 h 1216800"/>
              <a:gd name="connsiteX237" fmla="*/ 775256 w 1197469"/>
              <a:gd name="connsiteY237" fmla="*/ 46281 h 1216800"/>
              <a:gd name="connsiteX238" fmla="*/ 874970 w 1197469"/>
              <a:gd name="connsiteY238" fmla="*/ 84909 h 1216800"/>
              <a:gd name="connsiteX239" fmla="*/ 964803 w 1197469"/>
              <a:gd name="connsiteY239" fmla="*/ 138359 h 1216800"/>
              <a:gd name="connsiteX240" fmla="*/ 999838 w 1197469"/>
              <a:gd name="connsiteY240" fmla="*/ 165758 h 1216800"/>
              <a:gd name="connsiteX241" fmla="*/ 1014211 w 1197469"/>
              <a:gd name="connsiteY241" fmla="*/ 177885 h 1216800"/>
              <a:gd name="connsiteX242" fmla="*/ 1026339 w 1197469"/>
              <a:gd name="connsiteY242" fmla="*/ 189115 h 1216800"/>
              <a:gd name="connsiteX243" fmla="*/ 1042957 w 1197469"/>
              <a:gd name="connsiteY243" fmla="*/ 205285 h 1216800"/>
              <a:gd name="connsiteX244" fmla="*/ 1047449 w 1197469"/>
              <a:gd name="connsiteY244" fmla="*/ 209776 h 1216800"/>
              <a:gd name="connsiteX245" fmla="*/ 1048797 w 1197469"/>
              <a:gd name="connsiteY245" fmla="*/ 211573 h 1216800"/>
              <a:gd name="connsiteX246" fmla="*/ 1042957 w 1197469"/>
              <a:gd name="connsiteY246" fmla="*/ 207530 h 1216800"/>
              <a:gd name="connsiteX247" fmla="*/ 1025440 w 1197469"/>
              <a:gd name="connsiteY247" fmla="*/ 191810 h 1216800"/>
              <a:gd name="connsiteX248" fmla="*/ 1012864 w 1197469"/>
              <a:gd name="connsiteY248" fmla="*/ 181030 h 1216800"/>
              <a:gd name="connsiteX249" fmla="*/ 998490 w 1197469"/>
              <a:gd name="connsiteY249" fmla="*/ 169351 h 1216800"/>
              <a:gd name="connsiteX250" fmla="*/ 966151 w 1197469"/>
              <a:gd name="connsiteY250" fmla="*/ 145097 h 1216800"/>
              <a:gd name="connsiteX251" fmla="*/ 902370 w 1197469"/>
              <a:gd name="connsiteY251" fmla="*/ 105570 h 1216800"/>
              <a:gd name="connsiteX252" fmla="*/ 890242 w 1197469"/>
              <a:gd name="connsiteY252" fmla="*/ 99282 h 1216800"/>
              <a:gd name="connsiteX253" fmla="*/ 881259 w 1197469"/>
              <a:gd name="connsiteY253" fmla="*/ 94790 h 1216800"/>
              <a:gd name="connsiteX254" fmla="*/ 874970 w 1197469"/>
              <a:gd name="connsiteY254" fmla="*/ 92095 h 1216800"/>
              <a:gd name="connsiteX255" fmla="*/ 891589 w 1197469"/>
              <a:gd name="connsiteY255" fmla="*/ 101528 h 1216800"/>
              <a:gd name="connsiteX256" fmla="*/ 907759 w 1197469"/>
              <a:gd name="connsiteY256" fmla="*/ 111409 h 1216800"/>
              <a:gd name="connsiteX257" fmla="*/ 876318 w 1197469"/>
              <a:gd name="connsiteY257" fmla="*/ 96587 h 1216800"/>
              <a:gd name="connsiteX258" fmla="*/ 857902 w 1197469"/>
              <a:gd name="connsiteY258" fmla="*/ 87604 h 1216800"/>
              <a:gd name="connsiteX259" fmla="*/ 838588 w 1197469"/>
              <a:gd name="connsiteY259" fmla="*/ 79069 h 1216800"/>
              <a:gd name="connsiteX260" fmla="*/ 820172 w 1197469"/>
              <a:gd name="connsiteY260" fmla="*/ 71883 h 1216800"/>
              <a:gd name="connsiteX261" fmla="*/ 805350 w 1197469"/>
              <a:gd name="connsiteY261" fmla="*/ 66942 h 1216800"/>
              <a:gd name="connsiteX262" fmla="*/ 712822 w 1197469"/>
              <a:gd name="connsiteY262" fmla="*/ 46281 h 1216800"/>
              <a:gd name="connsiteX263" fmla="*/ 700695 w 1197469"/>
              <a:gd name="connsiteY263" fmla="*/ 44484 h 1216800"/>
              <a:gd name="connsiteX264" fmla="*/ 688118 w 1197469"/>
              <a:gd name="connsiteY264" fmla="*/ 42687 h 1216800"/>
              <a:gd name="connsiteX265" fmla="*/ 662965 w 1197469"/>
              <a:gd name="connsiteY265" fmla="*/ 39992 h 1216800"/>
              <a:gd name="connsiteX266" fmla="*/ 637812 w 1197469"/>
              <a:gd name="connsiteY266" fmla="*/ 38645 h 1216800"/>
              <a:gd name="connsiteX267" fmla="*/ 612659 w 1197469"/>
              <a:gd name="connsiteY267" fmla="*/ 39094 h 1216800"/>
              <a:gd name="connsiteX268" fmla="*/ 604574 w 1197469"/>
              <a:gd name="connsiteY268" fmla="*/ 39543 h 1216800"/>
              <a:gd name="connsiteX269" fmla="*/ 596489 w 1197469"/>
              <a:gd name="connsiteY269" fmla="*/ 40441 h 1216800"/>
              <a:gd name="connsiteX270" fmla="*/ 579870 w 1197469"/>
              <a:gd name="connsiteY270" fmla="*/ 41789 h 1216800"/>
              <a:gd name="connsiteX271" fmla="*/ 562353 w 1197469"/>
              <a:gd name="connsiteY271" fmla="*/ 44035 h 1216800"/>
              <a:gd name="connsiteX272" fmla="*/ 544835 w 1197469"/>
              <a:gd name="connsiteY272" fmla="*/ 46730 h 1216800"/>
              <a:gd name="connsiteX273" fmla="*/ 472520 w 1197469"/>
              <a:gd name="connsiteY273" fmla="*/ 64247 h 1216800"/>
              <a:gd name="connsiteX274" fmla="*/ 461740 w 1197469"/>
              <a:gd name="connsiteY274" fmla="*/ 68289 h 1216800"/>
              <a:gd name="connsiteX275" fmla="*/ 457248 w 1197469"/>
              <a:gd name="connsiteY275" fmla="*/ 70984 h 1216800"/>
              <a:gd name="connsiteX276" fmla="*/ 449786 w 1197469"/>
              <a:gd name="connsiteY276" fmla="*/ 73243 h 1216800"/>
              <a:gd name="connsiteX277" fmla="*/ 488256 w 1197469"/>
              <a:gd name="connsiteY277" fmla="*/ 63351 h 1216800"/>
              <a:gd name="connsiteX278" fmla="*/ 494791 w 1197469"/>
              <a:gd name="connsiteY278" fmla="*/ 62354 h 1216800"/>
              <a:gd name="connsiteX279" fmla="*/ 505309 w 1197469"/>
              <a:gd name="connsiteY279" fmla="*/ 59756 h 1216800"/>
              <a:gd name="connsiteX280" fmla="*/ 538193 w 1197469"/>
              <a:gd name="connsiteY280" fmla="*/ 54130 h 1216800"/>
              <a:gd name="connsiteX281" fmla="*/ 516089 w 1197469"/>
              <a:gd name="connsiteY281" fmla="*/ 56612 h 1216800"/>
              <a:gd name="connsiteX282" fmla="*/ 472071 w 1197469"/>
              <a:gd name="connsiteY282" fmla="*/ 65146 h 1216800"/>
              <a:gd name="connsiteX283" fmla="*/ 721805 w 1197469"/>
              <a:gd name="connsiteY283" fmla="*/ 50323 h 1216800"/>
              <a:gd name="connsiteX284" fmla="*/ 853859 w 1197469"/>
              <a:gd name="connsiteY284" fmla="*/ 90299 h 1216800"/>
              <a:gd name="connsiteX285" fmla="*/ 963904 w 1197469"/>
              <a:gd name="connsiteY285" fmla="*/ 151834 h 1216800"/>
              <a:gd name="connsiteX286" fmla="*/ 967049 w 1197469"/>
              <a:gd name="connsiteY286" fmla="*/ 154080 h 1216800"/>
              <a:gd name="connsiteX287" fmla="*/ 1124705 w 1197469"/>
              <a:gd name="connsiteY287" fmla="*/ 334644 h 1216800"/>
              <a:gd name="connsiteX288" fmla="*/ 1197469 w 1197469"/>
              <a:gd name="connsiteY288" fmla="*/ 563268 h 1216800"/>
              <a:gd name="connsiteX289" fmla="*/ 1189834 w 1197469"/>
              <a:gd name="connsiteY289" fmla="*/ 564615 h 1216800"/>
              <a:gd name="connsiteX290" fmla="*/ 1123357 w 1197469"/>
              <a:gd name="connsiteY290" fmla="*/ 351712 h 1216800"/>
              <a:gd name="connsiteX291" fmla="*/ 1098977 w 1197469"/>
              <a:gd name="connsiteY291" fmla="*/ 315540 h 1216800"/>
              <a:gd name="connsiteX292" fmla="*/ 1098205 w 1197469"/>
              <a:gd name="connsiteY292" fmla="*/ 313982 h 1216800"/>
              <a:gd name="connsiteX293" fmla="*/ 1096637 w 1197469"/>
              <a:gd name="connsiteY293" fmla="*/ 312069 h 1216800"/>
              <a:gd name="connsiteX294" fmla="*/ 1061485 w 1197469"/>
              <a:gd name="connsiteY294" fmla="*/ 259914 h 1216800"/>
              <a:gd name="connsiteX295" fmla="*/ 1021474 w 1197469"/>
              <a:gd name="connsiteY295" fmla="*/ 220294 h 1216800"/>
              <a:gd name="connsiteX296" fmla="*/ 1016906 w 1197469"/>
              <a:gd name="connsiteY296" fmla="*/ 214717 h 1216800"/>
              <a:gd name="connsiteX297" fmla="*/ 1008365 w 1197469"/>
              <a:gd name="connsiteY297" fmla="*/ 207313 h 1216800"/>
              <a:gd name="connsiteX298" fmla="*/ 986812 w 1197469"/>
              <a:gd name="connsiteY298" fmla="*/ 185971 h 1216800"/>
              <a:gd name="connsiteX299" fmla="*/ 952675 w 1197469"/>
              <a:gd name="connsiteY299" fmla="*/ 160818 h 1216800"/>
              <a:gd name="connsiteX300" fmla="*/ 932193 w 1197469"/>
              <a:gd name="connsiteY300" fmla="*/ 148017 h 1216800"/>
              <a:gd name="connsiteX301" fmla="*/ 968846 w 1197469"/>
              <a:gd name="connsiteY301" fmla="*/ 173057 h 1216800"/>
              <a:gd name="connsiteX302" fmla="*/ 1008365 w 1197469"/>
              <a:gd name="connsiteY302" fmla="*/ 207313 h 1216800"/>
              <a:gd name="connsiteX303" fmla="*/ 1021474 w 1197469"/>
              <a:gd name="connsiteY303" fmla="*/ 220294 h 1216800"/>
              <a:gd name="connsiteX304" fmla="*/ 1096637 w 1197469"/>
              <a:gd name="connsiteY304" fmla="*/ 312069 h 1216800"/>
              <a:gd name="connsiteX305" fmla="*/ 1098977 w 1197469"/>
              <a:gd name="connsiteY305" fmla="*/ 315540 h 1216800"/>
              <a:gd name="connsiteX306" fmla="*/ 1155473 w 1197469"/>
              <a:gd name="connsiteY306" fmla="*/ 429473 h 1216800"/>
              <a:gd name="connsiteX307" fmla="*/ 1184444 w 1197469"/>
              <a:gd name="connsiteY307" fmla="*/ 554734 h 1216800"/>
              <a:gd name="connsiteX308" fmla="*/ 1179952 w 1197469"/>
              <a:gd name="connsiteY308" fmla="*/ 543954 h 1216800"/>
              <a:gd name="connsiteX309" fmla="*/ 1149858 w 1197469"/>
              <a:gd name="connsiteY309" fmla="*/ 426722 h 1216800"/>
              <a:gd name="connsiteX310" fmla="*/ 1099103 w 1197469"/>
              <a:gd name="connsiteY310" fmla="*/ 330152 h 1216800"/>
              <a:gd name="connsiteX311" fmla="*/ 1115273 w 1197469"/>
              <a:gd name="connsiteY311" fmla="*/ 358898 h 1216800"/>
              <a:gd name="connsiteX312" fmla="*/ 1129197 w 1197469"/>
              <a:gd name="connsiteY312" fmla="*/ 385848 h 1216800"/>
              <a:gd name="connsiteX313" fmla="*/ 1135485 w 1197469"/>
              <a:gd name="connsiteY313" fmla="*/ 399323 h 1216800"/>
              <a:gd name="connsiteX314" fmla="*/ 1141324 w 1197469"/>
              <a:gd name="connsiteY314" fmla="*/ 413247 h 1216800"/>
              <a:gd name="connsiteX315" fmla="*/ 1147163 w 1197469"/>
              <a:gd name="connsiteY315" fmla="*/ 427620 h 1216800"/>
              <a:gd name="connsiteX316" fmla="*/ 1152553 w 1197469"/>
              <a:gd name="connsiteY316" fmla="*/ 443341 h 1216800"/>
              <a:gd name="connsiteX317" fmla="*/ 1149858 w 1197469"/>
              <a:gd name="connsiteY317" fmla="*/ 440646 h 1216800"/>
              <a:gd name="connsiteX318" fmla="*/ 1175460 w 1197469"/>
              <a:gd name="connsiteY318" fmla="*/ 533174 h 1216800"/>
              <a:gd name="connsiteX319" fmla="*/ 1168017 w 1197469"/>
              <a:gd name="connsiteY319" fmla="*/ 514950 h 1216800"/>
              <a:gd name="connsiteX320" fmla="*/ 1176086 w 1197469"/>
              <a:gd name="connsiteY320" fmla="*/ 567817 h 1216800"/>
              <a:gd name="connsiteX321" fmla="*/ 1179054 w 1197469"/>
              <a:gd name="connsiteY321" fmla="*/ 626600 h 1216800"/>
              <a:gd name="connsiteX322" fmla="*/ 1133873 w 1197469"/>
              <a:gd name="connsiteY322" fmla="*/ 850388 h 1216800"/>
              <a:gd name="connsiteX323" fmla="*/ 1127039 w 1197469"/>
              <a:gd name="connsiteY323" fmla="*/ 864575 h 1216800"/>
              <a:gd name="connsiteX324" fmla="*/ 1124649 w 1197469"/>
              <a:gd name="connsiteY324" fmla="*/ 872292 h 1216800"/>
              <a:gd name="connsiteX325" fmla="*/ 1125603 w 1197469"/>
              <a:gd name="connsiteY325" fmla="*/ 876334 h 1216800"/>
              <a:gd name="connsiteX326" fmla="*/ 1136833 w 1197469"/>
              <a:gd name="connsiteY326" fmla="*/ 852978 h 1216800"/>
              <a:gd name="connsiteX327" fmla="*/ 1143570 w 1197469"/>
              <a:gd name="connsiteY327" fmla="*/ 834113 h 1216800"/>
              <a:gd name="connsiteX328" fmla="*/ 1147163 w 1197469"/>
              <a:gd name="connsiteY328" fmla="*/ 823333 h 1216800"/>
              <a:gd name="connsiteX329" fmla="*/ 1150308 w 1197469"/>
              <a:gd name="connsiteY329" fmla="*/ 812104 h 1216800"/>
              <a:gd name="connsiteX330" fmla="*/ 1153002 w 1197469"/>
              <a:gd name="connsiteY330" fmla="*/ 806265 h 1216800"/>
              <a:gd name="connsiteX331" fmla="*/ 1150308 w 1197469"/>
              <a:gd name="connsiteY331" fmla="*/ 825130 h 1216800"/>
              <a:gd name="connsiteX332" fmla="*/ 1151206 w 1197469"/>
              <a:gd name="connsiteY332" fmla="*/ 832316 h 1216800"/>
              <a:gd name="connsiteX333" fmla="*/ 1108086 w 1197469"/>
              <a:gd name="connsiteY333" fmla="*/ 923946 h 1216800"/>
              <a:gd name="connsiteX334" fmla="*/ 1050593 w 1197469"/>
              <a:gd name="connsiteY334" fmla="*/ 1005244 h 1216800"/>
              <a:gd name="connsiteX335" fmla="*/ 1034872 w 1197469"/>
              <a:gd name="connsiteY335" fmla="*/ 1023211 h 1216800"/>
              <a:gd name="connsiteX336" fmla="*/ 1018253 w 1197469"/>
              <a:gd name="connsiteY336" fmla="*/ 1040728 h 1216800"/>
              <a:gd name="connsiteX337" fmla="*/ 1001185 w 1197469"/>
              <a:gd name="connsiteY337" fmla="*/ 1057347 h 1216800"/>
              <a:gd name="connsiteX338" fmla="*/ 983668 w 1197469"/>
              <a:gd name="connsiteY338" fmla="*/ 1073068 h 1216800"/>
              <a:gd name="connsiteX339" fmla="*/ 907310 w 1197469"/>
              <a:gd name="connsiteY339" fmla="*/ 1129663 h 1216800"/>
              <a:gd name="connsiteX340" fmla="*/ 819274 w 1197469"/>
              <a:gd name="connsiteY340" fmla="*/ 1175028 h 1216800"/>
              <a:gd name="connsiteX341" fmla="*/ 802655 w 1197469"/>
              <a:gd name="connsiteY341" fmla="*/ 1181765 h 1216800"/>
              <a:gd name="connsiteX342" fmla="*/ 709229 w 1197469"/>
              <a:gd name="connsiteY342" fmla="*/ 1207817 h 1216800"/>
              <a:gd name="connsiteX343" fmla="*/ 661617 w 1197469"/>
              <a:gd name="connsiteY343" fmla="*/ 1214554 h 1216800"/>
              <a:gd name="connsiteX344" fmla="*/ 637812 w 1197469"/>
              <a:gd name="connsiteY344" fmla="*/ 1216351 h 1216800"/>
              <a:gd name="connsiteX345" fmla="*/ 613557 w 1197469"/>
              <a:gd name="connsiteY345" fmla="*/ 1216800 h 1216800"/>
              <a:gd name="connsiteX346" fmla="*/ 626134 w 1197469"/>
              <a:gd name="connsiteY346" fmla="*/ 1214554 h 1216800"/>
              <a:gd name="connsiteX347" fmla="*/ 471172 w 1197469"/>
              <a:gd name="connsiteY347" fmla="*/ 1200630 h 1216800"/>
              <a:gd name="connsiteX348" fmla="*/ 291507 w 1197469"/>
              <a:gd name="connsiteY348" fmla="*/ 1132357 h 1216800"/>
              <a:gd name="connsiteX349" fmla="*/ 139241 w 1197469"/>
              <a:gd name="connsiteY349" fmla="*/ 1002999 h 1216800"/>
              <a:gd name="connsiteX350" fmla="*/ 54538 w 1197469"/>
              <a:gd name="connsiteY350" fmla="*/ 866691 h 1216800"/>
              <a:gd name="connsiteX351" fmla="*/ 43312 w 1197469"/>
              <a:gd name="connsiteY351" fmla="*/ 838759 h 1216800"/>
              <a:gd name="connsiteX352" fmla="*/ 41772 w 1197469"/>
              <a:gd name="connsiteY352" fmla="*/ 833215 h 1216800"/>
              <a:gd name="connsiteX353" fmla="*/ 38628 w 1197469"/>
              <a:gd name="connsiteY353" fmla="*/ 823333 h 1216800"/>
              <a:gd name="connsiteX354" fmla="*/ 31890 w 1197469"/>
              <a:gd name="connsiteY354" fmla="*/ 804019 h 1216800"/>
              <a:gd name="connsiteX355" fmla="*/ 27890 w 1197469"/>
              <a:gd name="connsiteY355" fmla="*/ 790785 h 1216800"/>
              <a:gd name="connsiteX356" fmla="*/ 20946 w 1197469"/>
              <a:gd name="connsiteY356" fmla="*/ 763555 h 1216800"/>
              <a:gd name="connsiteX357" fmla="*/ 14787 w 1197469"/>
              <a:gd name="connsiteY357" fmla="*/ 734563 h 1216800"/>
              <a:gd name="connsiteX358" fmla="*/ 10331 w 1197469"/>
              <a:gd name="connsiteY358" fmla="*/ 706551 h 1216800"/>
              <a:gd name="connsiteX359" fmla="*/ 8085 w 1197469"/>
              <a:gd name="connsiteY359" fmla="*/ 686788 h 1216800"/>
              <a:gd name="connsiteX360" fmla="*/ 6737 w 1197469"/>
              <a:gd name="connsiteY360" fmla="*/ 667024 h 1216800"/>
              <a:gd name="connsiteX361" fmla="*/ 5839 w 1197469"/>
              <a:gd name="connsiteY361" fmla="*/ 657143 h 1216800"/>
              <a:gd name="connsiteX362" fmla="*/ 5390 w 1197469"/>
              <a:gd name="connsiteY362" fmla="*/ 647261 h 1216800"/>
              <a:gd name="connsiteX363" fmla="*/ 4492 w 1197469"/>
              <a:gd name="connsiteY363" fmla="*/ 627947 h 1216800"/>
              <a:gd name="connsiteX364" fmla="*/ 6850 w 1197469"/>
              <a:gd name="connsiteY364" fmla="*/ 554340 h 1216800"/>
              <a:gd name="connsiteX365" fmla="*/ 13573 w 1197469"/>
              <a:gd name="connsiteY365" fmla="*/ 491106 h 1216800"/>
              <a:gd name="connsiteX366" fmla="*/ 13475 w 1197469"/>
              <a:gd name="connsiteY366" fmla="*/ 491402 h 1216800"/>
              <a:gd name="connsiteX367" fmla="*/ 1347 w 1197469"/>
              <a:gd name="connsiteY367" fmla="*/ 604591 h 1216800"/>
              <a:gd name="connsiteX368" fmla="*/ 13419 w 1197469"/>
              <a:gd name="connsiteY368" fmla="*/ 487359 h 1216800"/>
              <a:gd name="connsiteX369" fmla="*/ 19982 w 1197469"/>
              <a:gd name="connsiteY369" fmla="*/ 466989 h 1216800"/>
              <a:gd name="connsiteX370" fmla="*/ 16264 w 1197469"/>
              <a:gd name="connsiteY370" fmla="*/ 481383 h 1216800"/>
              <a:gd name="connsiteX371" fmla="*/ 17012 w 1197469"/>
              <a:gd name="connsiteY371" fmla="*/ 479330 h 1216800"/>
              <a:gd name="connsiteX372" fmla="*/ 19763 w 1197469"/>
              <a:gd name="connsiteY372" fmla="*/ 471189 h 1216800"/>
              <a:gd name="connsiteX373" fmla="*/ 49408 w 1197469"/>
              <a:gd name="connsiteY373" fmla="*/ 385848 h 1216800"/>
              <a:gd name="connsiteX374" fmla="*/ 85790 w 1197469"/>
              <a:gd name="connsiteY374" fmla="*/ 309939 h 1216800"/>
              <a:gd name="connsiteX375" fmla="*/ 94381 w 1197469"/>
              <a:gd name="connsiteY375" fmla="*/ 293580 h 1216800"/>
              <a:gd name="connsiteX376" fmla="*/ 93052 w 1197469"/>
              <a:gd name="connsiteY376" fmla="*/ 293760 h 1216800"/>
              <a:gd name="connsiteX377" fmla="*/ 72484 w 1197469"/>
              <a:gd name="connsiteY377" fmla="*/ 328335 h 1216800"/>
              <a:gd name="connsiteX378" fmla="*/ 38328 w 1197469"/>
              <a:gd name="connsiteY378" fmla="*/ 410046 h 1216800"/>
              <a:gd name="connsiteX379" fmla="*/ 50755 w 1197469"/>
              <a:gd name="connsiteY379" fmla="*/ 371475 h 1216800"/>
              <a:gd name="connsiteX380" fmla="*/ 76357 w 1197469"/>
              <a:gd name="connsiteY380" fmla="*/ 315330 h 1216800"/>
              <a:gd name="connsiteX381" fmla="*/ 156308 w 1197469"/>
              <a:gd name="connsiteY381" fmla="*/ 201242 h 1216800"/>
              <a:gd name="connsiteX382" fmla="*/ 168436 w 1197469"/>
              <a:gd name="connsiteY382" fmla="*/ 188216 h 1216800"/>
              <a:gd name="connsiteX383" fmla="*/ 181462 w 1197469"/>
              <a:gd name="connsiteY383" fmla="*/ 175640 h 1216800"/>
              <a:gd name="connsiteX384" fmla="*/ 188199 w 1197469"/>
              <a:gd name="connsiteY384" fmla="*/ 169351 h 1216800"/>
              <a:gd name="connsiteX385" fmla="*/ 194937 w 1197469"/>
              <a:gd name="connsiteY385" fmla="*/ 163513 h 1216800"/>
              <a:gd name="connsiteX386" fmla="*/ 208861 w 1197469"/>
              <a:gd name="connsiteY386" fmla="*/ 151385 h 1216800"/>
              <a:gd name="connsiteX387" fmla="*/ 223234 w 1197469"/>
              <a:gd name="connsiteY387" fmla="*/ 139707 h 1216800"/>
              <a:gd name="connsiteX388" fmla="*/ 238056 w 1197469"/>
              <a:gd name="connsiteY388" fmla="*/ 128478 h 1216800"/>
              <a:gd name="connsiteX389" fmla="*/ 268599 w 1197469"/>
              <a:gd name="connsiteY389" fmla="*/ 107816 h 1216800"/>
              <a:gd name="connsiteX390" fmla="*/ 261330 w 1197469"/>
              <a:gd name="connsiteY390" fmla="*/ 113555 h 1216800"/>
              <a:gd name="connsiteX391" fmla="*/ 311383 w 1197469"/>
              <a:gd name="connsiteY391" fmla="*/ 80922 h 1216800"/>
              <a:gd name="connsiteX392" fmla="*/ 375950 w 1197469"/>
              <a:gd name="connsiteY392" fmla="*/ 48976 h 1216800"/>
              <a:gd name="connsiteX393" fmla="*/ 515190 w 1197469"/>
              <a:gd name="connsiteY393" fmla="*/ 8551 h 1216800"/>
              <a:gd name="connsiteX394" fmla="*/ 588460 w 1197469"/>
              <a:gd name="connsiteY394" fmla="*/ 74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197469" h="1216800">
                <a:moveTo>
                  <a:pt x="39291" y="828753"/>
                </a:moveTo>
                <a:lnTo>
                  <a:pt x="43312" y="838759"/>
                </a:lnTo>
                <a:lnTo>
                  <a:pt x="44018" y="841300"/>
                </a:lnTo>
                <a:cubicBezTo>
                  <a:pt x="46713" y="847588"/>
                  <a:pt x="48959" y="854325"/>
                  <a:pt x="51654" y="860614"/>
                </a:cubicBezTo>
                <a:cubicBezTo>
                  <a:pt x="48959" y="854325"/>
                  <a:pt x="46713" y="848037"/>
                  <a:pt x="44018" y="841749"/>
                </a:cubicBezTo>
                <a:cubicBezTo>
                  <a:pt x="43120" y="838605"/>
                  <a:pt x="41772" y="835460"/>
                  <a:pt x="40425" y="832316"/>
                </a:cubicBezTo>
                <a:close/>
                <a:moveTo>
                  <a:pt x="32372" y="808362"/>
                </a:moveTo>
                <a:lnTo>
                  <a:pt x="37280" y="822435"/>
                </a:lnTo>
                <a:lnTo>
                  <a:pt x="39291" y="828753"/>
                </a:lnTo>
                <a:lnTo>
                  <a:pt x="34585" y="817045"/>
                </a:lnTo>
                <a:close/>
                <a:moveTo>
                  <a:pt x="22442" y="770596"/>
                </a:moveTo>
                <a:lnTo>
                  <a:pt x="26052" y="784705"/>
                </a:lnTo>
                <a:lnTo>
                  <a:pt x="27890" y="790785"/>
                </a:lnTo>
                <a:lnTo>
                  <a:pt x="32372" y="808362"/>
                </a:lnTo>
                <a:lnTo>
                  <a:pt x="30543" y="803121"/>
                </a:lnTo>
                <a:cubicBezTo>
                  <a:pt x="28747" y="796832"/>
                  <a:pt x="26950" y="790095"/>
                  <a:pt x="25153" y="783357"/>
                </a:cubicBezTo>
                <a:close/>
                <a:moveTo>
                  <a:pt x="17959" y="751840"/>
                </a:moveTo>
                <a:lnTo>
                  <a:pt x="20946" y="763555"/>
                </a:lnTo>
                <a:lnTo>
                  <a:pt x="22442" y="770596"/>
                </a:lnTo>
                <a:lnTo>
                  <a:pt x="21111" y="765391"/>
                </a:lnTo>
                <a:close/>
                <a:moveTo>
                  <a:pt x="6888" y="697382"/>
                </a:moveTo>
                <a:lnTo>
                  <a:pt x="14787" y="734563"/>
                </a:lnTo>
                <a:lnTo>
                  <a:pt x="16619" y="746077"/>
                </a:lnTo>
                <a:lnTo>
                  <a:pt x="17959" y="751840"/>
                </a:lnTo>
                <a:lnTo>
                  <a:pt x="8029" y="712895"/>
                </a:lnTo>
                <a:close/>
                <a:moveTo>
                  <a:pt x="0" y="603692"/>
                </a:moveTo>
                <a:lnTo>
                  <a:pt x="6888" y="697382"/>
                </a:lnTo>
                <a:lnTo>
                  <a:pt x="6176" y="694030"/>
                </a:lnTo>
                <a:cubicBezTo>
                  <a:pt x="2021" y="664105"/>
                  <a:pt x="0" y="634011"/>
                  <a:pt x="0" y="603692"/>
                </a:cubicBezTo>
                <a:close/>
                <a:moveTo>
                  <a:pt x="8759" y="602907"/>
                </a:moveTo>
                <a:cubicBezTo>
                  <a:pt x="7861" y="602569"/>
                  <a:pt x="6737" y="604142"/>
                  <a:pt x="5390" y="607735"/>
                </a:cubicBezTo>
                <a:cubicBezTo>
                  <a:pt x="5839" y="653100"/>
                  <a:pt x="10780" y="701161"/>
                  <a:pt x="21111" y="746975"/>
                </a:cubicBezTo>
                <a:cubicBezTo>
                  <a:pt x="31442" y="792790"/>
                  <a:pt x="46713" y="836808"/>
                  <a:pt x="64230" y="875885"/>
                </a:cubicBezTo>
                <a:cubicBezTo>
                  <a:pt x="71417" y="891606"/>
                  <a:pt x="83095" y="913615"/>
                  <a:pt x="97918" y="936971"/>
                </a:cubicBezTo>
                <a:cubicBezTo>
                  <a:pt x="112740" y="960328"/>
                  <a:pt x="131156" y="983684"/>
                  <a:pt x="149122" y="1003447"/>
                </a:cubicBezTo>
                <a:cubicBezTo>
                  <a:pt x="167538" y="1022762"/>
                  <a:pt x="184606" y="1038482"/>
                  <a:pt x="196284" y="1047017"/>
                </a:cubicBezTo>
                <a:cubicBezTo>
                  <a:pt x="207963" y="1055550"/>
                  <a:pt x="213802" y="1057796"/>
                  <a:pt x="209759" y="1050160"/>
                </a:cubicBezTo>
                <a:cubicBezTo>
                  <a:pt x="191344" y="1039830"/>
                  <a:pt x="156758" y="1009287"/>
                  <a:pt x="123969" y="964819"/>
                </a:cubicBezTo>
                <a:cubicBezTo>
                  <a:pt x="107350" y="942361"/>
                  <a:pt x="91180" y="916759"/>
                  <a:pt x="77256" y="889360"/>
                </a:cubicBezTo>
                <a:cubicBezTo>
                  <a:pt x="63332" y="861512"/>
                  <a:pt x="51205" y="832316"/>
                  <a:pt x="42221" y="803121"/>
                </a:cubicBezTo>
                <a:cubicBezTo>
                  <a:pt x="33238" y="773925"/>
                  <a:pt x="26501" y="745179"/>
                  <a:pt x="22009" y="719127"/>
                </a:cubicBezTo>
                <a:cubicBezTo>
                  <a:pt x="21111" y="712390"/>
                  <a:pt x="20212" y="706101"/>
                  <a:pt x="19314" y="699813"/>
                </a:cubicBezTo>
                <a:cubicBezTo>
                  <a:pt x="18416" y="693525"/>
                  <a:pt x="17517" y="687686"/>
                  <a:pt x="17068" y="681847"/>
                </a:cubicBezTo>
                <a:cubicBezTo>
                  <a:pt x="16619" y="676008"/>
                  <a:pt x="16170" y="670618"/>
                  <a:pt x="15272" y="665228"/>
                </a:cubicBezTo>
                <a:cubicBezTo>
                  <a:pt x="14822" y="662533"/>
                  <a:pt x="14822" y="659838"/>
                  <a:pt x="14373" y="657592"/>
                </a:cubicBezTo>
                <a:cubicBezTo>
                  <a:pt x="14373" y="654897"/>
                  <a:pt x="13924" y="652651"/>
                  <a:pt x="13924" y="650405"/>
                </a:cubicBezTo>
                <a:cubicBezTo>
                  <a:pt x="13475" y="640973"/>
                  <a:pt x="12577" y="632888"/>
                  <a:pt x="12127" y="625701"/>
                </a:cubicBezTo>
                <a:cubicBezTo>
                  <a:pt x="11678" y="618964"/>
                  <a:pt x="11229" y="613574"/>
                  <a:pt x="10780" y="609531"/>
                </a:cubicBezTo>
                <a:cubicBezTo>
                  <a:pt x="10331" y="605489"/>
                  <a:pt x="9657" y="603243"/>
                  <a:pt x="8759" y="602907"/>
                </a:cubicBezTo>
                <a:close/>
                <a:moveTo>
                  <a:pt x="38328" y="410046"/>
                </a:moveTo>
                <a:lnTo>
                  <a:pt x="19982" y="466989"/>
                </a:lnTo>
                <a:lnTo>
                  <a:pt x="28802" y="432835"/>
                </a:lnTo>
                <a:close/>
                <a:moveTo>
                  <a:pt x="114764" y="261271"/>
                </a:moveTo>
                <a:lnTo>
                  <a:pt x="101062" y="280295"/>
                </a:lnTo>
                <a:lnTo>
                  <a:pt x="94166" y="291886"/>
                </a:lnTo>
                <a:lnTo>
                  <a:pt x="98367" y="285236"/>
                </a:lnTo>
                <a:cubicBezTo>
                  <a:pt x="100163" y="282541"/>
                  <a:pt x="102409" y="279846"/>
                  <a:pt x="104206" y="276701"/>
                </a:cubicBezTo>
                <a:close/>
                <a:moveTo>
                  <a:pt x="946661" y="165628"/>
                </a:moveTo>
                <a:lnTo>
                  <a:pt x="946873" y="165787"/>
                </a:lnTo>
                <a:lnTo>
                  <a:pt x="950430" y="168004"/>
                </a:lnTo>
                <a:close/>
                <a:moveTo>
                  <a:pt x="237872" y="162842"/>
                </a:moveTo>
                <a:lnTo>
                  <a:pt x="237607" y="163063"/>
                </a:lnTo>
                <a:cubicBezTo>
                  <a:pt x="228624" y="170699"/>
                  <a:pt x="221437" y="178335"/>
                  <a:pt x="215598" y="184623"/>
                </a:cubicBezTo>
                <a:cubicBezTo>
                  <a:pt x="209310" y="190013"/>
                  <a:pt x="202573" y="195403"/>
                  <a:pt x="196284" y="201242"/>
                </a:cubicBezTo>
                <a:lnTo>
                  <a:pt x="208267" y="189727"/>
                </a:lnTo>
                <a:lnTo>
                  <a:pt x="233883" y="166001"/>
                </a:lnTo>
                <a:close/>
                <a:moveTo>
                  <a:pt x="259705" y="145546"/>
                </a:moveTo>
                <a:lnTo>
                  <a:pt x="237872" y="162842"/>
                </a:lnTo>
                <a:lnTo>
                  <a:pt x="251531" y="151385"/>
                </a:lnTo>
                <a:close/>
                <a:moveTo>
                  <a:pt x="228380" y="140251"/>
                </a:moveTo>
                <a:lnTo>
                  <a:pt x="209261" y="155610"/>
                </a:lnTo>
                <a:lnTo>
                  <a:pt x="197424" y="168058"/>
                </a:lnTo>
                <a:lnTo>
                  <a:pt x="192691" y="172495"/>
                </a:lnTo>
                <a:cubicBezTo>
                  <a:pt x="190445" y="174741"/>
                  <a:pt x="187750" y="177436"/>
                  <a:pt x="185504" y="179682"/>
                </a:cubicBezTo>
                <a:cubicBezTo>
                  <a:pt x="180564" y="184623"/>
                  <a:pt x="175623" y="189564"/>
                  <a:pt x="170682" y="194505"/>
                </a:cubicBezTo>
                <a:lnTo>
                  <a:pt x="148430" y="219583"/>
                </a:lnTo>
                <a:lnTo>
                  <a:pt x="133423" y="235365"/>
                </a:lnTo>
                <a:lnTo>
                  <a:pt x="116495" y="258867"/>
                </a:lnTo>
                <a:lnTo>
                  <a:pt x="142385" y="226395"/>
                </a:lnTo>
                <a:lnTo>
                  <a:pt x="148430" y="219583"/>
                </a:lnTo>
                <a:lnTo>
                  <a:pt x="197424" y="168058"/>
                </a:lnTo>
                <a:lnTo>
                  <a:pt x="199878" y="165758"/>
                </a:lnTo>
                <a:cubicBezTo>
                  <a:pt x="203920" y="161715"/>
                  <a:pt x="208412" y="158122"/>
                  <a:pt x="212454" y="154080"/>
                </a:cubicBezTo>
                <a:lnTo>
                  <a:pt x="225480" y="142851"/>
                </a:lnTo>
                <a:close/>
                <a:moveTo>
                  <a:pt x="949512" y="114265"/>
                </a:moveTo>
                <a:cubicBezTo>
                  <a:pt x="949496" y="113974"/>
                  <a:pt x="950188" y="114027"/>
                  <a:pt x="951819" y="114553"/>
                </a:cubicBezTo>
                <a:cubicBezTo>
                  <a:pt x="953995" y="115255"/>
                  <a:pt x="957841" y="116799"/>
                  <a:pt x="963905" y="119494"/>
                </a:cubicBezTo>
                <a:cubicBezTo>
                  <a:pt x="986363" y="134766"/>
                  <a:pt x="973786" y="129376"/>
                  <a:pt x="962557" y="122638"/>
                </a:cubicBezTo>
                <a:cubicBezTo>
                  <a:pt x="955988" y="119101"/>
                  <a:pt x="949561" y="115138"/>
                  <a:pt x="949512" y="114265"/>
                </a:cubicBezTo>
                <a:close/>
                <a:moveTo>
                  <a:pt x="815144" y="90501"/>
                </a:moveTo>
                <a:lnTo>
                  <a:pt x="830054" y="96587"/>
                </a:lnTo>
                <a:lnTo>
                  <a:pt x="852962" y="106917"/>
                </a:lnTo>
                <a:lnTo>
                  <a:pt x="874970" y="118147"/>
                </a:lnTo>
                <a:cubicBezTo>
                  <a:pt x="868233" y="114553"/>
                  <a:pt x="861495" y="110960"/>
                  <a:pt x="854758" y="106917"/>
                </a:cubicBezTo>
                <a:lnTo>
                  <a:pt x="846941" y="103179"/>
                </a:lnTo>
                <a:lnTo>
                  <a:pt x="829407" y="95707"/>
                </a:lnTo>
                <a:lnTo>
                  <a:pt x="821070" y="92545"/>
                </a:lnTo>
                <a:close/>
                <a:moveTo>
                  <a:pt x="353491" y="88502"/>
                </a:moveTo>
                <a:cubicBezTo>
                  <a:pt x="323847" y="103324"/>
                  <a:pt x="294651" y="120842"/>
                  <a:pt x="267252" y="140156"/>
                </a:cubicBezTo>
                <a:lnTo>
                  <a:pt x="259705" y="145546"/>
                </a:lnTo>
                <a:lnTo>
                  <a:pt x="266298" y="140324"/>
                </a:lnTo>
                <a:cubicBezTo>
                  <a:pt x="292967" y="121066"/>
                  <a:pt x="322499" y="103325"/>
                  <a:pt x="353491" y="88502"/>
                </a:cubicBezTo>
                <a:close/>
                <a:moveTo>
                  <a:pt x="414921" y="84193"/>
                </a:moveTo>
                <a:lnTo>
                  <a:pt x="406493" y="87154"/>
                </a:lnTo>
                <a:lnTo>
                  <a:pt x="404517" y="88001"/>
                </a:lnTo>
                <a:close/>
                <a:moveTo>
                  <a:pt x="312168" y="79968"/>
                </a:moveTo>
                <a:cubicBezTo>
                  <a:pt x="304532" y="84460"/>
                  <a:pt x="297346" y="89850"/>
                  <a:pt x="289710" y="94341"/>
                </a:cubicBezTo>
                <a:cubicBezTo>
                  <a:pt x="282074" y="98384"/>
                  <a:pt x="275337" y="102875"/>
                  <a:pt x="268150" y="107367"/>
                </a:cubicBezTo>
                <a:cubicBezTo>
                  <a:pt x="272642" y="104223"/>
                  <a:pt x="276684" y="101079"/>
                  <a:pt x="281176" y="97485"/>
                </a:cubicBezTo>
                <a:cubicBezTo>
                  <a:pt x="288812" y="92994"/>
                  <a:pt x="304083" y="84010"/>
                  <a:pt x="312168" y="79968"/>
                </a:cubicBezTo>
                <a:close/>
                <a:moveTo>
                  <a:pt x="719162" y="61146"/>
                </a:moveTo>
                <a:lnTo>
                  <a:pt x="785587" y="79069"/>
                </a:lnTo>
                <a:cubicBezTo>
                  <a:pt x="774358" y="75476"/>
                  <a:pt x="763129" y="72781"/>
                  <a:pt x="751900" y="70086"/>
                </a:cubicBezTo>
                <a:cubicBezTo>
                  <a:pt x="746510" y="68739"/>
                  <a:pt x="740671" y="67841"/>
                  <a:pt x="734831" y="66493"/>
                </a:cubicBezTo>
                <a:lnTo>
                  <a:pt x="725593" y="64791"/>
                </a:lnTo>
                <a:lnTo>
                  <a:pt x="775091" y="77518"/>
                </a:lnTo>
                <a:lnTo>
                  <a:pt x="787336" y="82000"/>
                </a:lnTo>
                <a:lnTo>
                  <a:pt x="803017" y="86243"/>
                </a:lnTo>
                <a:lnTo>
                  <a:pt x="785587" y="79968"/>
                </a:lnTo>
                <a:cubicBezTo>
                  <a:pt x="790977" y="81765"/>
                  <a:pt x="796815" y="83561"/>
                  <a:pt x="802205" y="84909"/>
                </a:cubicBezTo>
                <a:lnTo>
                  <a:pt x="804624" y="85758"/>
                </a:lnTo>
                <a:lnTo>
                  <a:pt x="797714" y="83112"/>
                </a:lnTo>
                <a:cubicBezTo>
                  <a:pt x="790977" y="80866"/>
                  <a:pt x="783790" y="78172"/>
                  <a:pt x="777052" y="75925"/>
                </a:cubicBezTo>
                <a:cubicBezTo>
                  <a:pt x="763128" y="71883"/>
                  <a:pt x="749204" y="67392"/>
                  <a:pt x="734831" y="64247"/>
                </a:cubicBezTo>
                <a:close/>
                <a:moveTo>
                  <a:pt x="652221" y="51642"/>
                </a:moveTo>
                <a:lnTo>
                  <a:pt x="714251" y="60174"/>
                </a:lnTo>
                <a:lnTo>
                  <a:pt x="691711" y="55713"/>
                </a:lnTo>
                <a:close/>
                <a:moveTo>
                  <a:pt x="562560" y="51546"/>
                </a:moveTo>
                <a:lnTo>
                  <a:pt x="560107" y="51671"/>
                </a:lnTo>
                <a:lnTo>
                  <a:pt x="547048" y="53137"/>
                </a:lnTo>
                <a:lnTo>
                  <a:pt x="556963" y="52120"/>
                </a:lnTo>
                <a:close/>
                <a:moveTo>
                  <a:pt x="604125" y="49425"/>
                </a:moveTo>
                <a:lnTo>
                  <a:pt x="585202" y="50390"/>
                </a:lnTo>
                <a:lnTo>
                  <a:pt x="635535" y="50707"/>
                </a:lnTo>
                <a:close/>
                <a:moveTo>
                  <a:pt x="824215" y="48527"/>
                </a:moveTo>
                <a:lnTo>
                  <a:pt x="839606" y="52924"/>
                </a:lnTo>
                <a:lnTo>
                  <a:pt x="854882" y="58083"/>
                </a:lnTo>
                <a:lnTo>
                  <a:pt x="870029" y="63798"/>
                </a:lnTo>
                <a:cubicBezTo>
                  <a:pt x="909556" y="80866"/>
                  <a:pt x="946387" y="101528"/>
                  <a:pt x="980972" y="125783"/>
                </a:cubicBezTo>
                <a:cubicBezTo>
                  <a:pt x="982769" y="127130"/>
                  <a:pt x="985015" y="128927"/>
                  <a:pt x="986812" y="130274"/>
                </a:cubicBezTo>
                <a:cubicBezTo>
                  <a:pt x="976930" y="124884"/>
                  <a:pt x="969294" y="121740"/>
                  <a:pt x="963455" y="119045"/>
                </a:cubicBezTo>
                <a:cubicBezTo>
                  <a:pt x="960760" y="117248"/>
                  <a:pt x="957167" y="115003"/>
                  <a:pt x="953124" y="112308"/>
                </a:cubicBezTo>
                <a:cubicBezTo>
                  <a:pt x="949082" y="109613"/>
                  <a:pt x="944141" y="106918"/>
                  <a:pt x="938751" y="103774"/>
                </a:cubicBezTo>
                <a:cubicBezTo>
                  <a:pt x="927971" y="97036"/>
                  <a:pt x="913149" y="89850"/>
                  <a:pt x="895182" y="81315"/>
                </a:cubicBezTo>
                <a:cubicBezTo>
                  <a:pt x="883504" y="75477"/>
                  <a:pt x="872275" y="69637"/>
                  <a:pt x="859698" y="63798"/>
                </a:cubicBezTo>
                <a:cubicBezTo>
                  <a:pt x="853859" y="61103"/>
                  <a:pt x="848020" y="58408"/>
                  <a:pt x="842181" y="55713"/>
                </a:cubicBezTo>
                <a:close/>
                <a:moveTo>
                  <a:pt x="539184" y="31670"/>
                </a:moveTo>
                <a:lnTo>
                  <a:pt x="519570" y="33648"/>
                </a:lnTo>
                <a:cubicBezTo>
                  <a:pt x="510587" y="34827"/>
                  <a:pt x="501266" y="36399"/>
                  <a:pt x="491385" y="38645"/>
                </a:cubicBezTo>
                <a:lnTo>
                  <a:pt x="469247" y="44451"/>
                </a:lnTo>
                <a:lnTo>
                  <a:pt x="505926" y="36624"/>
                </a:lnTo>
                <a:close/>
                <a:moveTo>
                  <a:pt x="567743" y="29661"/>
                </a:moveTo>
                <a:lnTo>
                  <a:pt x="550013" y="30506"/>
                </a:lnTo>
                <a:lnTo>
                  <a:pt x="553369" y="30111"/>
                </a:lnTo>
                <a:cubicBezTo>
                  <a:pt x="552022" y="30111"/>
                  <a:pt x="550225" y="30560"/>
                  <a:pt x="548878" y="30560"/>
                </a:cubicBezTo>
                <a:lnTo>
                  <a:pt x="550013" y="30506"/>
                </a:lnTo>
                <a:lnTo>
                  <a:pt x="549550" y="30560"/>
                </a:lnTo>
                <a:lnTo>
                  <a:pt x="549776" y="30560"/>
                </a:lnTo>
                <a:cubicBezTo>
                  <a:pt x="521478" y="34602"/>
                  <a:pt x="489139" y="40891"/>
                  <a:pt x="455002" y="50323"/>
                </a:cubicBezTo>
                <a:cubicBezTo>
                  <a:pt x="421764" y="59756"/>
                  <a:pt x="386730" y="72332"/>
                  <a:pt x="353491" y="88502"/>
                </a:cubicBezTo>
                <a:cubicBezTo>
                  <a:pt x="371682" y="79294"/>
                  <a:pt x="390211" y="71097"/>
                  <a:pt x="408851" y="63911"/>
                </a:cubicBezTo>
                <a:lnTo>
                  <a:pt x="462517" y="46165"/>
                </a:lnTo>
                <a:lnTo>
                  <a:pt x="454104" y="48077"/>
                </a:lnTo>
                <a:lnTo>
                  <a:pt x="445570" y="50772"/>
                </a:lnTo>
                <a:cubicBezTo>
                  <a:pt x="439282" y="52569"/>
                  <a:pt x="432544" y="54815"/>
                  <a:pt x="426256" y="56611"/>
                </a:cubicBezTo>
                <a:lnTo>
                  <a:pt x="406942" y="63349"/>
                </a:lnTo>
                <a:cubicBezTo>
                  <a:pt x="403798" y="64696"/>
                  <a:pt x="400654" y="65594"/>
                  <a:pt x="397509" y="66942"/>
                </a:cubicBezTo>
                <a:lnTo>
                  <a:pt x="388077" y="70984"/>
                </a:lnTo>
                <a:cubicBezTo>
                  <a:pt x="362924" y="80866"/>
                  <a:pt x="338669" y="93443"/>
                  <a:pt x="315762" y="106469"/>
                </a:cubicBezTo>
                <a:cubicBezTo>
                  <a:pt x="309923" y="110062"/>
                  <a:pt x="304533" y="113206"/>
                  <a:pt x="298693" y="116799"/>
                </a:cubicBezTo>
                <a:cubicBezTo>
                  <a:pt x="292855" y="120392"/>
                  <a:pt x="287914" y="123986"/>
                  <a:pt x="282075" y="127579"/>
                </a:cubicBezTo>
                <a:cubicBezTo>
                  <a:pt x="271295" y="134766"/>
                  <a:pt x="260964" y="142851"/>
                  <a:pt x="250633" y="150487"/>
                </a:cubicBezTo>
                <a:lnTo>
                  <a:pt x="233883" y="166001"/>
                </a:lnTo>
                <a:lnTo>
                  <a:pt x="228617" y="170172"/>
                </a:lnTo>
                <a:lnTo>
                  <a:pt x="208267" y="189727"/>
                </a:lnTo>
                <a:lnTo>
                  <a:pt x="195835" y="201242"/>
                </a:lnTo>
                <a:cubicBezTo>
                  <a:pt x="190445" y="206632"/>
                  <a:pt x="185504" y="212022"/>
                  <a:pt x="181013" y="217412"/>
                </a:cubicBezTo>
                <a:cubicBezTo>
                  <a:pt x="176521" y="222802"/>
                  <a:pt x="171581" y="228192"/>
                  <a:pt x="167089" y="233582"/>
                </a:cubicBezTo>
                <a:cubicBezTo>
                  <a:pt x="158555" y="244811"/>
                  <a:pt x="150021" y="255591"/>
                  <a:pt x="142385" y="266820"/>
                </a:cubicBezTo>
                <a:cubicBezTo>
                  <a:pt x="134300" y="278049"/>
                  <a:pt x="127563" y="289727"/>
                  <a:pt x="119926" y="301406"/>
                </a:cubicBezTo>
                <a:cubicBezTo>
                  <a:pt x="113189" y="313533"/>
                  <a:pt x="106003" y="325660"/>
                  <a:pt x="99265" y="338686"/>
                </a:cubicBezTo>
                <a:cubicBezTo>
                  <a:pt x="101511" y="335093"/>
                  <a:pt x="103757" y="331050"/>
                  <a:pt x="106452" y="326559"/>
                </a:cubicBezTo>
                <a:cubicBezTo>
                  <a:pt x="109147" y="322516"/>
                  <a:pt x="111842" y="318024"/>
                  <a:pt x="114986" y="313533"/>
                </a:cubicBezTo>
                <a:cubicBezTo>
                  <a:pt x="117681" y="309041"/>
                  <a:pt x="120825" y="304999"/>
                  <a:pt x="123520" y="300507"/>
                </a:cubicBezTo>
                <a:cubicBezTo>
                  <a:pt x="127563" y="297812"/>
                  <a:pt x="130257" y="293770"/>
                  <a:pt x="132503" y="290176"/>
                </a:cubicBezTo>
                <a:cubicBezTo>
                  <a:pt x="139690" y="278498"/>
                  <a:pt x="147775" y="267718"/>
                  <a:pt x="155860" y="256040"/>
                </a:cubicBezTo>
                <a:cubicBezTo>
                  <a:pt x="164394" y="245260"/>
                  <a:pt x="172928" y="234031"/>
                  <a:pt x="182360" y="223700"/>
                </a:cubicBezTo>
                <a:cubicBezTo>
                  <a:pt x="191344" y="212920"/>
                  <a:pt x="201674" y="203039"/>
                  <a:pt x="211556" y="193157"/>
                </a:cubicBezTo>
                <a:cubicBezTo>
                  <a:pt x="221887" y="183725"/>
                  <a:pt x="232217" y="173843"/>
                  <a:pt x="243447" y="164860"/>
                </a:cubicBezTo>
                <a:cubicBezTo>
                  <a:pt x="248837" y="160368"/>
                  <a:pt x="254227" y="155877"/>
                  <a:pt x="260065" y="151385"/>
                </a:cubicBezTo>
                <a:cubicBezTo>
                  <a:pt x="265905" y="147342"/>
                  <a:pt x="271295" y="142851"/>
                  <a:pt x="277134" y="138808"/>
                </a:cubicBezTo>
                <a:cubicBezTo>
                  <a:pt x="282973" y="134766"/>
                  <a:pt x="288812" y="130723"/>
                  <a:pt x="294651" y="126681"/>
                </a:cubicBezTo>
                <a:cubicBezTo>
                  <a:pt x="300490" y="122638"/>
                  <a:pt x="306778" y="119045"/>
                  <a:pt x="312618" y="115452"/>
                </a:cubicBezTo>
                <a:lnTo>
                  <a:pt x="321601" y="110062"/>
                </a:lnTo>
                <a:cubicBezTo>
                  <a:pt x="324745" y="108265"/>
                  <a:pt x="327889" y="106469"/>
                  <a:pt x="331033" y="105121"/>
                </a:cubicBezTo>
                <a:cubicBezTo>
                  <a:pt x="337322" y="101977"/>
                  <a:pt x="343161" y="98384"/>
                  <a:pt x="349449" y="95239"/>
                </a:cubicBezTo>
                <a:cubicBezTo>
                  <a:pt x="362026" y="88951"/>
                  <a:pt x="374602" y="82663"/>
                  <a:pt x="387179" y="77722"/>
                </a:cubicBezTo>
                <a:cubicBezTo>
                  <a:pt x="426256" y="60654"/>
                  <a:pt x="469825" y="49425"/>
                  <a:pt x="512945" y="42687"/>
                </a:cubicBezTo>
                <a:cubicBezTo>
                  <a:pt x="556064" y="35950"/>
                  <a:pt x="598735" y="34153"/>
                  <a:pt x="637363" y="33255"/>
                </a:cubicBezTo>
                <a:lnTo>
                  <a:pt x="637363" y="30560"/>
                </a:lnTo>
                <a:cubicBezTo>
                  <a:pt x="634668" y="30560"/>
                  <a:pt x="631524" y="31009"/>
                  <a:pt x="628829" y="31009"/>
                </a:cubicBezTo>
                <a:cubicBezTo>
                  <a:pt x="621193" y="30560"/>
                  <a:pt x="614006" y="30111"/>
                  <a:pt x="607269" y="30111"/>
                </a:cubicBezTo>
                <a:cubicBezTo>
                  <a:pt x="600531" y="29661"/>
                  <a:pt x="593794" y="29661"/>
                  <a:pt x="587056" y="29661"/>
                </a:cubicBezTo>
                <a:cubicBezTo>
                  <a:pt x="580319" y="29661"/>
                  <a:pt x="574031" y="29212"/>
                  <a:pt x="567743" y="29661"/>
                </a:cubicBezTo>
                <a:close/>
                <a:moveTo>
                  <a:pt x="674261" y="11083"/>
                </a:moveTo>
                <a:lnTo>
                  <a:pt x="742018" y="17534"/>
                </a:lnTo>
                <a:cubicBezTo>
                  <a:pt x="786934" y="27865"/>
                  <a:pt x="831402" y="44035"/>
                  <a:pt x="873174" y="64247"/>
                </a:cubicBezTo>
                <a:cubicBezTo>
                  <a:pt x="872275" y="63798"/>
                  <a:pt x="871377" y="63798"/>
                  <a:pt x="870479" y="63349"/>
                </a:cubicBezTo>
                <a:lnTo>
                  <a:pt x="854882" y="58083"/>
                </a:lnTo>
                <a:lnTo>
                  <a:pt x="846223" y="54815"/>
                </a:lnTo>
                <a:lnTo>
                  <a:pt x="839606" y="52924"/>
                </a:lnTo>
                <a:lnTo>
                  <a:pt x="819831" y="46247"/>
                </a:lnTo>
                <a:lnTo>
                  <a:pt x="824664" y="47628"/>
                </a:lnTo>
                <a:cubicBezTo>
                  <a:pt x="805799" y="40441"/>
                  <a:pt x="786036" y="33704"/>
                  <a:pt x="766722" y="28314"/>
                </a:cubicBezTo>
                <a:close/>
                <a:moveTo>
                  <a:pt x="661822" y="9898"/>
                </a:moveTo>
                <a:lnTo>
                  <a:pt x="667906" y="9898"/>
                </a:lnTo>
                <a:lnTo>
                  <a:pt x="674261" y="11083"/>
                </a:lnTo>
                <a:close/>
                <a:moveTo>
                  <a:pt x="588460" y="747"/>
                </a:moveTo>
                <a:cubicBezTo>
                  <a:pt x="613221" y="-433"/>
                  <a:pt x="638261" y="-208"/>
                  <a:pt x="663414" y="1364"/>
                </a:cubicBezTo>
                <a:cubicBezTo>
                  <a:pt x="713721" y="4958"/>
                  <a:pt x="764476" y="14839"/>
                  <a:pt x="814333" y="31009"/>
                </a:cubicBezTo>
                <a:cubicBezTo>
                  <a:pt x="864190" y="47179"/>
                  <a:pt x="918090" y="75027"/>
                  <a:pt x="961659" y="105121"/>
                </a:cubicBezTo>
                <a:cubicBezTo>
                  <a:pt x="896081" y="63349"/>
                  <a:pt x="821071" y="32356"/>
                  <a:pt x="742018" y="17085"/>
                </a:cubicBezTo>
                <a:cubicBezTo>
                  <a:pt x="703839" y="8102"/>
                  <a:pt x="666109" y="3161"/>
                  <a:pt x="629727" y="2263"/>
                </a:cubicBezTo>
                <a:cubicBezTo>
                  <a:pt x="593794" y="915"/>
                  <a:pt x="559658" y="4508"/>
                  <a:pt x="529563" y="10348"/>
                </a:cubicBezTo>
                <a:cubicBezTo>
                  <a:pt x="522377" y="11695"/>
                  <a:pt x="515640" y="13043"/>
                  <a:pt x="508453" y="14390"/>
                </a:cubicBezTo>
                <a:cubicBezTo>
                  <a:pt x="501715" y="16187"/>
                  <a:pt x="494529" y="17534"/>
                  <a:pt x="487791" y="19331"/>
                </a:cubicBezTo>
                <a:cubicBezTo>
                  <a:pt x="529788" y="10348"/>
                  <a:pt x="572571" y="5744"/>
                  <a:pt x="615241" y="5463"/>
                </a:cubicBezTo>
                <a:lnTo>
                  <a:pt x="661822" y="9898"/>
                </a:lnTo>
                <a:lnTo>
                  <a:pt x="576726" y="9898"/>
                </a:lnTo>
                <a:cubicBezTo>
                  <a:pt x="569539" y="10348"/>
                  <a:pt x="562802" y="11695"/>
                  <a:pt x="556064" y="12593"/>
                </a:cubicBezTo>
                <a:cubicBezTo>
                  <a:pt x="542140" y="14390"/>
                  <a:pt x="528216" y="17085"/>
                  <a:pt x="514292" y="19331"/>
                </a:cubicBezTo>
                <a:cubicBezTo>
                  <a:pt x="565946" y="10797"/>
                  <a:pt x="618947" y="8551"/>
                  <a:pt x="671050" y="12593"/>
                </a:cubicBezTo>
                <a:cubicBezTo>
                  <a:pt x="703390" y="15288"/>
                  <a:pt x="735280" y="20678"/>
                  <a:pt x="766722" y="28314"/>
                </a:cubicBezTo>
                <a:lnTo>
                  <a:pt x="819831" y="46247"/>
                </a:lnTo>
                <a:lnTo>
                  <a:pt x="818376" y="45831"/>
                </a:lnTo>
                <a:cubicBezTo>
                  <a:pt x="814333" y="44484"/>
                  <a:pt x="807596" y="43136"/>
                  <a:pt x="800858" y="42238"/>
                </a:cubicBezTo>
                <a:cubicBezTo>
                  <a:pt x="794121" y="41340"/>
                  <a:pt x="786934" y="39992"/>
                  <a:pt x="781095" y="39992"/>
                </a:cubicBezTo>
                <a:cubicBezTo>
                  <a:pt x="769417" y="39992"/>
                  <a:pt x="763129" y="41340"/>
                  <a:pt x="775256" y="46281"/>
                </a:cubicBezTo>
                <a:cubicBezTo>
                  <a:pt x="807596" y="55713"/>
                  <a:pt x="842181" y="68739"/>
                  <a:pt x="874970" y="84909"/>
                </a:cubicBezTo>
                <a:cubicBezTo>
                  <a:pt x="907759" y="101079"/>
                  <a:pt x="938751" y="119943"/>
                  <a:pt x="964803" y="138359"/>
                </a:cubicBezTo>
                <a:cubicBezTo>
                  <a:pt x="977380" y="147792"/>
                  <a:pt x="989507" y="156775"/>
                  <a:pt x="999838" y="165758"/>
                </a:cubicBezTo>
                <a:cubicBezTo>
                  <a:pt x="1004778" y="170250"/>
                  <a:pt x="1009719" y="173843"/>
                  <a:pt x="1014211" y="177885"/>
                </a:cubicBezTo>
                <a:cubicBezTo>
                  <a:pt x="1018703" y="181928"/>
                  <a:pt x="1022745" y="185521"/>
                  <a:pt x="1026339" y="189115"/>
                </a:cubicBezTo>
                <a:cubicBezTo>
                  <a:pt x="1033525" y="195852"/>
                  <a:pt x="1038915" y="201691"/>
                  <a:pt x="1042957" y="205285"/>
                </a:cubicBezTo>
                <a:cubicBezTo>
                  <a:pt x="1044754" y="207081"/>
                  <a:pt x="1046102" y="208878"/>
                  <a:pt x="1047449" y="209776"/>
                </a:cubicBezTo>
                <a:cubicBezTo>
                  <a:pt x="1048347" y="210675"/>
                  <a:pt x="1048797" y="211573"/>
                  <a:pt x="1048797" y="211573"/>
                </a:cubicBezTo>
                <a:cubicBezTo>
                  <a:pt x="1049246" y="212471"/>
                  <a:pt x="1047000" y="211123"/>
                  <a:pt x="1042957" y="207530"/>
                </a:cubicBezTo>
                <a:cubicBezTo>
                  <a:pt x="1038915" y="203937"/>
                  <a:pt x="1033076" y="198098"/>
                  <a:pt x="1025440" y="191810"/>
                </a:cubicBezTo>
                <a:cubicBezTo>
                  <a:pt x="1021847" y="188665"/>
                  <a:pt x="1017355" y="185072"/>
                  <a:pt x="1012864" y="181030"/>
                </a:cubicBezTo>
                <a:cubicBezTo>
                  <a:pt x="1008372" y="176987"/>
                  <a:pt x="1003431" y="173394"/>
                  <a:pt x="998490" y="169351"/>
                </a:cubicBezTo>
                <a:cubicBezTo>
                  <a:pt x="988609" y="161266"/>
                  <a:pt x="977380" y="153182"/>
                  <a:pt x="966151" y="145097"/>
                </a:cubicBezTo>
                <a:cubicBezTo>
                  <a:pt x="943693" y="129376"/>
                  <a:pt x="920336" y="115002"/>
                  <a:pt x="902370" y="105570"/>
                </a:cubicBezTo>
                <a:cubicBezTo>
                  <a:pt x="897878" y="103324"/>
                  <a:pt x="893835" y="101079"/>
                  <a:pt x="890242" y="99282"/>
                </a:cubicBezTo>
                <a:cubicBezTo>
                  <a:pt x="886649" y="97485"/>
                  <a:pt x="883504" y="96138"/>
                  <a:pt x="881259" y="94790"/>
                </a:cubicBezTo>
                <a:cubicBezTo>
                  <a:pt x="876318" y="92544"/>
                  <a:pt x="874072" y="91646"/>
                  <a:pt x="874970" y="92095"/>
                </a:cubicBezTo>
                <a:cubicBezTo>
                  <a:pt x="880360" y="95239"/>
                  <a:pt x="886199" y="97934"/>
                  <a:pt x="891589" y="101528"/>
                </a:cubicBezTo>
                <a:cubicBezTo>
                  <a:pt x="896979" y="104672"/>
                  <a:pt x="902370" y="108265"/>
                  <a:pt x="907759" y="111409"/>
                </a:cubicBezTo>
                <a:cubicBezTo>
                  <a:pt x="896979" y="106019"/>
                  <a:pt x="886199" y="100629"/>
                  <a:pt x="876318" y="96587"/>
                </a:cubicBezTo>
                <a:cubicBezTo>
                  <a:pt x="870479" y="93892"/>
                  <a:pt x="864190" y="90748"/>
                  <a:pt x="857902" y="87604"/>
                </a:cubicBezTo>
                <a:cubicBezTo>
                  <a:pt x="851614" y="84909"/>
                  <a:pt x="844877" y="81764"/>
                  <a:pt x="838588" y="79069"/>
                </a:cubicBezTo>
                <a:cubicBezTo>
                  <a:pt x="832300" y="76374"/>
                  <a:pt x="826012" y="74129"/>
                  <a:pt x="820172" y="71883"/>
                </a:cubicBezTo>
                <a:cubicBezTo>
                  <a:pt x="814333" y="70086"/>
                  <a:pt x="809392" y="67841"/>
                  <a:pt x="805350" y="66942"/>
                </a:cubicBezTo>
                <a:cubicBezTo>
                  <a:pt x="776154" y="59306"/>
                  <a:pt x="745162" y="51671"/>
                  <a:pt x="712822" y="46281"/>
                </a:cubicBezTo>
                <a:cubicBezTo>
                  <a:pt x="708780" y="45831"/>
                  <a:pt x="704738" y="44933"/>
                  <a:pt x="700695" y="44484"/>
                </a:cubicBezTo>
                <a:cubicBezTo>
                  <a:pt x="696653" y="43586"/>
                  <a:pt x="692610" y="43136"/>
                  <a:pt x="688118" y="42687"/>
                </a:cubicBezTo>
                <a:cubicBezTo>
                  <a:pt x="680033" y="41789"/>
                  <a:pt x="671499" y="40891"/>
                  <a:pt x="662965" y="39992"/>
                </a:cubicBezTo>
                <a:cubicBezTo>
                  <a:pt x="654431" y="39543"/>
                  <a:pt x="646346" y="39094"/>
                  <a:pt x="637812" y="38645"/>
                </a:cubicBezTo>
                <a:cubicBezTo>
                  <a:pt x="629278" y="38196"/>
                  <a:pt x="620744" y="38645"/>
                  <a:pt x="612659" y="39094"/>
                </a:cubicBezTo>
                <a:cubicBezTo>
                  <a:pt x="609964" y="39094"/>
                  <a:pt x="607269" y="39094"/>
                  <a:pt x="604574" y="39543"/>
                </a:cubicBezTo>
                <a:cubicBezTo>
                  <a:pt x="601879" y="39992"/>
                  <a:pt x="599184" y="39992"/>
                  <a:pt x="596489" y="40441"/>
                </a:cubicBezTo>
                <a:cubicBezTo>
                  <a:pt x="591099" y="40891"/>
                  <a:pt x="585260" y="41340"/>
                  <a:pt x="579870" y="41789"/>
                </a:cubicBezTo>
                <a:cubicBezTo>
                  <a:pt x="574031" y="42238"/>
                  <a:pt x="568192" y="43136"/>
                  <a:pt x="562353" y="44035"/>
                </a:cubicBezTo>
                <a:cubicBezTo>
                  <a:pt x="556513" y="44933"/>
                  <a:pt x="550674" y="45831"/>
                  <a:pt x="544835" y="46730"/>
                </a:cubicBezTo>
                <a:cubicBezTo>
                  <a:pt x="521030" y="51221"/>
                  <a:pt x="496325" y="56611"/>
                  <a:pt x="472520" y="64247"/>
                </a:cubicBezTo>
                <a:cubicBezTo>
                  <a:pt x="472520" y="65146"/>
                  <a:pt x="466681" y="66493"/>
                  <a:pt x="461740" y="68289"/>
                </a:cubicBezTo>
                <a:cubicBezTo>
                  <a:pt x="456799" y="69637"/>
                  <a:pt x="452757" y="71434"/>
                  <a:pt x="457248" y="70984"/>
                </a:cubicBezTo>
                <a:lnTo>
                  <a:pt x="449786" y="73243"/>
                </a:lnTo>
                <a:lnTo>
                  <a:pt x="488256" y="63351"/>
                </a:lnTo>
                <a:lnTo>
                  <a:pt x="494791" y="62354"/>
                </a:lnTo>
                <a:lnTo>
                  <a:pt x="505309" y="59756"/>
                </a:lnTo>
                <a:lnTo>
                  <a:pt x="538193" y="54130"/>
                </a:lnTo>
                <a:lnTo>
                  <a:pt x="516089" y="56612"/>
                </a:lnTo>
                <a:cubicBezTo>
                  <a:pt x="501266" y="59307"/>
                  <a:pt x="486444" y="61552"/>
                  <a:pt x="472071" y="65146"/>
                </a:cubicBezTo>
                <a:cubicBezTo>
                  <a:pt x="552022" y="41789"/>
                  <a:pt x="637812" y="38645"/>
                  <a:pt x="721805" y="50323"/>
                </a:cubicBezTo>
                <a:cubicBezTo>
                  <a:pt x="764027" y="56612"/>
                  <a:pt x="811189" y="70985"/>
                  <a:pt x="853859" y="90299"/>
                </a:cubicBezTo>
                <a:cubicBezTo>
                  <a:pt x="896979" y="109164"/>
                  <a:pt x="935158" y="132969"/>
                  <a:pt x="963904" y="151834"/>
                </a:cubicBezTo>
                <a:cubicBezTo>
                  <a:pt x="964802" y="152733"/>
                  <a:pt x="966150" y="153182"/>
                  <a:pt x="967049" y="154080"/>
                </a:cubicBezTo>
                <a:cubicBezTo>
                  <a:pt x="1030380" y="203488"/>
                  <a:pt x="1084729" y="264574"/>
                  <a:pt x="1124705" y="334644"/>
                </a:cubicBezTo>
                <a:cubicBezTo>
                  <a:pt x="1165129" y="404264"/>
                  <a:pt x="1190732" y="482867"/>
                  <a:pt x="1197469" y="563268"/>
                </a:cubicBezTo>
                <a:cubicBezTo>
                  <a:pt x="1195672" y="569107"/>
                  <a:pt x="1192977" y="568658"/>
                  <a:pt x="1189834" y="564615"/>
                </a:cubicBezTo>
                <a:cubicBezTo>
                  <a:pt x="1181749" y="491851"/>
                  <a:pt x="1158841" y="417739"/>
                  <a:pt x="1123357" y="351712"/>
                </a:cubicBezTo>
                <a:lnTo>
                  <a:pt x="1098977" y="315540"/>
                </a:lnTo>
                <a:lnTo>
                  <a:pt x="1098205" y="313982"/>
                </a:lnTo>
                <a:lnTo>
                  <a:pt x="1096637" y="312069"/>
                </a:lnTo>
                <a:lnTo>
                  <a:pt x="1061485" y="259914"/>
                </a:lnTo>
                <a:lnTo>
                  <a:pt x="1021474" y="220294"/>
                </a:lnTo>
                <a:lnTo>
                  <a:pt x="1016906" y="214717"/>
                </a:lnTo>
                <a:lnTo>
                  <a:pt x="1008365" y="207313"/>
                </a:lnTo>
                <a:lnTo>
                  <a:pt x="986812" y="185971"/>
                </a:lnTo>
                <a:cubicBezTo>
                  <a:pt x="975582" y="176988"/>
                  <a:pt x="963904" y="168902"/>
                  <a:pt x="952675" y="160818"/>
                </a:cubicBezTo>
                <a:lnTo>
                  <a:pt x="932193" y="148017"/>
                </a:lnTo>
                <a:lnTo>
                  <a:pt x="968846" y="173057"/>
                </a:lnTo>
                <a:lnTo>
                  <a:pt x="1008365" y="207313"/>
                </a:lnTo>
                <a:lnTo>
                  <a:pt x="1021474" y="220294"/>
                </a:lnTo>
                <a:lnTo>
                  <a:pt x="1096637" y="312069"/>
                </a:lnTo>
                <a:lnTo>
                  <a:pt x="1098977" y="315540"/>
                </a:lnTo>
                <a:lnTo>
                  <a:pt x="1155473" y="429473"/>
                </a:lnTo>
                <a:cubicBezTo>
                  <a:pt x="1169958" y="470066"/>
                  <a:pt x="1179727" y="512288"/>
                  <a:pt x="1184444" y="554734"/>
                </a:cubicBezTo>
                <a:cubicBezTo>
                  <a:pt x="1183096" y="551589"/>
                  <a:pt x="1181300" y="547996"/>
                  <a:pt x="1179952" y="543954"/>
                </a:cubicBezTo>
                <a:cubicBezTo>
                  <a:pt x="1174113" y="503529"/>
                  <a:pt x="1163782" y="463553"/>
                  <a:pt x="1149858" y="426722"/>
                </a:cubicBezTo>
                <a:cubicBezTo>
                  <a:pt x="1135934" y="390340"/>
                  <a:pt x="1118417" y="357102"/>
                  <a:pt x="1099103" y="330152"/>
                </a:cubicBezTo>
                <a:cubicBezTo>
                  <a:pt x="1104942" y="340482"/>
                  <a:pt x="1110781" y="349466"/>
                  <a:pt x="1115273" y="358898"/>
                </a:cubicBezTo>
                <a:cubicBezTo>
                  <a:pt x="1120213" y="367882"/>
                  <a:pt x="1125154" y="376865"/>
                  <a:pt x="1129197" y="385848"/>
                </a:cubicBezTo>
                <a:cubicBezTo>
                  <a:pt x="1131443" y="390340"/>
                  <a:pt x="1133239" y="394831"/>
                  <a:pt x="1135485" y="399323"/>
                </a:cubicBezTo>
                <a:cubicBezTo>
                  <a:pt x="1137731" y="403815"/>
                  <a:pt x="1139527" y="408306"/>
                  <a:pt x="1141324" y="413247"/>
                </a:cubicBezTo>
                <a:cubicBezTo>
                  <a:pt x="1143121" y="417739"/>
                  <a:pt x="1145367" y="422680"/>
                  <a:pt x="1147163" y="427620"/>
                </a:cubicBezTo>
                <a:cubicBezTo>
                  <a:pt x="1148960" y="432561"/>
                  <a:pt x="1150757" y="437951"/>
                  <a:pt x="1152553" y="443341"/>
                </a:cubicBezTo>
                <a:cubicBezTo>
                  <a:pt x="1152104" y="443341"/>
                  <a:pt x="1151655" y="444239"/>
                  <a:pt x="1149858" y="440646"/>
                </a:cubicBezTo>
                <a:cubicBezTo>
                  <a:pt x="1160189" y="467596"/>
                  <a:pt x="1170071" y="500385"/>
                  <a:pt x="1175460" y="533174"/>
                </a:cubicBezTo>
                <a:lnTo>
                  <a:pt x="1168017" y="514950"/>
                </a:lnTo>
                <a:lnTo>
                  <a:pt x="1176086" y="567817"/>
                </a:lnTo>
                <a:cubicBezTo>
                  <a:pt x="1178048" y="587144"/>
                  <a:pt x="1179054" y="606754"/>
                  <a:pt x="1179054" y="626600"/>
                </a:cubicBezTo>
                <a:cubicBezTo>
                  <a:pt x="1179054" y="705981"/>
                  <a:pt x="1162966" y="781604"/>
                  <a:pt x="1133873" y="850388"/>
                </a:cubicBezTo>
                <a:lnTo>
                  <a:pt x="1127039" y="864575"/>
                </a:lnTo>
                <a:lnTo>
                  <a:pt x="1124649" y="872292"/>
                </a:lnTo>
                <a:cubicBezTo>
                  <a:pt x="1123470" y="876784"/>
                  <a:pt x="1123582" y="878581"/>
                  <a:pt x="1125603" y="876334"/>
                </a:cubicBezTo>
                <a:cubicBezTo>
                  <a:pt x="1128298" y="872741"/>
                  <a:pt x="1132341" y="864207"/>
                  <a:pt x="1136833" y="852978"/>
                </a:cubicBezTo>
                <a:cubicBezTo>
                  <a:pt x="1139078" y="847139"/>
                  <a:pt x="1141324" y="840850"/>
                  <a:pt x="1143570" y="834113"/>
                </a:cubicBezTo>
                <a:cubicBezTo>
                  <a:pt x="1144918" y="830520"/>
                  <a:pt x="1146265" y="827375"/>
                  <a:pt x="1147163" y="823333"/>
                </a:cubicBezTo>
                <a:cubicBezTo>
                  <a:pt x="1148062" y="819740"/>
                  <a:pt x="1149409" y="816147"/>
                  <a:pt x="1150308" y="812104"/>
                </a:cubicBezTo>
                <a:cubicBezTo>
                  <a:pt x="1151206" y="810307"/>
                  <a:pt x="1152104" y="808511"/>
                  <a:pt x="1153002" y="806265"/>
                </a:cubicBezTo>
                <a:cubicBezTo>
                  <a:pt x="1146714" y="826028"/>
                  <a:pt x="1148062" y="826477"/>
                  <a:pt x="1150308" y="825130"/>
                </a:cubicBezTo>
                <a:cubicBezTo>
                  <a:pt x="1152104" y="823782"/>
                  <a:pt x="1155698" y="820189"/>
                  <a:pt x="1151206" y="832316"/>
                </a:cubicBezTo>
                <a:cubicBezTo>
                  <a:pt x="1139527" y="863758"/>
                  <a:pt x="1125603" y="894750"/>
                  <a:pt x="1108086" y="923946"/>
                </a:cubicBezTo>
                <a:cubicBezTo>
                  <a:pt x="1090569" y="953591"/>
                  <a:pt x="1071255" y="980540"/>
                  <a:pt x="1050593" y="1005244"/>
                </a:cubicBezTo>
                <a:cubicBezTo>
                  <a:pt x="1045203" y="1011532"/>
                  <a:pt x="1040262" y="1017821"/>
                  <a:pt x="1034872" y="1023211"/>
                </a:cubicBezTo>
                <a:cubicBezTo>
                  <a:pt x="1029482" y="1029050"/>
                  <a:pt x="1024093" y="1034889"/>
                  <a:pt x="1018253" y="1040728"/>
                </a:cubicBezTo>
                <a:cubicBezTo>
                  <a:pt x="1012414" y="1046118"/>
                  <a:pt x="1007024" y="1051957"/>
                  <a:pt x="1001185" y="1057347"/>
                </a:cubicBezTo>
                <a:cubicBezTo>
                  <a:pt x="995346" y="1062737"/>
                  <a:pt x="989507" y="1067678"/>
                  <a:pt x="983668" y="1073068"/>
                </a:cubicBezTo>
                <a:cubicBezTo>
                  <a:pt x="959862" y="1093729"/>
                  <a:pt x="934260" y="1112594"/>
                  <a:pt x="907310" y="1129663"/>
                </a:cubicBezTo>
                <a:cubicBezTo>
                  <a:pt x="879911" y="1146731"/>
                  <a:pt x="850715" y="1161553"/>
                  <a:pt x="819274" y="1175028"/>
                </a:cubicBezTo>
                <a:cubicBezTo>
                  <a:pt x="813884" y="1177274"/>
                  <a:pt x="808494" y="1179969"/>
                  <a:pt x="802655" y="1181765"/>
                </a:cubicBezTo>
                <a:cubicBezTo>
                  <a:pt x="771663" y="1193444"/>
                  <a:pt x="740671" y="1201978"/>
                  <a:pt x="709229" y="1207817"/>
                </a:cubicBezTo>
                <a:cubicBezTo>
                  <a:pt x="693508" y="1210961"/>
                  <a:pt x="677788" y="1212757"/>
                  <a:pt x="661617" y="1214554"/>
                </a:cubicBezTo>
                <a:cubicBezTo>
                  <a:pt x="653533" y="1215004"/>
                  <a:pt x="645448" y="1215902"/>
                  <a:pt x="637812" y="1216351"/>
                </a:cubicBezTo>
                <a:cubicBezTo>
                  <a:pt x="629727" y="1216800"/>
                  <a:pt x="621642" y="1216800"/>
                  <a:pt x="613557" y="1216800"/>
                </a:cubicBezTo>
                <a:cubicBezTo>
                  <a:pt x="617599" y="1216351"/>
                  <a:pt x="622091" y="1215452"/>
                  <a:pt x="626134" y="1214554"/>
                </a:cubicBezTo>
                <a:cubicBezTo>
                  <a:pt x="574480" y="1215902"/>
                  <a:pt x="522377" y="1211410"/>
                  <a:pt x="471172" y="1200630"/>
                </a:cubicBezTo>
                <a:cubicBezTo>
                  <a:pt x="408739" y="1188503"/>
                  <a:pt x="348101" y="1165146"/>
                  <a:pt x="291507" y="1132357"/>
                </a:cubicBezTo>
                <a:cubicBezTo>
                  <a:pt x="234912" y="1099119"/>
                  <a:pt x="183259" y="1056000"/>
                  <a:pt x="139241" y="1002999"/>
                </a:cubicBezTo>
                <a:cubicBezTo>
                  <a:pt x="104880" y="961227"/>
                  <a:pt x="76582" y="915412"/>
                  <a:pt x="54538" y="866691"/>
                </a:cubicBezTo>
                <a:lnTo>
                  <a:pt x="43312" y="838759"/>
                </a:lnTo>
                <a:lnTo>
                  <a:pt x="41772" y="833215"/>
                </a:lnTo>
                <a:lnTo>
                  <a:pt x="38628" y="823333"/>
                </a:lnTo>
                <a:cubicBezTo>
                  <a:pt x="36382" y="817045"/>
                  <a:pt x="34137" y="810307"/>
                  <a:pt x="31890" y="804019"/>
                </a:cubicBezTo>
                <a:lnTo>
                  <a:pt x="27890" y="790785"/>
                </a:lnTo>
                <a:lnTo>
                  <a:pt x="20946" y="763555"/>
                </a:lnTo>
                <a:lnTo>
                  <a:pt x="14787" y="734563"/>
                </a:lnTo>
                <a:lnTo>
                  <a:pt x="10331" y="706551"/>
                </a:lnTo>
                <a:cubicBezTo>
                  <a:pt x="9432" y="699813"/>
                  <a:pt x="8534" y="693525"/>
                  <a:pt x="8085" y="686788"/>
                </a:cubicBezTo>
                <a:cubicBezTo>
                  <a:pt x="7636" y="680050"/>
                  <a:pt x="7187" y="673762"/>
                  <a:pt x="6737" y="667024"/>
                </a:cubicBezTo>
                <a:cubicBezTo>
                  <a:pt x="6288" y="663880"/>
                  <a:pt x="6288" y="660736"/>
                  <a:pt x="5839" y="657143"/>
                </a:cubicBezTo>
                <a:cubicBezTo>
                  <a:pt x="5839" y="653998"/>
                  <a:pt x="5839" y="650855"/>
                  <a:pt x="5390" y="647261"/>
                </a:cubicBezTo>
                <a:cubicBezTo>
                  <a:pt x="4941" y="640973"/>
                  <a:pt x="4941" y="634235"/>
                  <a:pt x="4492" y="627947"/>
                </a:cubicBezTo>
                <a:cubicBezTo>
                  <a:pt x="4042" y="602569"/>
                  <a:pt x="5053" y="577866"/>
                  <a:pt x="6850" y="554340"/>
                </a:cubicBezTo>
                <a:lnTo>
                  <a:pt x="13573" y="491106"/>
                </a:lnTo>
                <a:lnTo>
                  <a:pt x="13475" y="491402"/>
                </a:lnTo>
                <a:cubicBezTo>
                  <a:pt x="5839" y="529580"/>
                  <a:pt x="1796" y="567310"/>
                  <a:pt x="1347" y="604591"/>
                </a:cubicBezTo>
                <a:cubicBezTo>
                  <a:pt x="1572" y="565738"/>
                  <a:pt x="5390" y="526436"/>
                  <a:pt x="13419" y="487359"/>
                </a:cubicBezTo>
                <a:lnTo>
                  <a:pt x="19982" y="466989"/>
                </a:lnTo>
                <a:lnTo>
                  <a:pt x="16264" y="481383"/>
                </a:lnTo>
                <a:lnTo>
                  <a:pt x="17012" y="479330"/>
                </a:lnTo>
                <a:cubicBezTo>
                  <a:pt x="17854" y="477253"/>
                  <a:pt x="18640" y="475232"/>
                  <a:pt x="19763" y="471189"/>
                </a:cubicBezTo>
                <a:cubicBezTo>
                  <a:pt x="27399" y="441544"/>
                  <a:pt x="38179" y="412798"/>
                  <a:pt x="49408" y="385848"/>
                </a:cubicBezTo>
                <a:cubicBezTo>
                  <a:pt x="60637" y="358898"/>
                  <a:pt x="73663" y="333745"/>
                  <a:pt x="85790" y="309939"/>
                </a:cubicBezTo>
                <a:cubicBezTo>
                  <a:pt x="85116" y="309603"/>
                  <a:pt x="93033" y="297138"/>
                  <a:pt x="94381" y="293580"/>
                </a:cubicBezTo>
                <a:lnTo>
                  <a:pt x="93052" y="293760"/>
                </a:lnTo>
                <a:lnTo>
                  <a:pt x="72484" y="328335"/>
                </a:lnTo>
                <a:lnTo>
                  <a:pt x="38328" y="410046"/>
                </a:lnTo>
                <a:lnTo>
                  <a:pt x="50755" y="371475"/>
                </a:lnTo>
                <a:cubicBezTo>
                  <a:pt x="57942" y="355755"/>
                  <a:pt x="68272" y="331050"/>
                  <a:pt x="76357" y="315330"/>
                </a:cubicBezTo>
                <a:cubicBezTo>
                  <a:pt x="97019" y="275354"/>
                  <a:pt x="123969" y="236726"/>
                  <a:pt x="156308" y="201242"/>
                </a:cubicBezTo>
                <a:cubicBezTo>
                  <a:pt x="160351" y="197200"/>
                  <a:pt x="163944" y="192259"/>
                  <a:pt x="168436" y="188216"/>
                </a:cubicBezTo>
                <a:cubicBezTo>
                  <a:pt x="172928" y="184174"/>
                  <a:pt x="176970" y="179683"/>
                  <a:pt x="181462" y="175640"/>
                </a:cubicBezTo>
                <a:lnTo>
                  <a:pt x="188199" y="169351"/>
                </a:lnTo>
                <a:lnTo>
                  <a:pt x="194937" y="163513"/>
                </a:lnTo>
                <a:cubicBezTo>
                  <a:pt x="199878" y="159470"/>
                  <a:pt x="204369" y="155428"/>
                  <a:pt x="208861" y="151385"/>
                </a:cubicBezTo>
                <a:cubicBezTo>
                  <a:pt x="213352" y="147343"/>
                  <a:pt x="218293" y="143749"/>
                  <a:pt x="223234" y="139707"/>
                </a:cubicBezTo>
                <a:cubicBezTo>
                  <a:pt x="228175" y="136113"/>
                  <a:pt x="233116" y="132071"/>
                  <a:pt x="238056" y="128478"/>
                </a:cubicBezTo>
                <a:cubicBezTo>
                  <a:pt x="248387" y="121740"/>
                  <a:pt x="258269" y="114105"/>
                  <a:pt x="268599" y="107816"/>
                </a:cubicBezTo>
                <a:lnTo>
                  <a:pt x="261330" y="113555"/>
                </a:lnTo>
                <a:lnTo>
                  <a:pt x="311383" y="80922"/>
                </a:lnTo>
                <a:cubicBezTo>
                  <a:pt x="332157" y="69076"/>
                  <a:pt x="353716" y="58408"/>
                  <a:pt x="375950" y="48976"/>
                </a:cubicBezTo>
                <a:cubicBezTo>
                  <a:pt x="419968" y="30111"/>
                  <a:pt x="466681" y="16187"/>
                  <a:pt x="515190" y="8551"/>
                </a:cubicBezTo>
                <a:cubicBezTo>
                  <a:pt x="539221" y="4508"/>
                  <a:pt x="563700" y="1926"/>
                  <a:pt x="588460" y="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B0647DC2-2116-4B0D-9D4C-B40032F4D8D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812249" y="2256300"/>
            <a:ext cx="1189394" cy="1216800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B4627C6-B328-4BA7-91C9-65EC214D2B7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652453" y="2256300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2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7 w 1217130"/>
              <a:gd name="connsiteY9" fmla="*/ 1158726 h 1216800"/>
              <a:gd name="connsiteX10" fmla="*/ 312036 w 1217130"/>
              <a:gd name="connsiteY10" fmla="*/ 1143515 h 1216800"/>
              <a:gd name="connsiteX11" fmla="*/ 303279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90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9 w 1217130"/>
              <a:gd name="connsiteY17" fmla="*/ 1143515 h 1216800"/>
              <a:gd name="connsiteX18" fmla="*/ 297748 w 1217130"/>
              <a:gd name="connsiteY18" fmla="*/ 1149968 h 1216800"/>
              <a:gd name="connsiteX19" fmla="*/ 282999 w 1217130"/>
              <a:gd name="connsiteY19" fmla="*/ 1140750 h 1216800"/>
              <a:gd name="connsiteX20" fmla="*/ 275624 w 1217130"/>
              <a:gd name="connsiteY20" fmla="*/ 1136141 h 1216800"/>
              <a:gd name="connsiteX21" fmla="*/ 268250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8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20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8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4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7 w 1217130"/>
              <a:gd name="connsiteY65" fmla="*/ 720401 h 1216800"/>
              <a:gd name="connsiteX66" fmla="*/ 6914 w 1217130"/>
              <a:gd name="connsiteY66" fmla="*/ 710261 h 1216800"/>
              <a:gd name="connsiteX67" fmla="*/ 3688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9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70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6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6 w 1217130"/>
              <a:gd name="connsiteY93" fmla="*/ 27194 h 1216800"/>
              <a:gd name="connsiteX94" fmla="*/ 626837 w 1217130"/>
              <a:gd name="connsiteY94" fmla="*/ 15210 h 1216800"/>
              <a:gd name="connsiteX95" fmla="*/ 653109 w 1217130"/>
              <a:gd name="connsiteY95" fmla="*/ 16132 h 1216800"/>
              <a:gd name="connsiteX96" fmla="*/ 679381 w 1217130"/>
              <a:gd name="connsiteY96" fmla="*/ 17975 h 1216800"/>
              <a:gd name="connsiteX97" fmla="*/ 720863 w 1217130"/>
              <a:gd name="connsiteY97" fmla="*/ 22584 h 1216800"/>
              <a:gd name="connsiteX98" fmla="*/ 853143 w 1217130"/>
              <a:gd name="connsiteY98" fmla="*/ 59918 h 1216800"/>
              <a:gd name="connsiteX99" fmla="*/ 958231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4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4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8 h 1216800"/>
              <a:gd name="connsiteX117" fmla="*/ 1217130 w 1217130"/>
              <a:gd name="connsiteY117" fmla="*/ 549654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7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1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3 w 1217130"/>
              <a:gd name="connsiteY133" fmla="*/ 1167944 h 1216800"/>
              <a:gd name="connsiteX134" fmla="*/ 313419 w 1217130"/>
              <a:gd name="connsiteY134" fmla="*/ 1136141 h 1216800"/>
              <a:gd name="connsiteX135" fmla="*/ 292217 w 1217130"/>
              <a:gd name="connsiteY135" fmla="*/ 1120470 h 1216800"/>
              <a:gd name="connsiteX136" fmla="*/ 267328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2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2 w 1217130"/>
              <a:gd name="connsiteY145" fmla="*/ 1036584 h 1216800"/>
              <a:gd name="connsiteX146" fmla="*/ 171920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8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1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7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7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8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8 w 1217130"/>
              <a:gd name="connsiteY190" fmla="*/ 248430 h 1216800"/>
              <a:gd name="connsiteX191" fmla="*/ 83425 w 1217130"/>
              <a:gd name="connsiteY191" fmla="*/ 324480 h 1216800"/>
              <a:gd name="connsiteX192" fmla="*/ 73285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4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4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90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8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5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10 w 1217130"/>
              <a:gd name="connsiteY233" fmla="*/ 17515 h 1216800"/>
              <a:gd name="connsiteX234" fmla="*/ 488564 w 1217130"/>
              <a:gd name="connsiteY234" fmla="*/ 20741 h 1216800"/>
              <a:gd name="connsiteX235" fmla="*/ 482573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2" y="1201129"/>
                </a:cubicBezTo>
                <a:cubicBezTo>
                  <a:pt x="391313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7" y="1158726"/>
                </a:cubicBezTo>
                <a:cubicBezTo>
                  <a:pt x="333237" y="1157804"/>
                  <a:pt x="320793" y="1149507"/>
                  <a:pt x="312036" y="1143515"/>
                </a:cubicBezTo>
                <a:cubicBezTo>
                  <a:pt x="307427" y="1140289"/>
                  <a:pt x="304200" y="1137524"/>
                  <a:pt x="303279" y="1136141"/>
                </a:cubicBezTo>
                <a:cubicBezTo>
                  <a:pt x="303048" y="1135219"/>
                  <a:pt x="303279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90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70" y="1146281"/>
                  <a:pt x="293139" y="1143515"/>
                </a:cubicBezTo>
                <a:cubicBezTo>
                  <a:pt x="282538" y="1138446"/>
                  <a:pt x="272859" y="1133375"/>
                  <a:pt x="297748" y="1149968"/>
                </a:cubicBezTo>
                <a:lnTo>
                  <a:pt x="282999" y="1140750"/>
                </a:lnTo>
                <a:lnTo>
                  <a:pt x="275624" y="1136141"/>
                </a:lnTo>
                <a:lnTo>
                  <a:pt x="268250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8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1"/>
                  <a:pt x="125829" y="960534"/>
                </a:cubicBezTo>
                <a:cubicBezTo>
                  <a:pt x="122602" y="956386"/>
                  <a:pt x="119837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20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5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8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60" y="916748"/>
                  <a:pt x="78816" y="911678"/>
                </a:cubicBezTo>
                <a:cubicBezTo>
                  <a:pt x="75129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8" y="581206"/>
                  <a:pt x="3688" y="598260"/>
                  <a:pt x="4609" y="610244"/>
                </a:cubicBezTo>
                <a:cubicBezTo>
                  <a:pt x="5070" y="616235"/>
                  <a:pt x="5531" y="620844"/>
                  <a:pt x="6453" y="624993"/>
                </a:cubicBezTo>
                <a:cubicBezTo>
                  <a:pt x="6914" y="629141"/>
                  <a:pt x="8297" y="632367"/>
                  <a:pt x="8757" y="635594"/>
                </a:cubicBezTo>
                <a:cubicBezTo>
                  <a:pt x="12445" y="648499"/>
                  <a:pt x="13828" y="660944"/>
                  <a:pt x="19819" y="712104"/>
                </a:cubicBezTo>
                <a:cubicBezTo>
                  <a:pt x="18437" y="708878"/>
                  <a:pt x="17054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7" y="855447"/>
                  <a:pt x="61301" y="882180"/>
                </a:cubicBezTo>
                <a:cubicBezTo>
                  <a:pt x="68676" y="901077"/>
                  <a:pt x="62223" y="901077"/>
                  <a:pt x="46091" y="864666"/>
                </a:cubicBezTo>
                <a:cubicBezTo>
                  <a:pt x="42865" y="852682"/>
                  <a:pt x="38255" y="840698"/>
                  <a:pt x="35029" y="828254"/>
                </a:cubicBezTo>
                <a:cubicBezTo>
                  <a:pt x="33186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5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6" y="743907"/>
                  <a:pt x="11523" y="737455"/>
                  <a:pt x="10140" y="730541"/>
                </a:cubicBezTo>
                <a:cubicBezTo>
                  <a:pt x="9679" y="727315"/>
                  <a:pt x="8757" y="723627"/>
                  <a:pt x="8297" y="720401"/>
                </a:cubicBezTo>
                <a:lnTo>
                  <a:pt x="6914" y="710261"/>
                </a:lnTo>
                <a:cubicBezTo>
                  <a:pt x="5992" y="703347"/>
                  <a:pt x="5070" y="696434"/>
                  <a:pt x="3688" y="689981"/>
                </a:cubicBezTo>
                <a:cubicBezTo>
                  <a:pt x="3226" y="683067"/>
                  <a:pt x="2305" y="676154"/>
                  <a:pt x="1844" y="669701"/>
                </a:cubicBezTo>
                <a:cubicBezTo>
                  <a:pt x="1383" y="666475"/>
                  <a:pt x="1383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6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9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6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70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9" y="35029"/>
                  <a:pt x="433716" y="32724"/>
                  <a:pt x="436942" y="32724"/>
                </a:cubicBezTo>
                <a:close/>
                <a:moveTo>
                  <a:pt x="783086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6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6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2" y="15671"/>
                  <a:pt x="653109" y="16132"/>
                </a:cubicBezTo>
                <a:cubicBezTo>
                  <a:pt x="662327" y="16593"/>
                  <a:pt x="671084" y="17515"/>
                  <a:pt x="679381" y="17975"/>
                </a:cubicBezTo>
                <a:cubicBezTo>
                  <a:pt x="696434" y="19819"/>
                  <a:pt x="711183" y="21663"/>
                  <a:pt x="720863" y="22584"/>
                </a:cubicBezTo>
                <a:cubicBezTo>
                  <a:pt x="764649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1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4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4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4"/>
                </a:cubicBezTo>
                <a:cubicBezTo>
                  <a:pt x="1060553" y="192660"/>
                  <a:pt x="1058709" y="190816"/>
                  <a:pt x="1056865" y="188512"/>
                </a:cubicBezTo>
                <a:cubicBezTo>
                  <a:pt x="1055022" y="186207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6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8"/>
                </a:lnTo>
                <a:lnTo>
                  <a:pt x="1217130" y="549654"/>
                </a:lnTo>
                <a:lnTo>
                  <a:pt x="1215879" y="566918"/>
                </a:lnTo>
                <a:cubicBezTo>
                  <a:pt x="1214497" y="576597"/>
                  <a:pt x="1213114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7" y="1084058"/>
                </a:lnTo>
                <a:cubicBezTo>
                  <a:pt x="958692" y="1111713"/>
                  <a:pt x="923663" y="1136141"/>
                  <a:pt x="888173" y="1156882"/>
                </a:cubicBezTo>
                <a:cubicBezTo>
                  <a:pt x="884716" y="1156882"/>
                  <a:pt x="872963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1" y="1216800"/>
                </a:cubicBezTo>
                <a:cubicBezTo>
                  <a:pt x="557448" y="1216800"/>
                  <a:pt x="498524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3" y="1167944"/>
                </a:cubicBezTo>
                <a:cubicBezTo>
                  <a:pt x="357205" y="1159186"/>
                  <a:pt x="328168" y="1142594"/>
                  <a:pt x="313419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2" y="1114939"/>
                  <a:pt x="276085" y="1108486"/>
                  <a:pt x="267328" y="1102495"/>
                </a:cubicBezTo>
                <a:cubicBezTo>
                  <a:pt x="258571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8" y="1067466"/>
                  <a:pt x="223542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2" y="1036584"/>
                </a:cubicBezTo>
                <a:cubicBezTo>
                  <a:pt x="179294" y="1032437"/>
                  <a:pt x="175607" y="1028288"/>
                  <a:pt x="171920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1" y="1025062"/>
                  <a:pt x="165582" y="1010428"/>
                  <a:pt x="154520" y="994872"/>
                </a:cubicBezTo>
                <a:lnTo>
                  <a:pt x="136888" y="966793"/>
                </a:lnTo>
                <a:lnTo>
                  <a:pt x="129333" y="956691"/>
                </a:lnTo>
                <a:cubicBezTo>
                  <a:pt x="118731" y="940997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1" y="826410"/>
                  <a:pt x="45631" y="785389"/>
                </a:cubicBezTo>
                <a:cubicBezTo>
                  <a:pt x="35029" y="744368"/>
                  <a:pt x="29960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6" y="752204"/>
                  <a:pt x="35029" y="759578"/>
                  <a:pt x="36873" y="766492"/>
                </a:cubicBezTo>
                <a:cubicBezTo>
                  <a:pt x="43326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7" y="806130"/>
                </a:cubicBezTo>
                <a:cubicBezTo>
                  <a:pt x="36412" y="799677"/>
                  <a:pt x="33186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9" y="737915"/>
                  <a:pt x="23046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7" y="564614"/>
                </a:cubicBezTo>
                <a:cubicBezTo>
                  <a:pt x="18898" y="557700"/>
                  <a:pt x="19820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9" y="509766"/>
                  <a:pt x="25811" y="503313"/>
                </a:cubicBezTo>
                <a:cubicBezTo>
                  <a:pt x="28577" y="489946"/>
                  <a:pt x="31342" y="476580"/>
                  <a:pt x="35029" y="463214"/>
                </a:cubicBezTo>
                <a:cubicBezTo>
                  <a:pt x="42865" y="436481"/>
                  <a:pt x="53466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4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5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7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8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9" y="233220"/>
                  <a:pt x="148874" y="235064"/>
                  <a:pt x="146108" y="237829"/>
                </a:cubicBezTo>
                <a:cubicBezTo>
                  <a:pt x="143343" y="240595"/>
                  <a:pt x="139656" y="243821"/>
                  <a:pt x="135508" y="248430"/>
                </a:cubicBezTo>
                <a:cubicBezTo>
                  <a:pt x="115228" y="268710"/>
                  <a:pt x="97252" y="297286"/>
                  <a:pt x="83425" y="324480"/>
                </a:cubicBezTo>
                <a:cubicBezTo>
                  <a:pt x="79737" y="331394"/>
                  <a:pt x="76511" y="338307"/>
                  <a:pt x="73285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7" y="375641"/>
                  <a:pt x="53005" y="385781"/>
                  <a:pt x="48395" y="394077"/>
                </a:cubicBezTo>
                <a:cubicBezTo>
                  <a:pt x="43326" y="399608"/>
                  <a:pt x="42404" y="396382"/>
                  <a:pt x="44708" y="387624"/>
                </a:cubicBezTo>
                <a:cubicBezTo>
                  <a:pt x="45630" y="383015"/>
                  <a:pt x="47935" y="377484"/>
                  <a:pt x="50239" y="370571"/>
                </a:cubicBezTo>
                <a:cubicBezTo>
                  <a:pt x="53005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4"/>
                </a:cubicBezTo>
                <a:cubicBezTo>
                  <a:pt x="93104" y="288529"/>
                  <a:pt x="98174" y="280233"/>
                  <a:pt x="103244" y="272858"/>
                </a:cubicBezTo>
                <a:cubicBezTo>
                  <a:pt x="108314" y="265944"/>
                  <a:pt x="112923" y="259031"/>
                  <a:pt x="117071" y="253500"/>
                </a:cubicBezTo>
                <a:cubicBezTo>
                  <a:pt x="120759" y="248430"/>
                  <a:pt x="126289" y="241516"/>
                  <a:pt x="132281" y="234142"/>
                </a:cubicBezTo>
                <a:cubicBezTo>
                  <a:pt x="135508" y="230455"/>
                  <a:pt x="138734" y="226767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5" y="192199"/>
                  <a:pt x="174224" y="194504"/>
                </a:cubicBezTo>
                <a:cubicBezTo>
                  <a:pt x="194965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5" y="114766"/>
                  <a:pt x="271937" y="110618"/>
                  <a:pt x="278390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9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8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9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9" y="23967"/>
                  <a:pt x="562310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1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4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5" y="9218"/>
                </a:cubicBezTo>
                <a:cubicBezTo>
                  <a:pt x="618541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4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10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1" y="23046"/>
                  <a:pt x="472433" y="23046"/>
                  <a:pt x="482573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BC50E87-837D-48A1-AF7E-50325E0BDD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92656" y="2256300"/>
            <a:ext cx="1217130" cy="1216800"/>
          </a:xfrm>
          <a:custGeom>
            <a:avLst/>
            <a:gdLst>
              <a:gd name="connsiteX0" fmla="*/ 670385 w 1217130"/>
              <a:gd name="connsiteY0" fmla="*/ 1210201 h 1216800"/>
              <a:gd name="connsiteX1" fmla="*/ 664622 w 1217130"/>
              <a:gd name="connsiteY1" fmla="*/ 1213304 h 1216800"/>
              <a:gd name="connsiteX2" fmla="*/ 664967 w 1217130"/>
              <a:gd name="connsiteY2" fmla="*/ 1213452 h 1216800"/>
              <a:gd name="connsiteX3" fmla="*/ 718300 w 1217130"/>
              <a:gd name="connsiteY3" fmla="*/ 1178701 h 1216800"/>
              <a:gd name="connsiteX4" fmla="*/ 699668 w 1217130"/>
              <a:gd name="connsiteY4" fmla="*/ 1183138 h 1216800"/>
              <a:gd name="connsiteX5" fmla="*/ 671720 w 1217130"/>
              <a:gd name="connsiteY5" fmla="*/ 1186687 h 1216800"/>
              <a:gd name="connsiteX6" fmla="*/ 670389 w 1217130"/>
              <a:gd name="connsiteY6" fmla="*/ 1183138 h 1216800"/>
              <a:gd name="connsiteX7" fmla="*/ 689909 w 1217130"/>
              <a:gd name="connsiteY7" fmla="*/ 1181363 h 1216800"/>
              <a:gd name="connsiteX8" fmla="*/ 718300 w 1217130"/>
              <a:gd name="connsiteY8" fmla="*/ 1178701 h 1216800"/>
              <a:gd name="connsiteX9" fmla="*/ 766766 w 1217130"/>
              <a:gd name="connsiteY9" fmla="*/ 1174057 h 1216800"/>
              <a:gd name="connsiteX10" fmla="*/ 765628 w 1217130"/>
              <a:gd name="connsiteY10" fmla="*/ 1174379 h 1216800"/>
              <a:gd name="connsiteX11" fmla="*/ 766211 w 1217130"/>
              <a:gd name="connsiteY11" fmla="*/ 1174265 h 1216800"/>
              <a:gd name="connsiteX12" fmla="*/ 419077 w 1217130"/>
              <a:gd name="connsiteY12" fmla="*/ 1167389 h 1216800"/>
              <a:gd name="connsiteX13" fmla="*/ 438818 w 1217130"/>
              <a:gd name="connsiteY13" fmla="*/ 1172491 h 1216800"/>
              <a:gd name="connsiteX14" fmla="*/ 447247 w 1217130"/>
              <a:gd name="connsiteY14" fmla="*/ 1172934 h 1216800"/>
              <a:gd name="connsiteX15" fmla="*/ 470759 w 1217130"/>
              <a:gd name="connsiteY15" fmla="*/ 1184469 h 1216800"/>
              <a:gd name="connsiteX16" fmla="*/ 481406 w 1217130"/>
              <a:gd name="connsiteY16" fmla="*/ 1186687 h 1216800"/>
              <a:gd name="connsiteX17" fmla="*/ 482072 w 1217130"/>
              <a:gd name="connsiteY17" fmla="*/ 1186909 h 1216800"/>
              <a:gd name="connsiteX18" fmla="*/ 484512 w 1217130"/>
              <a:gd name="connsiteY18" fmla="*/ 1184469 h 1216800"/>
              <a:gd name="connsiteX19" fmla="*/ 493827 w 1217130"/>
              <a:gd name="connsiteY19" fmla="*/ 1187130 h 1216800"/>
              <a:gd name="connsiteX20" fmla="*/ 503144 w 1217130"/>
              <a:gd name="connsiteY20" fmla="*/ 1189348 h 1216800"/>
              <a:gd name="connsiteX21" fmla="*/ 521500 w 1217130"/>
              <a:gd name="connsiteY21" fmla="*/ 1193617 h 1216800"/>
              <a:gd name="connsiteX22" fmla="*/ 521776 w 1217130"/>
              <a:gd name="connsiteY22" fmla="*/ 1193341 h 1216800"/>
              <a:gd name="connsiteX23" fmla="*/ 543070 w 1217130"/>
              <a:gd name="connsiteY23" fmla="*/ 1196890 h 1216800"/>
              <a:gd name="connsiteX24" fmla="*/ 553273 w 1217130"/>
              <a:gd name="connsiteY24" fmla="*/ 1198665 h 1216800"/>
              <a:gd name="connsiteX25" fmla="*/ 563476 w 1217130"/>
              <a:gd name="connsiteY25" fmla="*/ 1199552 h 1216800"/>
              <a:gd name="connsiteX26" fmla="*/ 584326 w 1217130"/>
              <a:gd name="connsiteY26" fmla="*/ 1200439 h 1216800"/>
              <a:gd name="connsiteX27" fmla="*/ 612718 w 1217130"/>
              <a:gd name="connsiteY27" fmla="*/ 1199995 h 1216800"/>
              <a:gd name="connsiteX28" fmla="*/ 613950 w 1217130"/>
              <a:gd name="connsiteY28" fmla="*/ 1199995 h 1216800"/>
              <a:gd name="connsiteX29" fmla="*/ 616578 w 1217130"/>
              <a:gd name="connsiteY29" fmla="*/ 1198517 h 1216800"/>
              <a:gd name="connsiteX30" fmla="*/ 616944 w 1217130"/>
              <a:gd name="connsiteY30" fmla="*/ 1198368 h 1216800"/>
              <a:gd name="connsiteX31" fmla="*/ 622922 w 1217130"/>
              <a:gd name="connsiteY31" fmla="*/ 1196446 h 1216800"/>
              <a:gd name="connsiteX32" fmla="*/ 629243 w 1217130"/>
              <a:gd name="connsiteY32" fmla="*/ 1196335 h 1216800"/>
              <a:gd name="connsiteX33" fmla="*/ 633568 w 1217130"/>
              <a:gd name="connsiteY33" fmla="*/ 1196890 h 1216800"/>
              <a:gd name="connsiteX34" fmla="*/ 634733 w 1217130"/>
              <a:gd name="connsiteY34" fmla="*/ 1199995 h 1216800"/>
              <a:gd name="connsiteX35" fmla="*/ 644659 w 1217130"/>
              <a:gd name="connsiteY35" fmla="*/ 1199995 h 1216800"/>
              <a:gd name="connsiteX36" fmla="*/ 641554 w 1217130"/>
              <a:gd name="connsiteY36" fmla="*/ 1204431 h 1216800"/>
              <a:gd name="connsiteX37" fmla="*/ 639779 w 1217130"/>
              <a:gd name="connsiteY37" fmla="*/ 1206650 h 1216800"/>
              <a:gd name="connsiteX38" fmla="*/ 634012 w 1217130"/>
              <a:gd name="connsiteY38" fmla="*/ 1209311 h 1216800"/>
              <a:gd name="connsiteX39" fmla="*/ 623365 w 1217130"/>
              <a:gd name="connsiteY39" fmla="*/ 1209311 h 1216800"/>
              <a:gd name="connsiteX40" fmla="*/ 609613 w 1217130"/>
              <a:gd name="connsiteY40" fmla="*/ 1208424 h 1216800"/>
              <a:gd name="connsiteX41" fmla="*/ 579890 w 1217130"/>
              <a:gd name="connsiteY41" fmla="*/ 1207537 h 1216800"/>
              <a:gd name="connsiteX42" fmla="*/ 557709 w 1217130"/>
              <a:gd name="connsiteY42" fmla="*/ 1205763 h 1216800"/>
              <a:gd name="connsiteX43" fmla="*/ 538190 w 1217130"/>
              <a:gd name="connsiteY43" fmla="*/ 1203101 h 1216800"/>
              <a:gd name="connsiteX44" fmla="*/ 518670 w 1217130"/>
              <a:gd name="connsiteY44" fmla="*/ 1199995 h 1216800"/>
              <a:gd name="connsiteX45" fmla="*/ 488948 w 1217130"/>
              <a:gd name="connsiteY45" fmla="*/ 1195559 h 1216800"/>
              <a:gd name="connsiteX46" fmla="*/ 465879 w 1217130"/>
              <a:gd name="connsiteY46" fmla="*/ 1188018 h 1216800"/>
              <a:gd name="connsiteX47" fmla="*/ 466146 w 1217130"/>
              <a:gd name="connsiteY47" fmla="*/ 1187824 h 1216800"/>
              <a:gd name="connsiteX48" fmla="*/ 452571 w 1217130"/>
              <a:gd name="connsiteY48" fmla="*/ 1183581 h 1216800"/>
              <a:gd name="connsiteX49" fmla="*/ 440593 w 1217130"/>
              <a:gd name="connsiteY49" fmla="*/ 1178258 h 1216800"/>
              <a:gd name="connsiteX50" fmla="*/ 426841 w 1217130"/>
              <a:gd name="connsiteY50" fmla="*/ 1173822 h 1216800"/>
              <a:gd name="connsiteX51" fmla="*/ 412645 w 1217130"/>
              <a:gd name="connsiteY51" fmla="*/ 1168942 h 1216800"/>
              <a:gd name="connsiteX52" fmla="*/ 419077 w 1217130"/>
              <a:gd name="connsiteY52" fmla="*/ 1167389 h 1216800"/>
              <a:gd name="connsiteX53" fmla="*/ 680216 w 1217130"/>
              <a:gd name="connsiteY53" fmla="*/ 1157878 h 1216800"/>
              <a:gd name="connsiteX54" fmla="*/ 673438 w 1217130"/>
              <a:gd name="connsiteY54" fmla="*/ 1158912 h 1216800"/>
              <a:gd name="connsiteX55" fmla="*/ 626563 w 1217130"/>
              <a:gd name="connsiteY55" fmla="*/ 1161279 h 1216800"/>
              <a:gd name="connsiteX56" fmla="*/ 641997 w 1217130"/>
              <a:gd name="connsiteY56" fmla="*/ 1163174 h 1216800"/>
              <a:gd name="connsiteX57" fmla="*/ 645990 w 1217130"/>
              <a:gd name="connsiteY57" fmla="*/ 1162287 h 1216800"/>
              <a:gd name="connsiteX58" fmla="*/ 673494 w 1217130"/>
              <a:gd name="connsiteY58" fmla="*/ 1159182 h 1216800"/>
              <a:gd name="connsiteX59" fmla="*/ 678020 w 1217130"/>
              <a:gd name="connsiteY59" fmla="*/ 1158302 h 1216800"/>
              <a:gd name="connsiteX60" fmla="*/ 722331 w 1217130"/>
              <a:gd name="connsiteY60" fmla="*/ 1151450 h 1216800"/>
              <a:gd name="connsiteX61" fmla="*/ 699310 w 1217130"/>
              <a:gd name="connsiteY61" fmla="*/ 1154964 h 1216800"/>
              <a:gd name="connsiteX62" fmla="*/ 707210 w 1217130"/>
              <a:gd name="connsiteY62" fmla="*/ 1155189 h 1216800"/>
              <a:gd name="connsiteX63" fmla="*/ 718577 w 1217130"/>
              <a:gd name="connsiteY63" fmla="*/ 1153082 h 1216800"/>
              <a:gd name="connsiteX64" fmla="*/ 806369 w 1217130"/>
              <a:gd name="connsiteY64" fmla="*/ 1150424 h 1216800"/>
              <a:gd name="connsiteX65" fmla="*/ 734163 w 1217130"/>
              <a:gd name="connsiteY65" fmla="*/ 1169653 h 1216800"/>
              <a:gd name="connsiteX66" fmla="*/ 770703 w 1217130"/>
              <a:gd name="connsiteY66" fmla="*/ 1161511 h 1216800"/>
              <a:gd name="connsiteX67" fmla="*/ 343440 w 1217130"/>
              <a:gd name="connsiteY67" fmla="*/ 1141437 h 1216800"/>
              <a:gd name="connsiteX68" fmla="*/ 394456 w 1217130"/>
              <a:gd name="connsiteY68" fmla="*/ 1163174 h 1216800"/>
              <a:gd name="connsiteX69" fmla="*/ 412645 w 1217130"/>
              <a:gd name="connsiteY69" fmla="*/ 1168942 h 1216800"/>
              <a:gd name="connsiteX70" fmla="*/ 426397 w 1217130"/>
              <a:gd name="connsiteY70" fmla="*/ 1173821 h 1216800"/>
              <a:gd name="connsiteX71" fmla="*/ 440149 w 1217130"/>
              <a:gd name="connsiteY71" fmla="*/ 1178258 h 1216800"/>
              <a:gd name="connsiteX72" fmla="*/ 452127 w 1217130"/>
              <a:gd name="connsiteY72" fmla="*/ 1183581 h 1216800"/>
              <a:gd name="connsiteX73" fmla="*/ 449465 w 1217130"/>
              <a:gd name="connsiteY73" fmla="*/ 1185799 h 1216800"/>
              <a:gd name="connsiteX74" fmla="*/ 442367 w 1217130"/>
              <a:gd name="connsiteY74" fmla="*/ 1184468 h 1216800"/>
              <a:gd name="connsiteX75" fmla="*/ 417081 w 1217130"/>
              <a:gd name="connsiteY75" fmla="*/ 1175152 h 1216800"/>
              <a:gd name="connsiteX76" fmla="*/ 404660 w 1217130"/>
              <a:gd name="connsiteY76" fmla="*/ 1170272 h 1216800"/>
              <a:gd name="connsiteX77" fmla="*/ 392238 w 1217130"/>
              <a:gd name="connsiteY77" fmla="*/ 1164949 h 1216800"/>
              <a:gd name="connsiteX78" fmla="*/ 375824 w 1217130"/>
              <a:gd name="connsiteY78" fmla="*/ 1159182 h 1216800"/>
              <a:gd name="connsiteX79" fmla="*/ 361628 w 1217130"/>
              <a:gd name="connsiteY79" fmla="*/ 1152971 h 1216800"/>
              <a:gd name="connsiteX80" fmla="*/ 350538 w 1217130"/>
              <a:gd name="connsiteY80" fmla="*/ 1147204 h 1216800"/>
              <a:gd name="connsiteX81" fmla="*/ 343440 w 1217130"/>
              <a:gd name="connsiteY81" fmla="*/ 1141437 h 1216800"/>
              <a:gd name="connsiteX82" fmla="*/ 364290 w 1217130"/>
              <a:gd name="connsiteY82" fmla="*/ 1130347 h 1216800"/>
              <a:gd name="connsiteX83" fmla="*/ 388689 w 1217130"/>
              <a:gd name="connsiteY83" fmla="*/ 1142768 h 1216800"/>
              <a:gd name="connsiteX84" fmla="*/ 385584 w 1217130"/>
              <a:gd name="connsiteY84" fmla="*/ 1144543 h 1216800"/>
              <a:gd name="connsiteX85" fmla="*/ 357192 w 1217130"/>
              <a:gd name="connsiteY85" fmla="*/ 1130790 h 1216800"/>
              <a:gd name="connsiteX86" fmla="*/ 364290 w 1217130"/>
              <a:gd name="connsiteY86" fmla="*/ 1130347 h 1216800"/>
              <a:gd name="connsiteX87" fmla="*/ 274235 w 1217130"/>
              <a:gd name="connsiteY87" fmla="*/ 1100181 h 1216800"/>
              <a:gd name="connsiteX88" fmla="*/ 304401 w 1217130"/>
              <a:gd name="connsiteY88" fmla="*/ 1117038 h 1216800"/>
              <a:gd name="connsiteX89" fmla="*/ 310612 w 1217130"/>
              <a:gd name="connsiteY89" fmla="*/ 1124136 h 1216800"/>
              <a:gd name="connsiteX90" fmla="*/ 296416 w 1217130"/>
              <a:gd name="connsiteY90" fmla="*/ 1116594 h 1216800"/>
              <a:gd name="connsiteX91" fmla="*/ 285769 w 1217130"/>
              <a:gd name="connsiteY91" fmla="*/ 1109940 h 1216800"/>
              <a:gd name="connsiteX92" fmla="*/ 274235 w 1217130"/>
              <a:gd name="connsiteY92" fmla="*/ 1100181 h 1216800"/>
              <a:gd name="connsiteX93" fmla="*/ 327133 w 1217130"/>
              <a:gd name="connsiteY93" fmla="*/ 1088797 h 1216800"/>
              <a:gd name="connsiteX94" fmla="*/ 327137 w 1217130"/>
              <a:gd name="connsiteY94" fmla="*/ 1088924 h 1216800"/>
              <a:gd name="connsiteX95" fmla="*/ 328635 w 1217130"/>
              <a:gd name="connsiteY95" fmla="*/ 1090737 h 1216800"/>
              <a:gd name="connsiteX96" fmla="*/ 328800 w 1217130"/>
              <a:gd name="connsiteY96" fmla="*/ 1089977 h 1216800"/>
              <a:gd name="connsiteX97" fmla="*/ 974993 w 1217130"/>
              <a:gd name="connsiteY97" fmla="*/ 1059677 h 1216800"/>
              <a:gd name="connsiteX98" fmla="*/ 973382 w 1217130"/>
              <a:gd name="connsiteY98" fmla="*/ 1059811 h 1216800"/>
              <a:gd name="connsiteX99" fmla="*/ 946765 w 1217130"/>
              <a:gd name="connsiteY99" fmla="*/ 1078887 h 1216800"/>
              <a:gd name="connsiteX100" fmla="*/ 920591 w 1217130"/>
              <a:gd name="connsiteY100" fmla="*/ 1093083 h 1216800"/>
              <a:gd name="connsiteX101" fmla="*/ 901959 w 1217130"/>
              <a:gd name="connsiteY101" fmla="*/ 1104173 h 1216800"/>
              <a:gd name="connsiteX102" fmla="*/ 891756 w 1217130"/>
              <a:gd name="connsiteY102" fmla="*/ 1108609 h 1216800"/>
              <a:gd name="connsiteX103" fmla="*/ 881109 w 1217130"/>
              <a:gd name="connsiteY103" fmla="*/ 1113045 h 1216800"/>
              <a:gd name="connsiteX104" fmla="*/ 868244 w 1217130"/>
              <a:gd name="connsiteY104" fmla="*/ 1119700 h 1216800"/>
              <a:gd name="connsiteX105" fmla="*/ 858484 w 1217130"/>
              <a:gd name="connsiteY105" fmla="*/ 1125467 h 1216800"/>
              <a:gd name="connsiteX106" fmla="*/ 844288 w 1217130"/>
              <a:gd name="connsiteY106" fmla="*/ 1131234 h 1216800"/>
              <a:gd name="connsiteX107" fmla="*/ 829649 w 1217130"/>
              <a:gd name="connsiteY107" fmla="*/ 1136558 h 1216800"/>
              <a:gd name="connsiteX108" fmla="*/ 825656 w 1217130"/>
              <a:gd name="connsiteY108" fmla="*/ 1140550 h 1216800"/>
              <a:gd name="connsiteX109" fmla="*/ 819446 w 1217130"/>
              <a:gd name="connsiteY109" fmla="*/ 1142768 h 1216800"/>
              <a:gd name="connsiteX110" fmla="*/ 803919 w 1217130"/>
              <a:gd name="connsiteY110" fmla="*/ 1145430 h 1216800"/>
              <a:gd name="connsiteX111" fmla="*/ 783956 w 1217130"/>
              <a:gd name="connsiteY111" fmla="*/ 1151641 h 1216800"/>
              <a:gd name="connsiteX112" fmla="*/ 765768 w 1217130"/>
              <a:gd name="connsiteY112" fmla="*/ 1157408 h 1216800"/>
              <a:gd name="connsiteX113" fmla="*/ 745804 w 1217130"/>
              <a:gd name="connsiteY113" fmla="*/ 1163175 h 1216800"/>
              <a:gd name="connsiteX114" fmla="*/ 720962 w 1217130"/>
              <a:gd name="connsiteY114" fmla="*/ 1169386 h 1216800"/>
              <a:gd name="connsiteX115" fmla="*/ 685916 w 1217130"/>
              <a:gd name="connsiteY115" fmla="*/ 1175152 h 1216800"/>
              <a:gd name="connsiteX116" fmla="*/ 685029 w 1217130"/>
              <a:gd name="connsiteY116" fmla="*/ 1176484 h 1216800"/>
              <a:gd name="connsiteX117" fmla="*/ 668178 w 1217130"/>
              <a:gd name="connsiteY117" fmla="*/ 1180696 h 1216800"/>
              <a:gd name="connsiteX118" fmla="*/ 668615 w 1217130"/>
              <a:gd name="connsiteY118" fmla="*/ 1180920 h 1216800"/>
              <a:gd name="connsiteX119" fmla="*/ 687327 w 1217130"/>
              <a:gd name="connsiteY119" fmla="*/ 1176241 h 1216800"/>
              <a:gd name="connsiteX120" fmla="*/ 687690 w 1217130"/>
              <a:gd name="connsiteY120" fmla="*/ 1175152 h 1216800"/>
              <a:gd name="connsiteX121" fmla="*/ 722737 w 1217130"/>
              <a:gd name="connsiteY121" fmla="*/ 1169386 h 1216800"/>
              <a:gd name="connsiteX122" fmla="*/ 747579 w 1217130"/>
              <a:gd name="connsiteY122" fmla="*/ 1163175 h 1216800"/>
              <a:gd name="connsiteX123" fmla="*/ 767542 w 1217130"/>
              <a:gd name="connsiteY123" fmla="*/ 1157408 h 1216800"/>
              <a:gd name="connsiteX124" fmla="*/ 785731 w 1217130"/>
              <a:gd name="connsiteY124" fmla="*/ 1151641 h 1216800"/>
              <a:gd name="connsiteX125" fmla="*/ 805694 w 1217130"/>
              <a:gd name="connsiteY125" fmla="*/ 1145430 h 1216800"/>
              <a:gd name="connsiteX126" fmla="*/ 821221 w 1217130"/>
              <a:gd name="connsiteY126" fmla="*/ 1142768 h 1216800"/>
              <a:gd name="connsiteX127" fmla="*/ 810710 w 1217130"/>
              <a:gd name="connsiteY127" fmla="*/ 1149075 h 1216800"/>
              <a:gd name="connsiteX128" fmla="*/ 811017 w 1217130"/>
              <a:gd name="connsiteY128" fmla="*/ 1148979 h 1216800"/>
              <a:gd name="connsiteX129" fmla="*/ 822108 w 1217130"/>
              <a:gd name="connsiteY129" fmla="*/ 1142324 h 1216800"/>
              <a:gd name="connsiteX130" fmla="*/ 828318 w 1217130"/>
              <a:gd name="connsiteY130" fmla="*/ 1140107 h 1216800"/>
              <a:gd name="connsiteX131" fmla="*/ 828732 w 1217130"/>
              <a:gd name="connsiteY131" fmla="*/ 1139992 h 1216800"/>
              <a:gd name="connsiteX132" fmla="*/ 831424 w 1217130"/>
              <a:gd name="connsiteY132" fmla="*/ 1137001 h 1216800"/>
              <a:gd name="connsiteX133" fmla="*/ 846063 w 1217130"/>
              <a:gd name="connsiteY133" fmla="*/ 1131678 h 1216800"/>
              <a:gd name="connsiteX134" fmla="*/ 860259 w 1217130"/>
              <a:gd name="connsiteY134" fmla="*/ 1125911 h 1216800"/>
              <a:gd name="connsiteX135" fmla="*/ 870019 w 1217130"/>
              <a:gd name="connsiteY135" fmla="*/ 1120143 h 1216800"/>
              <a:gd name="connsiteX136" fmla="*/ 882884 w 1217130"/>
              <a:gd name="connsiteY136" fmla="*/ 1113489 h 1216800"/>
              <a:gd name="connsiteX137" fmla="*/ 893531 w 1217130"/>
              <a:gd name="connsiteY137" fmla="*/ 1109053 h 1216800"/>
              <a:gd name="connsiteX138" fmla="*/ 900832 w 1217130"/>
              <a:gd name="connsiteY138" fmla="*/ 1105879 h 1216800"/>
              <a:gd name="connsiteX139" fmla="*/ 904621 w 1217130"/>
              <a:gd name="connsiteY139" fmla="*/ 1103286 h 1216800"/>
              <a:gd name="connsiteX140" fmla="*/ 923253 w 1217130"/>
              <a:gd name="connsiteY140" fmla="*/ 1092196 h 1216800"/>
              <a:gd name="connsiteX141" fmla="*/ 949427 w 1217130"/>
              <a:gd name="connsiteY141" fmla="*/ 1078000 h 1216800"/>
              <a:gd name="connsiteX142" fmla="*/ 214270 w 1217130"/>
              <a:gd name="connsiteY142" fmla="*/ 1053542 h 1216800"/>
              <a:gd name="connsiteX143" fmla="*/ 215955 w 1217130"/>
              <a:gd name="connsiteY143" fmla="*/ 1054987 h 1216800"/>
              <a:gd name="connsiteX144" fmla="*/ 216529 w 1217130"/>
              <a:gd name="connsiteY144" fmla="*/ 1055280 h 1216800"/>
              <a:gd name="connsiteX145" fmla="*/ 977971 w 1217130"/>
              <a:gd name="connsiteY145" fmla="*/ 1041961 h 1216800"/>
              <a:gd name="connsiteX146" fmla="*/ 977819 w 1217130"/>
              <a:gd name="connsiteY146" fmla="*/ 1042066 h 1216800"/>
              <a:gd name="connsiteX147" fmla="*/ 977819 w 1217130"/>
              <a:gd name="connsiteY147" fmla="*/ 1042193 h 1216800"/>
              <a:gd name="connsiteX148" fmla="*/ 978524 w 1217130"/>
              <a:gd name="connsiteY148" fmla="*/ 1042293 h 1216800"/>
              <a:gd name="connsiteX149" fmla="*/ 978706 w 1217130"/>
              <a:gd name="connsiteY149" fmla="*/ 1042066 h 1216800"/>
              <a:gd name="connsiteX150" fmla="*/ 987555 w 1217130"/>
              <a:gd name="connsiteY150" fmla="*/ 1035339 h 1216800"/>
              <a:gd name="connsiteX151" fmla="*/ 984936 w 1217130"/>
              <a:gd name="connsiteY151" fmla="*/ 1037149 h 1216800"/>
              <a:gd name="connsiteX152" fmla="*/ 984473 w 1217130"/>
              <a:gd name="connsiteY152" fmla="*/ 1037630 h 1216800"/>
              <a:gd name="connsiteX153" fmla="*/ 986269 w 1217130"/>
              <a:gd name="connsiteY153" fmla="*/ 1036480 h 1216800"/>
              <a:gd name="connsiteX154" fmla="*/ 178048 w 1217130"/>
              <a:gd name="connsiteY154" fmla="*/ 1012994 h 1216800"/>
              <a:gd name="connsiteX155" fmla="*/ 194802 w 1217130"/>
              <a:gd name="connsiteY155" fmla="*/ 1032720 h 1216800"/>
              <a:gd name="connsiteX156" fmla="*/ 181518 w 1217130"/>
              <a:gd name="connsiteY156" fmla="*/ 1016779 h 1216800"/>
              <a:gd name="connsiteX157" fmla="*/ 1018965 w 1217130"/>
              <a:gd name="connsiteY157" fmla="*/ 1012981 h 1216800"/>
              <a:gd name="connsiteX158" fmla="*/ 1018925 w 1217130"/>
              <a:gd name="connsiteY158" fmla="*/ 1012995 h 1216800"/>
              <a:gd name="connsiteX159" fmla="*/ 1018632 w 1217130"/>
              <a:gd name="connsiteY159" fmla="*/ 1015005 h 1216800"/>
              <a:gd name="connsiteX160" fmla="*/ 1011534 w 1217130"/>
              <a:gd name="connsiteY160" fmla="*/ 1022991 h 1216800"/>
              <a:gd name="connsiteX161" fmla="*/ 1003105 w 1217130"/>
              <a:gd name="connsiteY161" fmla="*/ 1032306 h 1216800"/>
              <a:gd name="connsiteX162" fmla="*/ 1003613 w 1217130"/>
              <a:gd name="connsiteY162" fmla="*/ 1032189 h 1216800"/>
              <a:gd name="connsiteX163" fmla="*/ 1011534 w 1217130"/>
              <a:gd name="connsiteY163" fmla="*/ 1023434 h 1216800"/>
              <a:gd name="connsiteX164" fmla="*/ 1018632 w 1217130"/>
              <a:gd name="connsiteY164" fmla="*/ 1015449 h 1216800"/>
              <a:gd name="connsiteX165" fmla="*/ 1018965 w 1217130"/>
              <a:gd name="connsiteY165" fmla="*/ 1012981 h 1216800"/>
              <a:gd name="connsiteX166" fmla="*/ 221408 w 1217130"/>
              <a:gd name="connsiteY166" fmla="*/ 1002992 h 1216800"/>
              <a:gd name="connsiteX167" fmla="*/ 222287 w 1217130"/>
              <a:gd name="connsiteY167" fmla="*/ 1004061 h 1216800"/>
              <a:gd name="connsiteX168" fmla="*/ 222331 w 1217130"/>
              <a:gd name="connsiteY168" fmla="*/ 1003915 h 1216800"/>
              <a:gd name="connsiteX169" fmla="*/ 155788 w 1217130"/>
              <a:gd name="connsiteY169" fmla="*/ 992824 h 1216800"/>
              <a:gd name="connsiteX170" fmla="*/ 167322 w 1217130"/>
              <a:gd name="connsiteY170" fmla="*/ 1000366 h 1216800"/>
              <a:gd name="connsiteX171" fmla="*/ 167889 w 1217130"/>
              <a:gd name="connsiteY171" fmla="*/ 1001033 h 1216800"/>
              <a:gd name="connsiteX172" fmla="*/ 173145 w 1217130"/>
              <a:gd name="connsiteY172" fmla="*/ 1002196 h 1216800"/>
              <a:gd name="connsiteX173" fmla="*/ 185067 w 1217130"/>
              <a:gd name="connsiteY173" fmla="*/ 1013230 h 1216800"/>
              <a:gd name="connsiteX174" fmla="*/ 201481 w 1217130"/>
              <a:gd name="connsiteY174" fmla="*/ 1026539 h 1216800"/>
              <a:gd name="connsiteX175" fmla="*/ 208579 w 1217130"/>
              <a:gd name="connsiteY175" fmla="*/ 1036299 h 1216800"/>
              <a:gd name="connsiteX176" fmla="*/ 212571 w 1217130"/>
              <a:gd name="connsiteY176" fmla="*/ 1041179 h 1216800"/>
              <a:gd name="connsiteX177" fmla="*/ 229429 w 1217130"/>
              <a:gd name="connsiteY177" fmla="*/ 1055375 h 1216800"/>
              <a:gd name="connsiteX178" fmla="*/ 224549 w 1217130"/>
              <a:gd name="connsiteY178" fmla="*/ 1059367 h 1216800"/>
              <a:gd name="connsiteX179" fmla="*/ 208850 w 1217130"/>
              <a:gd name="connsiteY179" fmla="*/ 1041923 h 1216800"/>
              <a:gd name="connsiteX180" fmla="*/ 208136 w 1217130"/>
              <a:gd name="connsiteY180" fmla="*/ 1042066 h 1216800"/>
              <a:gd name="connsiteX181" fmla="*/ 222992 w 1217130"/>
              <a:gd name="connsiteY181" fmla="*/ 1058573 h 1216800"/>
              <a:gd name="connsiteX182" fmla="*/ 224549 w 1217130"/>
              <a:gd name="connsiteY182" fmla="*/ 1059367 h 1216800"/>
              <a:gd name="connsiteX183" fmla="*/ 229429 w 1217130"/>
              <a:gd name="connsiteY183" fmla="*/ 1055375 h 1216800"/>
              <a:gd name="connsiteX184" fmla="*/ 271573 w 1217130"/>
              <a:gd name="connsiteY184" fmla="*/ 1088646 h 1216800"/>
              <a:gd name="connsiteX185" fmla="*/ 263145 w 1217130"/>
              <a:gd name="connsiteY185" fmla="*/ 1091308 h 1216800"/>
              <a:gd name="connsiteX186" fmla="*/ 266250 w 1217130"/>
              <a:gd name="connsiteY186" fmla="*/ 1093526 h 1216800"/>
              <a:gd name="connsiteX187" fmla="*/ 253828 w 1217130"/>
              <a:gd name="connsiteY187" fmla="*/ 1093970 h 1216800"/>
              <a:gd name="connsiteX188" fmla="*/ 245843 w 1217130"/>
              <a:gd name="connsiteY188" fmla="*/ 1088646 h 1216800"/>
              <a:gd name="connsiteX189" fmla="*/ 238302 w 1217130"/>
              <a:gd name="connsiteY189" fmla="*/ 1082879 h 1216800"/>
              <a:gd name="connsiteX190" fmla="*/ 219670 w 1217130"/>
              <a:gd name="connsiteY190" fmla="*/ 1067352 h 1216800"/>
              <a:gd name="connsiteX191" fmla="*/ 202368 w 1217130"/>
              <a:gd name="connsiteY191" fmla="*/ 1051826 h 1216800"/>
              <a:gd name="connsiteX192" fmla="*/ 186398 w 1217130"/>
              <a:gd name="connsiteY192" fmla="*/ 1036299 h 1216800"/>
              <a:gd name="connsiteX193" fmla="*/ 178857 w 1217130"/>
              <a:gd name="connsiteY193" fmla="*/ 1028757 h 1216800"/>
              <a:gd name="connsiteX194" fmla="*/ 171759 w 1217130"/>
              <a:gd name="connsiteY194" fmla="*/ 1020772 h 1216800"/>
              <a:gd name="connsiteX195" fmla="*/ 174420 w 1217130"/>
              <a:gd name="connsiteY195" fmla="*/ 1017223 h 1216800"/>
              <a:gd name="connsiteX196" fmla="*/ 183293 w 1217130"/>
              <a:gd name="connsiteY196" fmla="*/ 1025208 h 1216800"/>
              <a:gd name="connsiteX197" fmla="*/ 193052 w 1217130"/>
              <a:gd name="connsiteY197" fmla="*/ 1032750 h 1216800"/>
              <a:gd name="connsiteX198" fmla="*/ 205030 w 1217130"/>
              <a:gd name="connsiteY198" fmla="*/ 1045615 h 1216800"/>
              <a:gd name="connsiteX199" fmla="*/ 206048 w 1217130"/>
              <a:gd name="connsiteY199" fmla="*/ 1046488 h 1216800"/>
              <a:gd name="connsiteX200" fmla="*/ 193052 w 1217130"/>
              <a:gd name="connsiteY200" fmla="*/ 1032750 h 1216800"/>
              <a:gd name="connsiteX201" fmla="*/ 183736 w 1217130"/>
              <a:gd name="connsiteY201" fmla="*/ 1025208 h 1216800"/>
              <a:gd name="connsiteX202" fmla="*/ 174864 w 1217130"/>
              <a:gd name="connsiteY202" fmla="*/ 1017223 h 1216800"/>
              <a:gd name="connsiteX203" fmla="*/ 165104 w 1217130"/>
              <a:gd name="connsiteY203" fmla="*/ 1005245 h 1216800"/>
              <a:gd name="connsiteX204" fmla="*/ 155788 w 1217130"/>
              <a:gd name="connsiteY204" fmla="*/ 992824 h 1216800"/>
              <a:gd name="connsiteX205" fmla="*/ 1133086 w 1217130"/>
              <a:gd name="connsiteY205" fmla="*/ 922288 h 1216800"/>
              <a:gd name="connsiteX206" fmla="*/ 1132861 w 1217130"/>
              <a:gd name="connsiteY206" fmla="*/ 922385 h 1216800"/>
              <a:gd name="connsiteX207" fmla="*/ 1128016 w 1217130"/>
              <a:gd name="connsiteY207" fmla="*/ 934013 h 1216800"/>
              <a:gd name="connsiteX208" fmla="*/ 1128429 w 1217130"/>
              <a:gd name="connsiteY208" fmla="*/ 866712 h 1216800"/>
              <a:gd name="connsiteX209" fmla="*/ 1116672 w 1217130"/>
              <a:gd name="connsiteY209" fmla="*/ 883693 h 1216800"/>
              <a:gd name="connsiteX210" fmla="*/ 1110905 w 1217130"/>
              <a:gd name="connsiteY210" fmla="*/ 894340 h 1216800"/>
              <a:gd name="connsiteX211" fmla="*/ 1105138 w 1217130"/>
              <a:gd name="connsiteY211" fmla="*/ 904100 h 1216800"/>
              <a:gd name="connsiteX212" fmla="*/ 1091386 w 1217130"/>
              <a:gd name="connsiteY212" fmla="*/ 922288 h 1216800"/>
              <a:gd name="connsiteX213" fmla="*/ 1079408 w 1217130"/>
              <a:gd name="connsiteY213" fmla="*/ 940477 h 1216800"/>
              <a:gd name="connsiteX214" fmla="*/ 1068761 w 1217130"/>
              <a:gd name="connsiteY214" fmla="*/ 955116 h 1216800"/>
              <a:gd name="connsiteX215" fmla="*/ 1067873 w 1217130"/>
              <a:gd name="connsiteY215" fmla="*/ 955659 h 1216800"/>
              <a:gd name="connsiteX216" fmla="*/ 1067147 w 1217130"/>
              <a:gd name="connsiteY216" fmla="*/ 956735 h 1216800"/>
              <a:gd name="connsiteX217" fmla="*/ 1068317 w 1217130"/>
              <a:gd name="connsiteY217" fmla="*/ 956004 h 1216800"/>
              <a:gd name="connsiteX218" fmla="*/ 1078964 w 1217130"/>
              <a:gd name="connsiteY218" fmla="*/ 941364 h 1216800"/>
              <a:gd name="connsiteX219" fmla="*/ 1090942 w 1217130"/>
              <a:gd name="connsiteY219" fmla="*/ 923176 h 1216800"/>
              <a:gd name="connsiteX220" fmla="*/ 1104694 w 1217130"/>
              <a:gd name="connsiteY220" fmla="*/ 904987 h 1216800"/>
              <a:gd name="connsiteX221" fmla="*/ 1110462 w 1217130"/>
              <a:gd name="connsiteY221" fmla="*/ 895228 h 1216800"/>
              <a:gd name="connsiteX222" fmla="*/ 1116229 w 1217130"/>
              <a:gd name="connsiteY222" fmla="*/ 884581 h 1216800"/>
              <a:gd name="connsiteX223" fmla="*/ 1128207 w 1217130"/>
              <a:gd name="connsiteY223" fmla="*/ 867279 h 1216800"/>
              <a:gd name="connsiteX224" fmla="*/ 1174343 w 1217130"/>
              <a:gd name="connsiteY224" fmla="*/ 860625 h 1216800"/>
              <a:gd name="connsiteX225" fmla="*/ 1168576 w 1217130"/>
              <a:gd name="connsiteY225" fmla="*/ 877926 h 1216800"/>
              <a:gd name="connsiteX226" fmla="*/ 1158373 w 1217130"/>
              <a:gd name="connsiteY226" fmla="*/ 896558 h 1216800"/>
              <a:gd name="connsiteX227" fmla="*/ 1148169 w 1217130"/>
              <a:gd name="connsiteY227" fmla="*/ 915634 h 1216800"/>
              <a:gd name="connsiteX228" fmla="*/ 1138854 w 1217130"/>
              <a:gd name="connsiteY228" fmla="*/ 927612 h 1216800"/>
              <a:gd name="connsiteX229" fmla="*/ 1145064 w 1217130"/>
              <a:gd name="connsiteY229" fmla="*/ 915190 h 1216800"/>
              <a:gd name="connsiteX230" fmla="*/ 1150388 w 1217130"/>
              <a:gd name="connsiteY230" fmla="*/ 902769 h 1216800"/>
              <a:gd name="connsiteX231" fmla="*/ 1154380 w 1217130"/>
              <a:gd name="connsiteY231" fmla="*/ 896115 h 1216800"/>
              <a:gd name="connsiteX232" fmla="*/ 1159703 w 1217130"/>
              <a:gd name="connsiteY232" fmla="*/ 887242 h 1216800"/>
              <a:gd name="connsiteX233" fmla="*/ 1164584 w 1217130"/>
              <a:gd name="connsiteY233" fmla="*/ 878370 h 1216800"/>
              <a:gd name="connsiteX234" fmla="*/ 1174343 w 1217130"/>
              <a:gd name="connsiteY234" fmla="*/ 860625 h 1216800"/>
              <a:gd name="connsiteX235" fmla="*/ 1145629 w 1217130"/>
              <a:gd name="connsiteY235" fmla="*/ 822598 h 1216800"/>
              <a:gd name="connsiteX236" fmla="*/ 1134861 w 1217130"/>
              <a:gd name="connsiteY236" fmla="*/ 841549 h 1216800"/>
              <a:gd name="connsiteX237" fmla="*/ 1134663 w 1217130"/>
              <a:gd name="connsiteY237" fmla="*/ 842005 h 1216800"/>
              <a:gd name="connsiteX238" fmla="*/ 1145508 w 1217130"/>
              <a:gd name="connsiteY238" fmla="*/ 822917 h 1216800"/>
              <a:gd name="connsiteX239" fmla="*/ 1151534 w 1217130"/>
              <a:gd name="connsiteY239" fmla="*/ 779676 h 1216800"/>
              <a:gd name="connsiteX240" fmla="*/ 1138592 w 1217130"/>
              <a:gd name="connsiteY240" fmla="*/ 815036 h 1216800"/>
              <a:gd name="connsiteX241" fmla="*/ 1111368 w 1217130"/>
              <a:gd name="connsiteY241" fmla="*/ 870685 h 1216800"/>
              <a:gd name="connsiteX242" fmla="*/ 1107381 w 1217130"/>
              <a:gd name="connsiteY242" fmla="*/ 876987 h 1216800"/>
              <a:gd name="connsiteX243" fmla="*/ 1107356 w 1217130"/>
              <a:gd name="connsiteY243" fmla="*/ 877039 h 1216800"/>
              <a:gd name="connsiteX244" fmla="*/ 1098040 w 1217130"/>
              <a:gd name="connsiteY244" fmla="*/ 893009 h 1216800"/>
              <a:gd name="connsiteX245" fmla="*/ 1088724 w 1217130"/>
              <a:gd name="connsiteY245" fmla="*/ 910311 h 1216800"/>
              <a:gd name="connsiteX246" fmla="*/ 1078077 w 1217130"/>
              <a:gd name="connsiteY246" fmla="*/ 923619 h 1216800"/>
              <a:gd name="connsiteX247" fmla="*/ 1069205 w 1217130"/>
              <a:gd name="connsiteY247" fmla="*/ 938703 h 1216800"/>
              <a:gd name="connsiteX248" fmla="*/ 1016857 w 1217130"/>
              <a:gd name="connsiteY248" fmla="*/ 997704 h 1216800"/>
              <a:gd name="connsiteX249" fmla="*/ 999556 w 1217130"/>
              <a:gd name="connsiteY249" fmla="*/ 1012344 h 1216800"/>
              <a:gd name="connsiteX250" fmla="*/ 997896 w 1217130"/>
              <a:gd name="connsiteY250" fmla="*/ 1013605 h 1216800"/>
              <a:gd name="connsiteX251" fmla="*/ 997180 w 1217130"/>
              <a:gd name="connsiteY251" fmla="*/ 1014331 h 1216800"/>
              <a:gd name="connsiteX252" fmla="*/ 989945 w 1217130"/>
              <a:gd name="connsiteY252" fmla="*/ 1020228 h 1216800"/>
              <a:gd name="connsiteX253" fmla="*/ 984029 w 1217130"/>
              <a:gd name="connsiteY253" fmla="*/ 1026983 h 1216800"/>
              <a:gd name="connsiteX254" fmla="*/ 962292 w 1217130"/>
              <a:gd name="connsiteY254" fmla="*/ 1043397 h 1216800"/>
              <a:gd name="connsiteX255" fmla="*/ 958886 w 1217130"/>
              <a:gd name="connsiteY255" fmla="*/ 1045548 h 1216800"/>
              <a:gd name="connsiteX256" fmla="*/ 949634 w 1217130"/>
              <a:gd name="connsiteY256" fmla="*/ 1053091 h 1216800"/>
              <a:gd name="connsiteX257" fmla="*/ 948298 w 1217130"/>
              <a:gd name="connsiteY257" fmla="*/ 1053958 h 1216800"/>
              <a:gd name="connsiteX258" fmla="*/ 946321 w 1217130"/>
              <a:gd name="connsiteY258" fmla="*/ 1055819 h 1216800"/>
              <a:gd name="connsiteX259" fmla="*/ 929020 w 1217130"/>
              <a:gd name="connsiteY259" fmla="*/ 1067353 h 1216800"/>
              <a:gd name="connsiteX260" fmla="*/ 911719 w 1217130"/>
              <a:gd name="connsiteY260" fmla="*/ 1078000 h 1216800"/>
              <a:gd name="connsiteX261" fmla="*/ 909739 w 1217130"/>
              <a:gd name="connsiteY261" fmla="*/ 1079003 h 1216800"/>
              <a:gd name="connsiteX262" fmla="*/ 898024 w 1217130"/>
              <a:gd name="connsiteY262" fmla="*/ 1086612 h 1216800"/>
              <a:gd name="connsiteX263" fmla="*/ 894392 w 1217130"/>
              <a:gd name="connsiteY263" fmla="*/ 1088444 h 1216800"/>
              <a:gd name="connsiteX264" fmla="*/ 890869 w 1217130"/>
              <a:gd name="connsiteY264" fmla="*/ 1090864 h 1216800"/>
              <a:gd name="connsiteX265" fmla="*/ 878891 w 1217130"/>
              <a:gd name="connsiteY265" fmla="*/ 1097519 h 1216800"/>
              <a:gd name="connsiteX266" fmla="*/ 867700 w 1217130"/>
              <a:gd name="connsiteY266" fmla="*/ 1101908 h 1216800"/>
              <a:gd name="connsiteX267" fmla="*/ 842756 w 1217130"/>
              <a:gd name="connsiteY267" fmla="*/ 1114489 h 1216800"/>
              <a:gd name="connsiteX268" fmla="*/ 784237 w 1217130"/>
              <a:gd name="connsiteY268" fmla="*/ 1136315 h 1216800"/>
              <a:gd name="connsiteX269" fmla="*/ 743458 w 1217130"/>
              <a:gd name="connsiteY269" fmla="*/ 1146800 h 1216800"/>
              <a:gd name="connsiteX270" fmla="*/ 776415 w 1217130"/>
              <a:gd name="connsiteY270" fmla="*/ 1140550 h 1216800"/>
              <a:gd name="connsiteX271" fmla="*/ 782625 w 1217130"/>
              <a:gd name="connsiteY271" fmla="*/ 1139219 h 1216800"/>
              <a:gd name="connsiteX272" fmla="*/ 802588 w 1217130"/>
              <a:gd name="connsiteY272" fmla="*/ 1132121 h 1216800"/>
              <a:gd name="connsiteX273" fmla="*/ 815009 w 1217130"/>
              <a:gd name="connsiteY273" fmla="*/ 1128129 h 1216800"/>
              <a:gd name="connsiteX274" fmla="*/ 834973 w 1217130"/>
              <a:gd name="connsiteY274" fmla="*/ 1117925 h 1216800"/>
              <a:gd name="connsiteX275" fmla="*/ 857597 w 1217130"/>
              <a:gd name="connsiteY275" fmla="*/ 1109940 h 1216800"/>
              <a:gd name="connsiteX276" fmla="*/ 872092 w 1217130"/>
              <a:gd name="connsiteY276" fmla="*/ 1104255 h 1216800"/>
              <a:gd name="connsiteX277" fmla="*/ 878447 w 1217130"/>
              <a:gd name="connsiteY277" fmla="*/ 1100624 h 1216800"/>
              <a:gd name="connsiteX278" fmla="*/ 884214 w 1217130"/>
              <a:gd name="connsiteY278" fmla="*/ 1098850 h 1216800"/>
              <a:gd name="connsiteX279" fmla="*/ 892200 w 1217130"/>
              <a:gd name="connsiteY279" fmla="*/ 1094413 h 1216800"/>
              <a:gd name="connsiteX280" fmla="*/ 894298 w 1217130"/>
              <a:gd name="connsiteY280" fmla="*/ 1092955 h 1216800"/>
              <a:gd name="connsiteX281" fmla="*/ 899741 w 1217130"/>
              <a:gd name="connsiteY281" fmla="*/ 1087759 h 1216800"/>
              <a:gd name="connsiteX282" fmla="*/ 911719 w 1217130"/>
              <a:gd name="connsiteY282" fmla="*/ 1080661 h 1216800"/>
              <a:gd name="connsiteX283" fmla="*/ 925346 w 1217130"/>
              <a:gd name="connsiteY283" fmla="*/ 1073982 h 1216800"/>
              <a:gd name="connsiteX284" fmla="*/ 930351 w 1217130"/>
              <a:gd name="connsiteY284" fmla="*/ 1070901 h 1216800"/>
              <a:gd name="connsiteX285" fmla="*/ 947652 w 1217130"/>
              <a:gd name="connsiteY285" fmla="*/ 1059367 h 1216800"/>
              <a:gd name="connsiteX286" fmla="*/ 955194 w 1217130"/>
              <a:gd name="connsiteY286" fmla="*/ 1052269 h 1216800"/>
              <a:gd name="connsiteX287" fmla="*/ 963623 w 1217130"/>
              <a:gd name="connsiteY287" fmla="*/ 1046946 h 1216800"/>
              <a:gd name="connsiteX288" fmla="*/ 985360 w 1217130"/>
              <a:gd name="connsiteY288" fmla="*/ 1030532 h 1216800"/>
              <a:gd name="connsiteX289" fmla="*/ 1000887 w 1217130"/>
              <a:gd name="connsiteY289" fmla="*/ 1015892 h 1216800"/>
              <a:gd name="connsiteX290" fmla="*/ 1018188 w 1217130"/>
              <a:gd name="connsiteY290" fmla="*/ 1001253 h 1216800"/>
              <a:gd name="connsiteX291" fmla="*/ 1070535 w 1217130"/>
              <a:gd name="connsiteY291" fmla="*/ 942251 h 1216800"/>
              <a:gd name="connsiteX292" fmla="*/ 1077739 w 1217130"/>
              <a:gd name="connsiteY292" fmla="*/ 930004 h 1216800"/>
              <a:gd name="connsiteX293" fmla="*/ 1078077 w 1217130"/>
              <a:gd name="connsiteY293" fmla="*/ 928942 h 1216800"/>
              <a:gd name="connsiteX294" fmla="*/ 1089611 w 1217130"/>
              <a:gd name="connsiteY294" fmla="*/ 911198 h 1216800"/>
              <a:gd name="connsiteX295" fmla="*/ 1093160 w 1217130"/>
              <a:gd name="connsiteY295" fmla="*/ 905874 h 1216800"/>
              <a:gd name="connsiteX296" fmla="*/ 1097879 w 1217130"/>
              <a:gd name="connsiteY296" fmla="*/ 899329 h 1216800"/>
              <a:gd name="connsiteX297" fmla="*/ 1099371 w 1217130"/>
              <a:gd name="connsiteY297" fmla="*/ 896558 h 1216800"/>
              <a:gd name="connsiteX298" fmla="*/ 1108687 w 1217130"/>
              <a:gd name="connsiteY298" fmla="*/ 880588 h 1216800"/>
              <a:gd name="connsiteX299" fmla="*/ 1126875 w 1217130"/>
              <a:gd name="connsiteY299" fmla="*/ 842880 h 1216800"/>
              <a:gd name="connsiteX300" fmla="*/ 1144620 w 1217130"/>
              <a:gd name="connsiteY300" fmla="*/ 802511 h 1216800"/>
              <a:gd name="connsiteX301" fmla="*/ 1149833 w 1217130"/>
              <a:gd name="connsiteY301" fmla="*/ 786096 h 1216800"/>
              <a:gd name="connsiteX302" fmla="*/ 1217130 w 1217130"/>
              <a:gd name="connsiteY302" fmla="*/ 731798 h 1216800"/>
              <a:gd name="connsiteX303" fmla="*/ 1217130 w 1217130"/>
              <a:gd name="connsiteY303" fmla="*/ 758481 h 1216800"/>
              <a:gd name="connsiteX304" fmla="*/ 1212051 w 1217130"/>
              <a:gd name="connsiteY304" fmla="*/ 779886 h 1216800"/>
              <a:gd name="connsiteX305" fmla="*/ 1200961 w 1217130"/>
              <a:gd name="connsiteY305" fmla="*/ 784766 h 1216800"/>
              <a:gd name="connsiteX306" fmla="*/ 1201848 w 1217130"/>
              <a:gd name="connsiteY306" fmla="*/ 782104 h 1216800"/>
              <a:gd name="connsiteX307" fmla="*/ 1203622 w 1217130"/>
              <a:gd name="connsiteY307" fmla="*/ 763472 h 1216800"/>
              <a:gd name="connsiteX308" fmla="*/ 1210276 w 1217130"/>
              <a:gd name="connsiteY308" fmla="*/ 743953 h 1216800"/>
              <a:gd name="connsiteX309" fmla="*/ 1215600 w 1217130"/>
              <a:gd name="connsiteY309" fmla="*/ 740848 h 1216800"/>
              <a:gd name="connsiteX310" fmla="*/ 1215600 w 1217130"/>
              <a:gd name="connsiteY310" fmla="*/ 740847 h 1216800"/>
              <a:gd name="connsiteX311" fmla="*/ 1204263 w 1217130"/>
              <a:gd name="connsiteY311" fmla="*/ 714112 h 1216800"/>
              <a:gd name="connsiteX312" fmla="*/ 1204104 w 1217130"/>
              <a:gd name="connsiteY312" fmla="*/ 714897 h 1216800"/>
              <a:gd name="connsiteX313" fmla="*/ 1205396 w 1217130"/>
              <a:gd name="connsiteY313" fmla="*/ 716448 h 1216800"/>
              <a:gd name="connsiteX314" fmla="*/ 1209389 w 1217130"/>
              <a:gd name="connsiteY314" fmla="*/ 720884 h 1216800"/>
              <a:gd name="connsiteX315" fmla="*/ 1212051 w 1217130"/>
              <a:gd name="connsiteY315" fmla="*/ 719110 h 1216800"/>
              <a:gd name="connsiteX316" fmla="*/ 1212118 w 1217130"/>
              <a:gd name="connsiteY316" fmla="*/ 718769 h 1216800"/>
              <a:gd name="connsiteX317" fmla="*/ 1210276 w 1217130"/>
              <a:gd name="connsiteY317" fmla="*/ 719997 h 1216800"/>
              <a:gd name="connsiteX318" fmla="*/ 1205840 w 1217130"/>
              <a:gd name="connsiteY318" fmla="*/ 716004 h 1216800"/>
              <a:gd name="connsiteX319" fmla="*/ 1200309 w 1217130"/>
              <a:gd name="connsiteY319" fmla="*/ 663718 h 1216800"/>
              <a:gd name="connsiteX320" fmla="*/ 1199999 w 1217130"/>
              <a:gd name="connsiteY320" fmla="*/ 663735 h 1216800"/>
              <a:gd name="connsiteX321" fmla="*/ 1199438 w 1217130"/>
              <a:gd name="connsiteY321" fmla="*/ 663766 h 1216800"/>
              <a:gd name="connsiteX322" fmla="*/ 1199629 w 1217130"/>
              <a:gd name="connsiteY322" fmla="*/ 665875 h 1216800"/>
              <a:gd name="connsiteX323" fmla="*/ 1199186 w 1217130"/>
              <a:gd name="connsiteY323" fmla="*/ 676966 h 1216800"/>
              <a:gd name="connsiteX324" fmla="*/ 1197412 w 1217130"/>
              <a:gd name="connsiteY324" fmla="*/ 683620 h 1216800"/>
              <a:gd name="connsiteX325" fmla="*/ 1186765 w 1217130"/>
              <a:gd name="connsiteY325" fmla="*/ 700478 h 1216800"/>
              <a:gd name="connsiteX326" fmla="*/ 1184103 w 1217130"/>
              <a:gd name="connsiteY326" fmla="*/ 715117 h 1216800"/>
              <a:gd name="connsiteX327" fmla="*/ 1181441 w 1217130"/>
              <a:gd name="connsiteY327" fmla="*/ 719997 h 1216800"/>
              <a:gd name="connsiteX328" fmla="*/ 1177005 w 1217130"/>
              <a:gd name="connsiteY328" fmla="*/ 741291 h 1216800"/>
              <a:gd name="connsiteX329" fmla="*/ 1172125 w 1217130"/>
              <a:gd name="connsiteY329" fmla="*/ 758148 h 1216800"/>
              <a:gd name="connsiteX330" fmla="*/ 1166801 w 1217130"/>
              <a:gd name="connsiteY330" fmla="*/ 774563 h 1216800"/>
              <a:gd name="connsiteX331" fmla="*/ 1163696 w 1217130"/>
              <a:gd name="connsiteY331" fmla="*/ 787427 h 1216800"/>
              <a:gd name="connsiteX332" fmla="*/ 1160147 w 1217130"/>
              <a:gd name="connsiteY332" fmla="*/ 800736 h 1216800"/>
              <a:gd name="connsiteX333" fmla="*/ 1162978 w 1217130"/>
              <a:gd name="connsiteY333" fmla="*/ 796333 h 1216800"/>
              <a:gd name="connsiteX334" fmla="*/ 1165471 w 1217130"/>
              <a:gd name="connsiteY334" fmla="*/ 786984 h 1216800"/>
              <a:gd name="connsiteX335" fmla="*/ 1167689 w 1217130"/>
              <a:gd name="connsiteY335" fmla="*/ 773675 h 1216800"/>
              <a:gd name="connsiteX336" fmla="*/ 1173012 w 1217130"/>
              <a:gd name="connsiteY336" fmla="*/ 757261 h 1216800"/>
              <a:gd name="connsiteX337" fmla="*/ 1177892 w 1217130"/>
              <a:gd name="connsiteY337" fmla="*/ 740404 h 1216800"/>
              <a:gd name="connsiteX338" fmla="*/ 1182328 w 1217130"/>
              <a:gd name="connsiteY338" fmla="*/ 719110 h 1216800"/>
              <a:gd name="connsiteX339" fmla="*/ 1184990 w 1217130"/>
              <a:gd name="connsiteY339" fmla="*/ 714230 h 1216800"/>
              <a:gd name="connsiteX340" fmla="*/ 1187652 w 1217130"/>
              <a:gd name="connsiteY340" fmla="*/ 699591 h 1216800"/>
              <a:gd name="connsiteX341" fmla="*/ 1198299 w 1217130"/>
              <a:gd name="connsiteY341" fmla="*/ 682733 h 1216800"/>
              <a:gd name="connsiteX342" fmla="*/ 1191201 w 1217130"/>
              <a:gd name="connsiteY342" fmla="*/ 716891 h 1216800"/>
              <a:gd name="connsiteX343" fmla="*/ 1185877 w 1217130"/>
              <a:gd name="connsiteY343" fmla="*/ 745283 h 1216800"/>
              <a:gd name="connsiteX344" fmla="*/ 1173899 w 1217130"/>
              <a:gd name="connsiteY344" fmla="*/ 781660 h 1216800"/>
              <a:gd name="connsiteX345" fmla="*/ 1171530 w 1217130"/>
              <a:gd name="connsiteY345" fmla="*/ 785346 h 1216800"/>
              <a:gd name="connsiteX346" fmla="*/ 1170517 w 1217130"/>
              <a:gd name="connsiteY346" fmla="*/ 790866 h 1216800"/>
              <a:gd name="connsiteX347" fmla="*/ 1167245 w 1217130"/>
              <a:gd name="connsiteY347" fmla="*/ 800293 h 1216800"/>
              <a:gd name="connsiteX348" fmla="*/ 1154824 w 1217130"/>
              <a:gd name="connsiteY348" fmla="*/ 827353 h 1216800"/>
              <a:gd name="connsiteX349" fmla="*/ 1149057 w 1217130"/>
              <a:gd name="connsiteY349" fmla="*/ 841549 h 1216800"/>
              <a:gd name="connsiteX350" fmla="*/ 1145508 w 1217130"/>
              <a:gd name="connsiteY350" fmla="*/ 849091 h 1216800"/>
              <a:gd name="connsiteX351" fmla="*/ 1141071 w 1217130"/>
              <a:gd name="connsiteY351" fmla="*/ 857076 h 1216800"/>
              <a:gd name="connsiteX352" fmla="*/ 1129094 w 1217130"/>
              <a:gd name="connsiteY352" fmla="*/ 878370 h 1216800"/>
              <a:gd name="connsiteX353" fmla="*/ 1116229 w 1217130"/>
              <a:gd name="connsiteY353" fmla="*/ 899220 h 1216800"/>
              <a:gd name="connsiteX354" fmla="*/ 1099815 w 1217130"/>
              <a:gd name="connsiteY354" fmla="*/ 927168 h 1216800"/>
              <a:gd name="connsiteX355" fmla="*/ 1081626 w 1217130"/>
              <a:gd name="connsiteY355" fmla="*/ 954673 h 1216800"/>
              <a:gd name="connsiteX356" fmla="*/ 1069649 w 1217130"/>
              <a:gd name="connsiteY356" fmla="*/ 970199 h 1216800"/>
              <a:gd name="connsiteX357" fmla="*/ 1056783 w 1217130"/>
              <a:gd name="connsiteY357" fmla="*/ 985283 h 1216800"/>
              <a:gd name="connsiteX358" fmla="*/ 1052347 w 1217130"/>
              <a:gd name="connsiteY358" fmla="*/ 991493 h 1216800"/>
              <a:gd name="connsiteX359" fmla="*/ 1047468 w 1217130"/>
              <a:gd name="connsiteY359" fmla="*/ 997704 h 1216800"/>
              <a:gd name="connsiteX360" fmla="*/ 1039926 w 1217130"/>
              <a:gd name="connsiteY360" fmla="*/ 1003915 h 1216800"/>
              <a:gd name="connsiteX361" fmla="*/ 1027591 w 1217130"/>
              <a:gd name="connsiteY361" fmla="*/ 1017571 h 1216800"/>
              <a:gd name="connsiteX362" fmla="*/ 1027948 w 1217130"/>
              <a:gd name="connsiteY362" fmla="*/ 1018998 h 1216800"/>
              <a:gd name="connsiteX363" fmla="*/ 1015083 w 1217130"/>
              <a:gd name="connsiteY363" fmla="*/ 1032306 h 1216800"/>
              <a:gd name="connsiteX364" fmla="*/ 1001330 w 1217130"/>
              <a:gd name="connsiteY364" fmla="*/ 1042066 h 1216800"/>
              <a:gd name="connsiteX365" fmla="*/ 990240 w 1217130"/>
              <a:gd name="connsiteY365" fmla="*/ 1050938 h 1216800"/>
              <a:gd name="connsiteX366" fmla="*/ 979734 w 1217130"/>
              <a:gd name="connsiteY366" fmla="*/ 1058616 h 1216800"/>
              <a:gd name="connsiteX367" fmla="*/ 981368 w 1217130"/>
              <a:gd name="connsiteY367" fmla="*/ 1058480 h 1216800"/>
              <a:gd name="connsiteX368" fmla="*/ 992902 w 1217130"/>
              <a:gd name="connsiteY368" fmla="*/ 1050051 h 1216800"/>
              <a:gd name="connsiteX369" fmla="*/ 1003993 w 1217130"/>
              <a:gd name="connsiteY369" fmla="*/ 1041179 h 1216800"/>
              <a:gd name="connsiteX370" fmla="*/ 1017745 w 1217130"/>
              <a:gd name="connsiteY370" fmla="*/ 1031419 h 1216800"/>
              <a:gd name="connsiteX371" fmla="*/ 1030610 w 1217130"/>
              <a:gd name="connsiteY371" fmla="*/ 1018111 h 1216800"/>
              <a:gd name="connsiteX372" fmla="*/ 1030166 w 1217130"/>
              <a:gd name="connsiteY372" fmla="*/ 1016336 h 1216800"/>
              <a:gd name="connsiteX373" fmla="*/ 1042587 w 1217130"/>
              <a:gd name="connsiteY373" fmla="*/ 1002584 h 1216800"/>
              <a:gd name="connsiteX374" fmla="*/ 1050129 w 1217130"/>
              <a:gd name="connsiteY374" fmla="*/ 996373 h 1216800"/>
              <a:gd name="connsiteX375" fmla="*/ 1055009 w 1217130"/>
              <a:gd name="connsiteY375" fmla="*/ 990163 h 1216800"/>
              <a:gd name="connsiteX376" fmla="*/ 1059445 w 1217130"/>
              <a:gd name="connsiteY376" fmla="*/ 983952 h 1216800"/>
              <a:gd name="connsiteX377" fmla="*/ 1072310 w 1217130"/>
              <a:gd name="connsiteY377" fmla="*/ 968869 h 1216800"/>
              <a:gd name="connsiteX378" fmla="*/ 1084288 w 1217130"/>
              <a:gd name="connsiteY378" fmla="*/ 953342 h 1216800"/>
              <a:gd name="connsiteX379" fmla="*/ 1102477 w 1217130"/>
              <a:gd name="connsiteY379" fmla="*/ 925837 h 1216800"/>
              <a:gd name="connsiteX380" fmla="*/ 1118890 w 1217130"/>
              <a:gd name="connsiteY380" fmla="*/ 897889 h 1216800"/>
              <a:gd name="connsiteX381" fmla="*/ 1131756 w 1217130"/>
              <a:gd name="connsiteY381" fmla="*/ 877039 h 1216800"/>
              <a:gd name="connsiteX382" fmla="*/ 1143733 w 1217130"/>
              <a:gd name="connsiteY382" fmla="*/ 855745 h 1216800"/>
              <a:gd name="connsiteX383" fmla="*/ 1148169 w 1217130"/>
              <a:gd name="connsiteY383" fmla="*/ 847760 h 1216800"/>
              <a:gd name="connsiteX384" fmla="*/ 1151718 w 1217130"/>
              <a:gd name="connsiteY384" fmla="*/ 840219 h 1216800"/>
              <a:gd name="connsiteX385" fmla="*/ 1157486 w 1217130"/>
              <a:gd name="connsiteY385" fmla="*/ 826023 h 1216800"/>
              <a:gd name="connsiteX386" fmla="*/ 1169907 w 1217130"/>
              <a:gd name="connsiteY386" fmla="*/ 798962 h 1216800"/>
              <a:gd name="connsiteX387" fmla="*/ 1174787 w 1217130"/>
              <a:gd name="connsiteY387" fmla="*/ 780773 h 1216800"/>
              <a:gd name="connsiteX388" fmla="*/ 1186765 w 1217130"/>
              <a:gd name="connsiteY388" fmla="*/ 744396 h 1216800"/>
              <a:gd name="connsiteX389" fmla="*/ 1192088 w 1217130"/>
              <a:gd name="connsiteY389" fmla="*/ 716005 h 1216800"/>
              <a:gd name="connsiteX390" fmla="*/ 1199186 w 1217130"/>
              <a:gd name="connsiteY390" fmla="*/ 681846 h 1216800"/>
              <a:gd name="connsiteX391" fmla="*/ 1200786 w 1217130"/>
              <a:gd name="connsiteY391" fmla="*/ 675845 h 1216800"/>
              <a:gd name="connsiteX392" fmla="*/ 1199629 w 1217130"/>
              <a:gd name="connsiteY392" fmla="*/ 675635 h 1216800"/>
              <a:gd name="connsiteX393" fmla="*/ 1200073 w 1217130"/>
              <a:gd name="connsiteY393" fmla="*/ 664545 h 1216800"/>
              <a:gd name="connsiteX394" fmla="*/ 1209832 w 1217130"/>
              <a:gd name="connsiteY394" fmla="*/ 654341 h 1216800"/>
              <a:gd name="connsiteX395" fmla="*/ 1204666 w 1217130"/>
              <a:gd name="connsiteY395" fmla="*/ 675866 h 1216800"/>
              <a:gd name="connsiteX396" fmla="*/ 1204667 w 1217130"/>
              <a:gd name="connsiteY396" fmla="*/ 675866 h 1216800"/>
              <a:gd name="connsiteX397" fmla="*/ 1209833 w 1217130"/>
              <a:gd name="connsiteY397" fmla="*/ 654342 h 1216800"/>
              <a:gd name="connsiteX398" fmla="*/ 1213825 w 1217130"/>
              <a:gd name="connsiteY398" fmla="*/ 649905 h 1216800"/>
              <a:gd name="connsiteX399" fmla="*/ 1211164 w 1217130"/>
              <a:gd name="connsiteY399" fmla="*/ 655672 h 1216800"/>
              <a:gd name="connsiteX400" fmla="*/ 1210553 w 1217130"/>
              <a:gd name="connsiteY400" fmla="*/ 667761 h 1216800"/>
              <a:gd name="connsiteX401" fmla="*/ 1210276 w 1217130"/>
              <a:gd name="connsiteY401" fmla="*/ 679184 h 1216800"/>
              <a:gd name="connsiteX402" fmla="*/ 1205840 w 1217130"/>
              <a:gd name="connsiteY402" fmla="*/ 692834 h 1216800"/>
              <a:gd name="connsiteX403" fmla="*/ 1205840 w 1217130"/>
              <a:gd name="connsiteY403" fmla="*/ 694394 h 1216800"/>
              <a:gd name="connsiteX404" fmla="*/ 1211164 w 1217130"/>
              <a:gd name="connsiteY404" fmla="*/ 679184 h 1216800"/>
              <a:gd name="connsiteX405" fmla="*/ 1212051 w 1217130"/>
              <a:gd name="connsiteY405" fmla="*/ 655672 h 1216800"/>
              <a:gd name="connsiteX406" fmla="*/ 1214119 w 1217130"/>
              <a:gd name="connsiteY406" fmla="*/ 651191 h 1216800"/>
              <a:gd name="connsiteX407" fmla="*/ 1194749 w 1217130"/>
              <a:gd name="connsiteY407" fmla="*/ 630829 h 1216800"/>
              <a:gd name="connsiteX408" fmla="*/ 1191842 w 1217130"/>
              <a:gd name="connsiteY408" fmla="*/ 637701 h 1216800"/>
              <a:gd name="connsiteX409" fmla="*/ 1190757 w 1217130"/>
              <a:gd name="connsiteY409" fmla="*/ 647687 h 1216800"/>
              <a:gd name="connsiteX410" fmla="*/ 1189357 w 1217130"/>
              <a:gd name="connsiteY410" fmla="*/ 643022 h 1216800"/>
              <a:gd name="connsiteX411" fmla="*/ 1188846 w 1217130"/>
              <a:gd name="connsiteY411" fmla="*/ 643680 h 1216800"/>
              <a:gd name="connsiteX412" fmla="*/ 1190314 w 1217130"/>
              <a:gd name="connsiteY412" fmla="*/ 648574 h 1216800"/>
              <a:gd name="connsiteX413" fmla="*/ 1189426 w 1217130"/>
              <a:gd name="connsiteY413" fmla="*/ 655672 h 1216800"/>
              <a:gd name="connsiteX414" fmla="*/ 1191201 w 1217130"/>
              <a:gd name="connsiteY414" fmla="*/ 661439 h 1216800"/>
              <a:gd name="connsiteX415" fmla="*/ 1192576 w 1217130"/>
              <a:gd name="connsiteY415" fmla="*/ 661363 h 1216800"/>
              <a:gd name="connsiteX416" fmla="*/ 1191644 w 1217130"/>
              <a:gd name="connsiteY416" fmla="*/ 658334 h 1216800"/>
              <a:gd name="connsiteX417" fmla="*/ 1192531 w 1217130"/>
              <a:gd name="connsiteY417" fmla="*/ 651236 h 1216800"/>
              <a:gd name="connsiteX418" fmla="*/ 1194749 w 1217130"/>
              <a:gd name="connsiteY418" fmla="*/ 630829 h 1216800"/>
              <a:gd name="connsiteX419" fmla="*/ 62480 w 1217130"/>
              <a:gd name="connsiteY419" fmla="*/ 413159 h 1216800"/>
              <a:gd name="connsiteX420" fmla="*/ 62701 w 1217130"/>
              <a:gd name="connsiteY420" fmla="*/ 413270 h 1216800"/>
              <a:gd name="connsiteX421" fmla="*/ 62722 w 1217130"/>
              <a:gd name="connsiteY421" fmla="*/ 413208 h 1216800"/>
              <a:gd name="connsiteX422" fmla="*/ 89245 w 1217130"/>
              <a:gd name="connsiteY422" fmla="*/ 349574 h 1216800"/>
              <a:gd name="connsiteX423" fmla="*/ 79485 w 1217130"/>
              <a:gd name="connsiteY423" fmla="*/ 367762 h 1216800"/>
              <a:gd name="connsiteX424" fmla="*/ 71500 w 1217130"/>
              <a:gd name="connsiteY424" fmla="*/ 374416 h 1216800"/>
              <a:gd name="connsiteX425" fmla="*/ 71481 w 1217130"/>
              <a:gd name="connsiteY425" fmla="*/ 374841 h 1216800"/>
              <a:gd name="connsiteX426" fmla="*/ 70709 w 1217130"/>
              <a:gd name="connsiteY426" fmla="*/ 391824 h 1216800"/>
              <a:gd name="connsiteX427" fmla="*/ 70731 w 1217130"/>
              <a:gd name="connsiteY427" fmla="*/ 391784 h 1216800"/>
              <a:gd name="connsiteX428" fmla="*/ 71500 w 1217130"/>
              <a:gd name="connsiteY428" fmla="*/ 374860 h 1216800"/>
              <a:gd name="connsiteX429" fmla="*/ 79485 w 1217130"/>
              <a:gd name="connsiteY429" fmla="*/ 368205 h 1216800"/>
              <a:gd name="connsiteX430" fmla="*/ 89245 w 1217130"/>
              <a:gd name="connsiteY430" fmla="*/ 350017 h 1216800"/>
              <a:gd name="connsiteX431" fmla="*/ 89578 w 1217130"/>
              <a:gd name="connsiteY431" fmla="*/ 350239 h 1216800"/>
              <a:gd name="connsiteX432" fmla="*/ 89744 w 1217130"/>
              <a:gd name="connsiteY432" fmla="*/ 349906 h 1216800"/>
              <a:gd name="connsiteX433" fmla="*/ 94568 w 1217130"/>
              <a:gd name="connsiteY433" fmla="*/ 310978 h 1216800"/>
              <a:gd name="connsiteX434" fmla="*/ 88357 w 1217130"/>
              <a:gd name="connsiteY434" fmla="*/ 315415 h 1216800"/>
              <a:gd name="connsiteX435" fmla="*/ 79042 w 1217130"/>
              <a:gd name="connsiteY435" fmla="*/ 334934 h 1216800"/>
              <a:gd name="connsiteX436" fmla="*/ 81173 w 1217130"/>
              <a:gd name="connsiteY436" fmla="*/ 336639 h 1216800"/>
              <a:gd name="connsiteX437" fmla="*/ 81242 w 1217130"/>
              <a:gd name="connsiteY437" fmla="*/ 336340 h 1216800"/>
              <a:gd name="connsiteX438" fmla="*/ 79485 w 1217130"/>
              <a:gd name="connsiteY438" fmla="*/ 334934 h 1216800"/>
              <a:gd name="connsiteX439" fmla="*/ 88801 w 1217130"/>
              <a:gd name="connsiteY439" fmla="*/ 315415 h 1216800"/>
              <a:gd name="connsiteX440" fmla="*/ 94301 w 1217130"/>
              <a:gd name="connsiteY440" fmla="*/ 311486 h 1216800"/>
              <a:gd name="connsiteX441" fmla="*/ 128727 w 1217130"/>
              <a:gd name="connsiteY441" fmla="*/ 285692 h 1216800"/>
              <a:gd name="connsiteX442" fmla="*/ 128167 w 1217130"/>
              <a:gd name="connsiteY442" fmla="*/ 286141 h 1216800"/>
              <a:gd name="connsiteX443" fmla="*/ 125788 w 1217130"/>
              <a:gd name="connsiteY443" fmla="*/ 295286 h 1216800"/>
              <a:gd name="connsiteX444" fmla="*/ 124291 w 1217130"/>
              <a:gd name="connsiteY444" fmla="*/ 299888 h 1216800"/>
              <a:gd name="connsiteX445" fmla="*/ 83478 w 1217130"/>
              <a:gd name="connsiteY445" fmla="*/ 374416 h 1216800"/>
              <a:gd name="connsiteX446" fmla="*/ 77710 w 1217130"/>
              <a:gd name="connsiteY446" fmla="*/ 392605 h 1216800"/>
              <a:gd name="connsiteX447" fmla="*/ 72387 w 1217130"/>
              <a:gd name="connsiteY447" fmla="*/ 411237 h 1216800"/>
              <a:gd name="connsiteX448" fmla="*/ 60853 w 1217130"/>
              <a:gd name="connsiteY448" fmla="*/ 450275 h 1216800"/>
              <a:gd name="connsiteX449" fmla="*/ 53311 w 1217130"/>
              <a:gd name="connsiteY449" fmla="*/ 476893 h 1216800"/>
              <a:gd name="connsiteX450" fmla="*/ 49762 w 1217130"/>
              <a:gd name="connsiteY450" fmla="*/ 496856 h 1216800"/>
              <a:gd name="connsiteX451" fmla="*/ 47988 w 1217130"/>
              <a:gd name="connsiteY451" fmla="*/ 507059 h 1216800"/>
              <a:gd name="connsiteX452" fmla="*/ 46657 w 1217130"/>
              <a:gd name="connsiteY452" fmla="*/ 517262 h 1216800"/>
              <a:gd name="connsiteX453" fmla="*/ 42665 w 1217130"/>
              <a:gd name="connsiteY453" fmla="*/ 544767 h 1216800"/>
              <a:gd name="connsiteX454" fmla="*/ 41333 w 1217130"/>
              <a:gd name="connsiteY454" fmla="*/ 561625 h 1216800"/>
              <a:gd name="connsiteX455" fmla="*/ 43552 w 1217130"/>
              <a:gd name="connsiteY455" fmla="*/ 579369 h 1216800"/>
              <a:gd name="connsiteX456" fmla="*/ 44591 w 1217130"/>
              <a:gd name="connsiteY456" fmla="*/ 569701 h 1216800"/>
              <a:gd name="connsiteX457" fmla="*/ 44439 w 1217130"/>
              <a:gd name="connsiteY457" fmla="*/ 566504 h 1216800"/>
              <a:gd name="connsiteX458" fmla="*/ 46214 w 1217130"/>
              <a:gd name="connsiteY458" fmla="*/ 547872 h 1216800"/>
              <a:gd name="connsiteX459" fmla="*/ 50206 w 1217130"/>
              <a:gd name="connsiteY459" fmla="*/ 520368 h 1216800"/>
              <a:gd name="connsiteX460" fmla="*/ 53372 w 1217130"/>
              <a:gd name="connsiteY460" fmla="*/ 516568 h 1216800"/>
              <a:gd name="connsiteX461" fmla="*/ 57971 w 1217130"/>
              <a:gd name="connsiteY461" fmla="*/ 485795 h 1216800"/>
              <a:gd name="connsiteX462" fmla="*/ 57748 w 1217130"/>
              <a:gd name="connsiteY462" fmla="*/ 480442 h 1216800"/>
              <a:gd name="connsiteX463" fmla="*/ 62130 w 1217130"/>
              <a:gd name="connsiteY463" fmla="*/ 467878 h 1216800"/>
              <a:gd name="connsiteX464" fmla="*/ 64738 w 1217130"/>
              <a:gd name="connsiteY464" fmla="*/ 457329 h 1216800"/>
              <a:gd name="connsiteX465" fmla="*/ 63958 w 1217130"/>
              <a:gd name="connsiteY465" fmla="*/ 459148 h 1216800"/>
              <a:gd name="connsiteX466" fmla="*/ 61297 w 1217130"/>
              <a:gd name="connsiteY466" fmla="*/ 458261 h 1216800"/>
              <a:gd name="connsiteX467" fmla="*/ 54642 w 1217130"/>
              <a:gd name="connsiteY467" fmla="*/ 477337 h 1216800"/>
              <a:gd name="connsiteX468" fmla="*/ 55086 w 1217130"/>
              <a:gd name="connsiteY468" fmla="*/ 487983 h 1216800"/>
              <a:gd name="connsiteX469" fmla="*/ 51980 w 1217130"/>
              <a:gd name="connsiteY469" fmla="*/ 508390 h 1216800"/>
              <a:gd name="connsiteX470" fmla="*/ 51537 w 1217130"/>
              <a:gd name="connsiteY470" fmla="*/ 511939 h 1216800"/>
              <a:gd name="connsiteX471" fmla="*/ 47101 w 1217130"/>
              <a:gd name="connsiteY471" fmla="*/ 517262 h 1216800"/>
              <a:gd name="connsiteX472" fmla="*/ 48431 w 1217130"/>
              <a:gd name="connsiteY472" fmla="*/ 507059 h 1216800"/>
              <a:gd name="connsiteX473" fmla="*/ 50206 w 1217130"/>
              <a:gd name="connsiteY473" fmla="*/ 496856 h 1216800"/>
              <a:gd name="connsiteX474" fmla="*/ 53755 w 1217130"/>
              <a:gd name="connsiteY474" fmla="*/ 476893 h 1216800"/>
              <a:gd name="connsiteX475" fmla="*/ 61297 w 1217130"/>
              <a:gd name="connsiteY475" fmla="*/ 450275 h 1216800"/>
              <a:gd name="connsiteX476" fmla="*/ 72831 w 1217130"/>
              <a:gd name="connsiteY476" fmla="*/ 411237 h 1216800"/>
              <a:gd name="connsiteX477" fmla="*/ 78154 w 1217130"/>
              <a:gd name="connsiteY477" fmla="*/ 392605 h 1216800"/>
              <a:gd name="connsiteX478" fmla="*/ 83921 w 1217130"/>
              <a:gd name="connsiteY478" fmla="*/ 374416 h 1216800"/>
              <a:gd name="connsiteX479" fmla="*/ 124734 w 1217130"/>
              <a:gd name="connsiteY479" fmla="*/ 299888 h 1216800"/>
              <a:gd name="connsiteX480" fmla="*/ 128727 w 1217130"/>
              <a:gd name="connsiteY480" fmla="*/ 285692 h 1216800"/>
              <a:gd name="connsiteX481" fmla="*/ 136712 w 1217130"/>
              <a:gd name="connsiteY481" fmla="*/ 241330 h 1216800"/>
              <a:gd name="connsiteX482" fmla="*/ 138930 w 1217130"/>
              <a:gd name="connsiteY482" fmla="*/ 243105 h 1216800"/>
              <a:gd name="connsiteX483" fmla="*/ 138930 w 1217130"/>
              <a:gd name="connsiteY483" fmla="*/ 243104 h 1216800"/>
              <a:gd name="connsiteX484" fmla="*/ 136713 w 1217130"/>
              <a:gd name="connsiteY484" fmla="*/ 241330 h 1216800"/>
              <a:gd name="connsiteX485" fmla="*/ 216650 w 1217130"/>
              <a:gd name="connsiteY485" fmla="*/ 178171 h 1216800"/>
              <a:gd name="connsiteX486" fmla="*/ 216565 w 1217130"/>
              <a:gd name="connsiteY486" fmla="*/ 178239 h 1216800"/>
              <a:gd name="connsiteX487" fmla="*/ 216306 w 1217130"/>
              <a:gd name="connsiteY487" fmla="*/ 178531 h 1216800"/>
              <a:gd name="connsiteX488" fmla="*/ 212682 w 1217130"/>
              <a:gd name="connsiteY488" fmla="*/ 182328 h 1216800"/>
              <a:gd name="connsiteX489" fmla="*/ 211766 w 1217130"/>
              <a:gd name="connsiteY489" fmla="*/ 183661 h 1216800"/>
              <a:gd name="connsiteX490" fmla="*/ 211168 w 1217130"/>
              <a:gd name="connsiteY490" fmla="*/ 184337 h 1216800"/>
              <a:gd name="connsiteX491" fmla="*/ 208579 w 1217130"/>
              <a:gd name="connsiteY491" fmla="*/ 188096 h 1216800"/>
              <a:gd name="connsiteX492" fmla="*/ 181518 w 1217130"/>
              <a:gd name="connsiteY492" fmla="*/ 220036 h 1216800"/>
              <a:gd name="connsiteX493" fmla="*/ 173977 w 1217130"/>
              <a:gd name="connsiteY493" fmla="*/ 228909 h 1216800"/>
              <a:gd name="connsiteX494" fmla="*/ 166435 w 1217130"/>
              <a:gd name="connsiteY494" fmla="*/ 238224 h 1216800"/>
              <a:gd name="connsiteX495" fmla="*/ 133101 w 1217130"/>
              <a:gd name="connsiteY495" fmla="*/ 275067 h 1216800"/>
              <a:gd name="connsiteX496" fmla="*/ 166879 w 1217130"/>
              <a:gd name="connsiteY496" fmla="*/ 237781 h 1216800"/>
              <a:gd name="connsiteX497" fmla="*/ 174420 w 1217130"/>
              <a:gd name="connsiteY497" fmla="*/ 228465 h 1216800"/>
              <a:gd name="connsiteX498" fmla="*/ 181962 w 1217130"/>
              <a:gd name="connsiteY498" fmla="*/ 219592 h 1216800"/>
              <a:gd name="connsiteX499" fmla="*/ 209022 w 1217130"/>
              <a:gd name="connsiteY499" fmla="*/ 187652 h 1216800"/>
              <a:gd name="connsiteX500" fmla="*/ 211766 w 1217130"/>
              <a:gd name="connsiteY500" fmla="*/ 183661 h 1216800"/>
              <a:gd name="connsiteX501" fmla="*/ 216306 w 1217130"/>
              <a:gd name="connsiteY501" fmla="*/ 178531 h 1216800"/>
              <a:gd name="connsiteX502" fmla="*/ 227911 w 1217130"/>
              <a:gd name="connsiteY502" fmla="*/ 147580 h 1216800"/>
              <a:gd name="connsiteX503" fmla="*/ 224082 w 1217130"/>
              <a:gd name="connsiteY503" fmla="*/ 148914 h 1216800"/>
              <a:gd name="connsiteX504" fmla="*/ 221235 w 1217130"/>
              <a:gd name="connsiteY504" fmla="*/ 149971 h 1216800"/>
              <a:gd name="connsiteX505" fmla="*/ 220557 w 1217130"/>
              <a:gd name="connsiteY505" fmla="*/ 150831 h 1216800"/>
              <a:gd name="connsiteX506" fmla="*/ 215677 w 1217130"/>
              <a:gd name="connsiteY506" fmla="*/ 155267 h 1216800"/>
              <a:gd name="connsiteX507" fmla="*/ 203256 w 1217130"/>
              <a:gd name="connsiteY507" fmla="*/ 163252 h 1216800"/>
              <a:gd name="connsiteX508" fmla="*/ 194827 w 1217130"/>
              <a:gd name="connsiteY508" fmla="*/ 172569 h 1216800"/>
              <a:gd name="connsiteX509" fmla="*/ 186842 w 1217130"/>
              <a:gd name="connsiteY509" fmla="*/ 181884 h 1216800"/>
              <a:gd name="connsiteX510" fmla="*/ 181518 w 1217130"/>
              <a:gd name="connsiteY510" fmla="*/ 186764 h 1216800"/>
              <a:gd name="connsiteX511" fmla="*/ 181337 w 1217130"/>
              <a:gd name="connsiteY511" fmla="*/ 186538 h 1216800"/>
              <a:gd name="connsiteX512" fmla="*/ 176306 w 1217130"/>
              <a:gd name="connsiteY512" fmla="*/ 192587 h 1216800"/>
              <a:gd name="connsiteX513" fmla="*/ 167766 w 1217130"/>
              <a:gd name="connsiteY513" fmla="*/ 203179 h 1216800"/>
              <a:gd name="connsiteX514" fmla="*/ 154014 w 1217130"/>
              <a:gd name="connsiteY514" fmla="*/ 218262 h 1216800"/>
              <a:gd name="connsiteX515" fmla="*/ 156232 w 1217130"/>
              <a:gd name="connsiteY515" fmla="*/ 220923 h 1216800"/>
              <a:gd name="connsiteX516" fmla="*/ 156274 w 1217130"/>
              <a:gd name="connsiteY516" fmla="*/ 220886 h 1216800"/>
              <a:gd name="connsiteX517" fmla="*/ 154457 w 1217130"/>
              <a:gd name="connsiteY517" fmla="*/ 218705 h 1216800"/>
              <a:gd name="connsiteX518" fmla="*/ 168209 w 1217130"/>
              <a:gd name="connsiteY518" fmla="*/ 203622 h 1216800"/>
              <a:gd name="connsiteX519" fmla="*/ 181962 w 1217130"/>
              <a:gd name="connsiteY519" fmla="*/ 186764 h 1216800"/>
              <a:gd name="connsiteX520" fmla="*/ 187285 w 1217130"/>
              <a:gd name="connsiteY520" fmla="*/ 181885 h 1216800"/>
              <a:gd name="connsiteX521" fmla="*/ 195270 w 1217130"/>
              <a:gd name="connsiteY521" fmla="*/ 172569 h 1216800"/>
              <a:gd name="connsiteX522" fmla="*/ 203699 w 1217130"/>
              <a:gd name="connsiteY522" fmla="*/ 163253 h 1216800"/>
              <a:gd name="connsiteX523" fmla="*/ 216120 w 1217130"/>
              <a:gd name="connsiteY523" fmla="*/ 155268 h 1216800"/>
              <a:gd name="connsiteX524" fmla="*/ 221000 w 1217130"/>
              <a:gd name="connsiteY524" fmla="*/ 150831 h 1216800"/>
              <a:gd name="connsiteX525" fmla="*/ 226324 w 1217130"/>
              <a:gd name="connsiteY525" fmla="*/ 148835 h 1216800"/>
              <a:gd name="connsiteX526" fmla="*/ 228004 w 1217130"/>
              <a:gd name="connsiteY526" fmla="*/ 148314 h 1216800"/>
              <a:gd name="connsiteX527" fmla="*/ 870462 w 1217130"/>
              <a:gd name="connsiteY527" fmla="*/ 67431 h 1216800"/>
              <a:gd name="connsiteX528" fmla="*/ 893087 w 1217130"/>
              <a:gd name="connsiteY528" fmla="*/ 77634 h 1216800"/>
              <a:gd name="connsiteX529" fmla="*/ 902846 w 1217130"/>
              <a:gd name="connsiteY529" fmla="*/ 85619 h 1216800"/>
              <a:gd name="connsiteX530" fmla="*/ 881109 w 1217130"/>
              <a:gd name="connsiteY530" fmla="*/ 74972 h 1216800"/>
              <a:gd name="connsiteX531" fmla="*/ 870462 w 1217130"/>
              <a:gd name="connsiteY531" fmla="*/ 67431 h 1216800"/>
              <a:gd name="connsiteX532" fmla="*/ 796821 w 1217130"/>
              <a:gd name="connsiteY532" fmla="*/ 35046 h 1216800"/>
              <a:gd name="connsiteX533" fmla="*/ 814566 w 1217130"/>
              <a:gd name="connsiteY533" fmla="*/ 39038 h 1216800"/>
              <a:gd name="connsiteX534" fmla="*/ 839409 w 1217130"/>
              <a:gd name="connsiteY534" fmla="*/ 51460 h 1216800"/>
              <a:gd name="connsiteX535" fmla="*/ 796821 w 1217130"/>
              <a:gd name="connsiteY535" fmla="*/ 35046 h 1216800"/>
              <a:gd name="connsiteX536" fmla="*/ 529761 w 1217130"/>
              <a:gd name="connsiteY536" fmla="*/ 32107 h 1216800"/>
              <a:gd name="connsiteX537" fmla="*/ 520445 w 1217130"/>
              <a:gd name="connsiteY537" fmla="*/ 33271 h 1216800"/>
              <a:gd name="connsiteX538" fmla="*/ 500482 w 1217130"/>
              <a:gd name="connsiteY538" fmla="*/ 35933 h 1216800"/>
              <a:gd name="connsiteX539" fmla="*/ 480963 w 1217130"/>
              <a:gd name="connsiteY539" fmla="*/ 40369 h 1216800"/>
              <a:gd name="connsiteX540" fmla="*/ 472534 w 1217130"/>
              <a:gd name="connsiteY540" fmla="*/ 43031 h 1216800"/>
              <a:gd name="connsiteX541" fmla="*/ 462774 w 1217130"/>
              <a:gd name="connsiteY541" fmla="*/ 45693 h 1216800"/>
              <a:gd name="connsiteX542" fmla="*/ 441418 w 1217130"/>
              <a:gd name="connsiteY542" fmla="*/ 49888 h 1216800"/>
              <a:gd name="connsiteX543" fmla="*/ 437488 w 1217130"/>
              <a:gd name="connsiteY543" fmla="*/ 51460 h 1216800"/>
              <a:gd name="connsiteX544" fmla="*/ 410427 w 1217130"/>
              <a:gd name="connsiteY544" fmla="*/ 60776 h 1216800"/>
              <a:gd name="connsiteX545" fmla="*/ 383810 w 1217130"/>
              <a:gd name="connsiteY545" fmla="*/ 71423 h 1216800"/>
              <a:gd name="connsiteX546" fmla="*/ 365178 w 1217130"/>
              <a:gd name="connsiteY546" fmla="*/ 79852 h 1216800"/>
              <a:gd name="connsiteX547" fmla="*/ 352756 w 1217130"/>
              <a:gd name="connsiteY547" fmla="*/ 84732 h 1216800"/>
              <a:gd name="connsiteX548" fmla="*/ 322146 w 1217130"/>
              <a:gd name="connsiteY548" fmla="*/ 98927 h 1216800"/>
              <a:gd name="connsiteX549" fmla="*/ 307507 w 1217130"/>
              <a:gd name="connsiteY549" fmla="*/ 108244 h 1216800"/>
              <a:gd name="connsiteX550" fmla="*/ 293311 w 1217130"/>
              <a:gd name="connsiteY550" fmla="*/ 117560 h 1216800"/>
              <a:gd name="connsiteX551" fmla="*/ 270686 w 1217130"/>
              <a:gd name="connsiteY551" fmla="*/ 134417 h 1216800"/>
              <a:gd name="connsiteX552" fmla="*/ 249392 w 1217130"/>
              <a:gd name="connsiteY552" fmla="*/ 151275 h 1216800"/>
              <a:gd name="connsiteX553" fmla="*/ 229013 w 1217130"/>
              <a:gd name="connsiteY553" fmla="*/ 169053 h 1216800"/>
              <a:gd name="connsiteX554" fmla="*/ 230760 w 1217130"/>
              <a:gd name="connsiteY554" fmla="*/ 171238 h 1216800"/>
              <a:gd name="connsiteX555" fmla="*/ 235085 w 1217130"/>
              <a:gd name="connsiteY555" fmla="*/ 168271 h 1216800"/>
              <a:gd name="connsiteX556" fmla="*/ 238767 w 1217130"/>
              <a:gd name="connsiteY556" fmla="*/ 165527 h 1216800"/>
              <a:gd name="connsiteX557" fmla="*/ 252054 w 1217130"/>
              <a:gd name="connsiteY557" fmla="*/ 153936 h 1216800"/>
              <a:gd name="connsiteX558" fmla="*/ 273348 w 1217130"/>
              <a:gd name="connsiteY558" fmla="*/ 137079 h 1216800"/>
              <a:gd name="connsiteX559" fmla="*/ 295972 w 1217130"/>
              <a:gd name="connsiteY559" fmla="*/ 120221 h 1216800"/>
              <a:gd name="connsiteX560" fmla="*/ 310168 w 1217130"/>
              <a:gd name="connsiteY560" fmla="*/ 110905 h 1216800"/>
              <a:gd name="connsiteX561" fmla="*/ 324808 w 1217130"/>
              <a:gd name="connsiteY561" fmla="*/ 101589 h 1216800"/>
              <a:gd name="connsiteX562" fmla="*/ 355417 w 1217130"/>
              <a:gd name="connsiteY562" fmla="*/ 87393 h 1216800"/>
              <a:gd name="connsiteX563" fmla="*/ 367395 w 1217130"/>
              <a:gd name="connsiteY563" fmla="*/ 81183 h 1216800"/>
              <a:gd name="connsiteX564" fmla="*/ 386028 w 1217130"/>
              <a:gd name="connsiteY564" fmla="*/ 72754 h 1216800"/>
              <a:gd name="connsiteX565" fmla="*/ 412645 w 1217130"/>
              <a:gd name="connsiteY565" fmla="*/ 62107 h 1216800"/>
              <a:gd name="connsiteX566" fmla="*/ 439706 w 1217130"/>
              <a:gd name="connsiteY566" fmla="*/ 52791 h 1216800"/>
              <a:gd name="connsiteX567" fmla="*/ 451073 w 1217130"/>
              <a:gd name="connsiteY567" fmla="*/ 50558 h 1216800"/>
              <a:gd name="connsiteX568" fmla="*/ 456564 w 1217130"/>
              <a:gd name="connsiteY568" fmla="*/ 48682 h 1216800"/>
              <a:gd name="connsiteX569" fmla="*/ 531305 w 1217130"/>
              <a:gd name="connsiteY569" fmla="*/ 32557 h 1216800"/>
              <a:gd name="connsiteX570" fmla="*/ 688411 w 1217130"/>
              <a:gd name="connsiteY570" fmla="*/ 22569 h 1216800"/>
              <a:gd name="connsiteX571" fmla="*/ 697893 w 1217130"/>
              <a:gd name="connsiteY571" fmla="*/ 23512 h 1216800"/>
              <a:gd name="connsiteX572" fmla="*/ 710759 w 1217130"/>
              <a:gd name="connsiteY572" fmla="*/ 27948 h 1216800"/>
              <a:gd name="connsiteX573" fmla="*/ 700999 w 1217130"/>
              <a:gd name="connsiteY573" fmla="*/ 26617 h 1216800"/>
              <a:gd name="connsiteX574" fmla="*/ 680592 w 1217130"/>
              <a:gd name="connsiteY574" fmla="*/ 22625 h 1216800"/>
              <a:gd name="connsiteX575" fmla="*/ 688411 w 1217130"/>
              <a:gd name="connsiteY575" fmla="*/ 22569 h 1216800"/>
              <a:gd name="connsiteX576" fmla="*/ 740038 w 1217130"/>
              <a:gd name="connsiteY576" fmla="*/ 19076 h 1216800"/>
              <a:gd name="connsiteX577" fmla="*/ 758226 w 1217130"/>
              <a:gd name="connsiteY577" fmla="*/ 20406 h 1216800"/>
              <a:gd name="connsiteX578" fmla="*/ 780407 w 1217130"/>
              <a:gd name="connsiteY578" fmla="*/ 29279 h 1216800"/>
              <a:gd name="connsiteX579" fmla="*/ 752902 w 1217130"/>
              <a:gd name="connsiteY579" fmla="*/ 24399 h 1216800"/>
              <a:gd name="connsiteX580" fmla="*/ 740038 w 1217130"/>
              <a:gd name="connsiteY580" fmla="*/ 19076 h 1216800"/>
              <a:gd name="connsiteX581" fmla="*/ 591646 w 1217130"/>
              <a:gd name="connsiteY581" fmla="*/ 18965 h 1216800"/>
              <a:gd name="connsiteX582" fmla="*/ 540408 w 1217130"/>
              <a:gd name="connsiteY582" fmla="*/ 21737 h 1216800"/>
              <a:gd name="connsiteX583" fmla="*/ 504918 w 1217130"/>
              <a:gd name="connsiteY583" fmla="*/ 26617 h 1216800"/>
              <a:gd name="connsiteX584" fmla="*/ 488061 w 1217130"/>
              <a:gd name="connsiteY584" fmla="*/ 31053 h 1216800"/>
              <a:gd name="connsiteX585" fmla="*/ 473421 w 1217130"/>
              <a:gd name="connsiteY585" fmla="*/ 36377 h 1216800"/>
              <a:gd name="connsiteX586" fmla="*/ 453014 w 1217130"/>
              <a:gd name="connsiteY586" fmla="*/ 39038 h 1216800"/>
              <a:gd name="connsiteX587" fmla="*/ 375824 w 1217130"/>
              <a:gd name="connsiteY587" fmla="*/ 68761 h 1216800"/>
              <a:gd name="connsiteX588" fmla="*/ 347876 w 1217130"/>
              <a:gd name="connsiteY588" fmla="*/ 81183 h 1216800"/>
              <a:gd name="connsiteX589" fmla="*/ 339447 w 1217130"/>
              <a:gd name="connsiteY589" fmla="*/ 84288 h 1216800"/>
              <a:gd name="connsiteX590" fmla="*/ 331906 w 1217130"/>
              <a:gd name="connsiteY590" fmla="*/ 88281 h 1216800"/>
              <a:gd name="connsiteX591" fmla="*/ 317710 w 1217130"/>
              <a:gd name="connsiteY591" fmla="*/ 95822 h 1216800"/>
              <a:gd name="connsiteX592" fmla="*/ 295529 w 1217130"/>
              <a:gd name="connsiteY592" fmla="*/ 107356 h 1216800"/>
              <a:gd name="connsiteX593" fmla="*/ 278671 w 1217130"/>
              <a:gd name="connsiteY593" fmla="*/ 120665 h 1216800"/>
              <a:gd name="connsiteX594" fmla="*/ 229873 w 1217130"/>
              <a:gd name="connsiteY594" fmla="*/ 158816 h 1216800"/>
              <a:gd name="connsiteX595" fmla="*/ 219675 w 1217130"/>
              <a:gd name="connsiteY595" fmla="*/ 167684 h 1216800"/>
              <a:gd name="connsiteX596" fmla="*/ 209698 w 1217130"/>
              <a:gd name="connsiteY596" fmla="*/ 176793 h 1216800"/>
              <a:gd name="connsiteX597" fmla="*/ 209910 w 1217130"/>
              <a:gd name="connsiteY597" fmla="*/ 177005 h 1216800"/>
              <a:gd name="connsiteX598" fmla="*/ 133163 w 1217130"/>
              <a:gd name="connsiteY598" fmla="*/ 267060 h 1216800"/>
              <a:gd name="connsiteX599" fmla="*/ 117636 w 1217130"/>
              <a:gd name="connsiteY599" fmla="*/ 288353 h 1216800"/>
              <a:gd name="connsiteX600" fmla="*/ 110538 w 1217130"/>
              <a:gd name="connsiteY600" fmla="*/ 301219 h 1216800"/>
              <a:gd name="connsiteX601" fmla="*/ 103440 w 1217130"/>
              <a:gd name="connsiteY601" fmla="*/ 313196 h 1216800"/>
              <a:gd name="connsiteX602" fmla="*/ 90132 w 1217130"/>
              <a:gd name="connsiteY602" fmla="*/ 338039 h 1216800"/>
              <a:gd name="connsiteX603" fmla="*/ 75655 w 1217130"/>
              <a:gd name="connsiteY603" fmla="*/ 360851 h 1216800"/>
              <a:gd name="connsiteX604" fmla="*/ 75493 w 1217130"/>
              <a:gd name="connsiteY604" fmla="*/ 361551 h 1216800"/>
              <a:gd name="connsiteX605" fmla="*/ 70612 w 1217130"/>
              <a:gd name="connsiteY605" fmla="*/ 374860 h 1216800"/>
              <a:gd name="connsiteX606" fmla="*/ 67063 w 1217130"/>
              <a:gd name="connsiteY606" fmla="*/ 381070 h 1216800"/>
              <a:gd name="connsiteX607" fmla="*/ 66176 w 1217130"/>
              <a:gd name="connsiteY607" fmla="*/ 381958 h 1216800"/>
              <a:gd name="connsiteX608" fmla="*/ 62239 w 1217130"/>
              <a:gd name="connsiteY608" fmla="*/ 395045 h 1216800"/>
              <a:gd name="connsiteX609" fmla="*/ 61297 w 1217130"/>
              <a:gd name="connsiteY609" fmla="*/ 402808 h 1216800"/>
              <a:gd name="connsiteX610" fmla="*/ 60409 w 1217130"/>
              <a:gd name="connsiteY610" fmla="*/ 413898 h 1216800"/>
              <a:gd name="connsiteX611" fmla="*/ 54199 w 1217130"/>
              <a:gd name="connsiteY611" fmla="*/ 432087 h 1216800"/>
              <a:gd name="connsiteX612" fmla="*/ 48431 w 1217130"/>
              <a:gd name="connsiteY612" fmla="*/ 450275 h 1216800"/>
              <a:gd name="connsiteX613" fmla="*/ 42221 w 1217130"/>
              <a:gd name="connsiteY613" fmla="*/ 476893 h 1216800"/>
              <a:gd name="connsiteX614" fmla="*/ 38672 w 1217130"/>
              <a:gd name="connsiteY614" fmla="*/ 501292 h 1216800"/>
              <a:gd name="connsiteX615" fmla="*/ 36454 w 1217130"/>
              <a:gd name="connsiteY615" fmla="*/ 525691 h 1216800"/>
              <a:gd name="connsiteX616" fmla="*/ 39559 w 1217130"/>
              <a:gd name="connsiteY616" fmla="*/ 508833 h 1216800"/>
              <a:gd name="connsiteX617" fmla="*/ 39847 w 1217130"/>
              <a:gd name="connsiteY617" fmla="*/ 507442 h 1216800"/>
              <a:gd name="connsiteX618" fmla="*/ 40446 w 1217130"/>
              <a:gd name="connsiteY618" fmla="*/ 500848 h 1216800"/>
              <a:gd name="connsiteX619" fmla="*/ 43995 w 1217130"/>
              <a:gd name="connsiteY619" fmla="*/ 476449 h 1216800"/>
              <a:gd name="connsiteX620" fmla="*/ 45106 w 1217130"/>
              <a:gd name="connsiteY620" fmla="*/ 476820 h 1216800"/>
              <a:gd name="connsiteX621" fmla="*/ 45203 w 1217130"/>
              <a:gd name="connsiteY621" fmla="*/ 476408 h 1216800"/>
              <a:gd name="connsiteX622" fmla="*/ 43996 w 1217130"/>
              <a:gd name="connsiteY622" fmla="*/ 476005 h 1216800"/>
              <a:gd name="connsiteX623" fmla="*/ 50206 w 1217130"/>
              <a:gd name="connsiteY623" fmla="*/ 449388 h 1216800"/>
              <a:gd name="connsiteX624" fmla="*/ 55973 w 1217130"/>
              <a:gd name="connsiteY624" fmla="*/ 431199 h 1216800"/>
              <a:gd name="connsiteX625" fmla="*/ 62155 w 1217130"/>
              <a:gd name="connsiteY625" fmla="*/ 413095 h 1216800"/>
              <a:gd name="connsiteX626" fmla="*/ 61741 w 1217130"/>
              <a:gd name="connsiteY626" fmla="*/ 413011 h 1216800"/>
              <a:gd name="connsiteX627" fmla="*/ 62628 w 1217130"/>
              <a:gd name="connsiteY627" fmla="*/ 401921 h 1216800"/>
              <a:gd name="connsiteX628" fmla="*/ 67507 w 1217130"/>
              <a:gd name="connsiteY628" fmla="*/ 381070 h 1216800"/>
              <a:gd name="connsiteX629" fmla="*/ 71056 w 1217130"/>
              <a:gd name="connsiteY629" fmla="*/ 374860 h 1216800"/>
              <a:gd name="connsiteX630" fmla="*/ 71176 w 1217130"/>
              <a:gd name="connsiteY630" fmla="*/ 374536 h 1216800"/>
              <a:gd name="connsiteX631" fmla="*/ 75936 w 1217130"/>
              <a:gd name="connsiteY631" fmla="*/ 361551 h 1216800"/>
              <a:gd name="connsiteX632" fmla="*/ 90576 w 1217130"/>
              <a:gd name="connsiteY632" fmla="*/ 338483 h 1216800"/>
              <a:gd name="connsiteX633" fmla="*/ 103884 w 1217130"/>
              <a:gd name="connsiteY633" fmla="*/ 313640 h 1216800"/>
              <a:gd name="connsiteX634" fmla="*/ 110982 w 1217130"/>
              <a:gd name="connsiteY634" fmla="*/ 301663 h 1216800"/>
              <a:gd name="connsiteX635" fmla="*/ 118080 w 1217130"/>
              <a:gd name="connsiteY635" fmla="*/ 288797 h 1216800"/>
              <a:gd name="connsiteX636" fmla="*/ 133607 w 1217130"/>
              <a:gd name="connsiteY636" fmla="*/ 267503 h 1216800"/>
              <a:gd name="connsiteX637" fmla="*/ 210353 w 1217130"/>
              <a:gd name="connsiteY637" fmla="*/ 177449 h 1216800"/>
              <a:gd name="connsiteX638" fmla="*/ 230760 w 1217130"/>
              <a:gd name="connsiteY638" fmla="*/ 158817 h 1216800"/>
              <a:gd name="connsiteX639" fmla="*/ 279558 w 1217130"/>
              <a:gd name="connsiteY639" fmla="*/ 120665 h 1216800"/>
              <a:gd name="connsiteX640" fmla="*/ 296416 w 1217130"/>
              <a:gd name="connsiteY640" fmla="*/ 107356 h 1216800"/>
              <a:gd name="connsiteX641" fmla="*/ 318597 w 1217130"/>
              <a:gd name="connsiteY641" fmla="*/ 95822 h 1216800"/>
              <a:gd name="connsiteX642" fmla="*/ 332793 w 1217130"/>
              <a:gd name="connsiteY642" fmla="*/ 88281 h 1216800"/>
              <a:gd name="connsiteX643" fmla="*/ 340335 w 1217130"/>
              <a:gd name="connsiteY643" fmla="*/ 84288 h 1216800"/>
              <a:gd name="connsiteX644" fmla="*/ 348763 w 1217130"/>
              <a:gd name="connsiteY644" fmla="*/ 81183 h 1216800"/>
              <a:gd name="connsiteX645" fmla="*/ 376712 w 1217130"/>
              <a:gd name="connsiteY645" fmla="*/ 68761 h 1216800"/>
              <a:gd name="connsiteX646" fmla="*/ 453902 w 1217130"/>
              <a:gd name="connsiteY646" fmla="*/ 39039 h 1216800"/>
              <a:gd name="connsiteX647" fmla="*/ 474308 w 1217130"/>
              <a:gd name="connsiteY647" fmla="*/ 36377 h 1216800"/>
              <a:gd name="connsiteX648" fmla="*/ 488948 w 1217130"/>
              <a:gd name="connsiteY648" fmla="*/ 31054 h 1216800"/>
              <a:gd name="connsiteX649" fmla="*/ 505805 w 1217130"/>
              <a:gd name="connsiteY649" fmla="*/ 26617 h 1216800"/>
              <a:gd name="connsiteX650" fmla="*/ 541295 w 1217130"/>
              <a:gd name="connsiteY650" fmla="*/ 21737 h 1216800"/>
              <a:gd name="connsiteX651" fmla="*/ 592534 w 1217130"/>
              <a:gd name="connsiteY651" fmla="*/ 19131 h 1216800"/>
              <a:gd name="connsiteX652" fmla="*/ 633717 w 1217130"/>
              <a:gd name="connsiteY652" fmla="*/ 20513 h 1216800"/>
              <a:gd name="connsiteX653" fmla="*/ 653975 w 1217130"/>
              <a:gd name="connsiteY653" fmla="*/ 0 h 1216800"/>
              <a:gd name="connsiteX654" fmla="*/ 674825 w 1217130"/>
              <a:gd name="connsiteY654" fmla="*/ 1331 h 1216800"/>
              <a:gd name="connsiteX655" fmla="*/ 696119 w 1217130"/>
              <a:gd name="connsiteY655" fmla="*/ 3549 h 1216800"/>
              <a:gd name="connsiteX656" fmla="*/ 710315 w 1217130"/>
              <a:gd name="connsiteY656" fmla="*/ 7098 h 1216800"/>
              <a:gd name="connsiteX657" fmla="*/ 719631 w 1217130"/>
              <a:gd name="connsiteY657" fmla="*/ 11534 h 1216800"/>
              <a:gd name="connsiteX658" fmla="*/ 731165 w 1217130"/>
              <a:gd name="connsiteY658" fmla="*/ 9316 h 1216800"/>
              <a:gd name="connsiteX659" fmla="*/ 748466 w 1217130"/>
              <a:gd name="connsiteY659" fmla="*/ 13309 h 1216800"/>
              <a:gd name="connsiteX660" fmla="*/ 759113 w 1217130"/>
              <a:gd name="connsiteY660" fmla="*/ 16414 h 1216800"/>
              <a:gd name="connsiteX661" fmla="*/ 758670 w 1217130"/>
              <a:gd name="connsiteY661" fmla="*/ 16858 h 1216800"/>
              <a:gd name="connsiteX662" fmla="*/ 758226 w 1217130"/>
              <a:gd name="connsiteY662" fmla="*/ 19963 h 1216800"/>
              <a:gd name="connsiteX663" fmla="*/ 740038 w 1217130"/>
              <a:gd name="connsiteY663" fmla="*/ 18632 h 1216800"/>
              <a:gd name="connsiteX664" fmla="*/ 733827 w 1217130"/>
              <a:gd name="connsiteY664" fmla="*/ 16858 h 1216800"/>
              <a:gd name="connsiteX665" fmla="*/ 727616 w 1217130"/>
              <a:gd name="connsiteY665" fmla="*/ 15527 h 1216800"/>
              <a:gd name="connsiteX666" fmla="*/ 715638 w 1217130"/>
              <a:gd name="connsiteY666" fmla="*/ 12865 h 1216800"/>
              <a:gd name="connsiteX667" fmla="*/ 703661 w 1217130"/>
              <a:gd name="connsiteY667" fmla="*/ 10203 h 1216800"/>
              <a:gd name="connsiteX668" fmla="*/ 691239 w 1217130"/>
              <a:gd name="connsiteY668" fmla="*/ 8429 h 1216800"/>
              <a:gd name="connsiteX669" fmla="*/ 677487 w 1217130"/>
              <a:gd name="connsiteY669" fmla="*/ 8429 h 1216800"/>
              <a:gd name="connsiteX670" fmla="*/ 666396 w 1217130"/>
              <a:gd name="connsiteY670" fmla="*/ 8429 h 1216800"/>
              <a:gd name="connsiteX671" fmla="*/ 649095 w 1217130"/>
              <a:gd name="connsiteY671" fmla="*/ 8429 h 1216800"/>
              <a:gd name="connsiteX672" fmla="*/ 648283 w 1217130"/>
              <a:gd name="connsiteY672" fmla="*/ 8169 h 1216800"/>
              <a:gd name="connsiteX673" fmla="*/ 640666 w 1217130"/>
              <a:gd name="connsiteY673" fmla="*/ 11978 h 1216800"/>
              <a:gd name="connsiteX674" fmla="*/ 643328 w 1217130"/>
              <a:gd name="connsiteY674" fmla="*/ 16414 h 1216800"/>
              <a:gd name="connsiteX675" fmla="*/ 669945 w 1217130"/>
              <a:gd name="connsiteY675" fmla="*/ 21737 h 1216800"/>
              <a:gd name="connsiteX676" fmla="*/ 658101 w 1217130"/>
              <a:gd name="connsiteY676" fmla="*/ 21944 h 1216800"/>
              <a:gd name="connsiteX677" fmla="*/ 658300 w 1217130"/>
              <a:gd name="connsiteY677" fmla="*/ 21959 h 1216800"/>
              <a:gd name="connsiteX678" fmla="*/ 670833 w 1217130"/>
              <a:gd name="connsiteY678" fmla="*/ 21737 h 1216800"/>
              <a:gd name="connsiteX679" fmla="*/ 681480 w 1217130"/>
              <a:gd name="connsiteY679" fmla="*/ 23068 h 1216800"/>
              <a:gd name="connsiteX680" fmla="*/ 701886 w 1217130"/>
              <a:gd name="connsiteY680" fmla="*/ 27061 h 1216800"/>
              <a:gd name="connsiteX681" fmla="*/ 711646 w 1217130"/>
              <a:gd name="connsiteY681" fmla="*/ 28392 h 1216800"/>
              <a:gd name="connsiteX682" fmla="*/ 728060 w 1217130"/>
              <a:gd name="connsiteY682" fmla="*/ 31941 h 1216800"/>
              <a:gd name="connsiteX683" fmla="*/ 744918 w 1217130"/>
              <a:gd name="connsiteY683" fmla="*/ 35490 h 1216800"/>
              <a:gd name="connsiteX684" fmla="*/ 761331 w 1217130"/>
              <a:gd name="connsiteY684" fmla="*/ 39482 h 1216800"/>
              <a:gd name="connsiteX685" fmla="*/ 777746 w 1217130"/>
              <a:gd name="connsiteY685" fmla="*/ 44362 h 1216800"/>
              <a:gd name="connsiteX686" fmla="*/ 785731 w 1217130"/>
              <a:gd name="connsiteY686" fmla="*/ 46580 h 1216800"/>
              <a:gd name="connsiteX687" fmla="*/ 793716 w 1217130"/>
              <a:gd name="connsiteY687" fmla="*/ 49242 h 1216800"/>
              <a:gd name="connsiteX688" fmla="*/ 793819 w 1217130"/>
              <a:gd name="connsiteY688" fmla="*/ 49336 h 1216800"/>
              <a:gd name="connsiteX689" fmla="*/ 799545 w 1217130"/>
              <a:gd name="connsiteY689" fmla="*/ 50323 h 1216800"/>
              <a:gd name="connsiteX690" fmla="*/ 813422 w 1217130"/>
              <a:gd name="connsiteY690" fmla="*/ 55480 h 1216800"/>
              <a:gd name="connsiteX691" fmla="*/ 815361 w 1217130"/>
              <a:gd name="connsiteY691" fmla="*/ 58417 h 1216800"/>
              <a:gd name="connsiteX692" fmla="*/ 815897 w 1217130"/>
              <a:gd name="connsiteY692" fmla="*/ 58558 h 1216800"/>
              <a:gd name="connsiteX693" fmla="*/ 828318 w 1217130"/>
              <a:gd name="connsiteY693" fmla="*/ 63438 h 1216800"/>
              <a:gd name="connsiteX694" fmla="*/ 838965 w 1217130"/>
              <a:gd name="connsiteY694" fmla="*/ 67874 h 1216800"/>
              <a:gd name="connsiteX695" fmla="*/ 849612 w 1217130"/>
              <a:gd name="connsiteY695" fmla="*/ 72754 h 1216800"/>
              <a:gd name="connsiteX696" fmla="*/ 857598 w 1217130"/>
              <a:gd name="connsiteY696" fmla="*/ 77190 h 1216800"/>
              <a:gd name="connsiteX697" fmla="*/ 862921 w 1217130"/>
              <a:gd name="connsiteY697" fmla="*/ 79852 h 1216800"/>
              <a:gd name="connsiteX698" fmla="*/ 868688 w 1217130"/>
              <a:gd name="connsiteY698" fmla="*/ 82957 h 1216800"/>
              <a:gd name="connsiteX699" fmla="*/ 888207 w 1217130"/>
              <a:gd name="connsiteY699" fmla="*/ 94048 h 1216800"/>
              <a:gd name="connsiteX700" fmla="*/ 913050 w 1217130"/>
              <a:gd name="connsiteY700" fmla="*/ 110018 h 1216800"/>
              <a:gd name="connsiteX701" fmla="*/ 925915 w 1217130"/>
              <a:gd name="connsiteY701" fmla="*/ 118891 h 1216800"/>
              <a:gd name="connsiteX702" fmla="*/ 926287 w 1217130"/>
              <a:gd name="connsiteY702" fmla="*/ 119157 h 1216800"/>
              <a:gd name="connsiteX703" fmla="*/ 932862 w 1217130"/>
              <a:gd name="connsiteY703" fmla="*/ 123151 h 1216800"/>
              <a:gd name="connsiteX704" fmla="*/ 1183216 w 1217130"/>
              <a:gd name="connsiteY704" fmla="*/ 594009 h 1216800"/>
              <a:gd name="connsiteX705" fmla="*/ 1183028 w 1217130"/>
              <a:gd name="connsiteY705" fmla="*/ 597721 h 1216800"/>
              <a:gd name="connsiteX706" fmla="*/ 1188095 w 1217130"/>
              <a:gd name="connsiteY706" fmla="*/ 598445 h 1216800"/>
              <a:gd name="connsiteX707" fmla="*/ 1192975 w 1217130"/>
              <a:gd name="connsiteY707" fmla="*/ 601994 h 1216800"/>
              <a:gd name="connsiteX708" fmla="*/ 1195193 w 1217130"/>
              <a:gd name="connsiteY708" fmla="*/ 613971 h 1216800"/>
              <a:gd name="connsiteX709" fmla="*/ 1203622 w 1217130"/>
              <a:gd name="connsiteY709" fmla="*/ 628167 h 1216800"/>
              <a:gd name="connsiteX710" fmla="*/ 1207171 w 1217130"/>
              <a:gd name="connsiteY710" fmla="*/ 628490 h 1216800"/>
              <a:gd name="connsiteX711" fmla="*/ 1207171 w 1217130"/>
              <a:gd name="connsiteY711" fmla="*/ 625062 h 1216800"/>
              <a:gd name="connsiteX712" fmla="*/ 1210777 w 1217130"/>
              <a:gd name="connsiteY712" fmla="*/ 615044 h 1216800"/>
              <a:gd name="connsiteX713" fmla="*/ 1210720 w 1217130"/>
              <a:gd name="connsiteY713" fmla="*/ 613085 h 1216800"/>
              <a:gd name="connsiteX714" fmla="*/ 1214269 w 1217130"/>
              <a:gd name="connsiteY714" fmla="*/ 601107 h 1216800"/>
              <a:gd name="connsiteX715" fmla="*/ 1217130 w 1217130"/>
              <a:gd name="connsiteY715" fmla="*/ 601107 h 1216800"/>
              <a:gd name="connsiteX716" fmla="*/ 1217130 w 1217130"/>
              <a:gd name="connsiteY716" fmla="*/ 726214 h 1216800"/>
              <a:gd name="connsiteX717" fmla="*/ 1214713 w 1217130"/>
              <a:gd name="connsiteY717" fmla="*/ 741291 h 1216800"/>
              <a:gd name="connsiteX718" fmla="*/ 1209389 w 1217130"/>
              <a:gd name="connsiteY718" fmla="*/ 744396 h 1216800"/>
              <a:gd name="connsiteX719" fmla="*/ 1202735 w 1217130"/>
              <a:gd name="connsiteY719" fmla="*/ 763916 h 1216800"/>
              <a:gd name="connsiteX720" fmla="*/ 1200960 w 1217130"/>
              <a:gd name="connsiteY720" fmla="*/ 782548 h 1216800"/>
              <a:gd name="connsiteX721" fmla="*/ 1200073 w 1217130"/>
              <a:gd name="connsiteY721" fmla="*/ 785210 h 1216800"/>
              <a:gd name="connsiteX722" fmla="*/ 1192531 w 1217130"/>
              <a:gd name="connsiteY722" fmla="*/ 805616 h 1216800"/>
              <a:gd name="connsiteX723" fmla="*/ 1190313 w 1217130"/>
              <a:gd name="connsiteY723" fmla="*/ 807391 h 1216800"/>
              <a:gd name="connsiteX724" fmla="*/ 1180997 w 1217130"/>
              <a:gd name="connsiteY724" fmla="*/ 829128 h 1216800"/>
              <a:gd name="connsiteX725" fmla="*/ 1190757 w 1217130"/>
              <a:gd name="connsiteY725" fmla="*/ 807391 h 1216800"/>
              <a:gd name="connsiteX726" fmla="*/ 1192975 w 1217130"/>
              <a:gd name="connsiteY726" fmla="*/ 805616 h 1216800"/>
              <a:gd name="connsiteX727" fmla="*/ 1178779 w 1217130"/>
              <a:gd name="connsiteY727" fmla="*/ 845985 h 1216800"/>
              <a:gd name="connsiteX728" fmla="*/ 1171238 w 1217130"/>
              <a:gd name="connsiteY728" fmla="*/ 849978 h 1216800"/>
              <a:gd name="connsiteX729" fmla="*/ 1169674 w 1217130"/>
              <a:gd name="connsiteY729" fmla="*/ 853107 h 1216800"/>
              <a:gd name="connsiteX730" fmla="*/ 1169907 w 1217130"/>
              <a:gd name="connsiteY730" fmla="*/ 853527 h 1216800"/>
              <a:gd name="connsiteX731" fmla="*/ 1171681 w 1217130"/>
              <a:gd name="connsiteY731" fmla="*/ 849978 h 1216800"/>
              <a:gd name="connsiteX732" fmla="*/ 1179223 w 1217130"/>
              <a:gd name="connsiteY732" fmla="*/ 845985 h 1216800"/>
              <a:gd name="connsiteX733" fmla="*/ 1173899 w 1217130"/>
              <a:gd name="connsiteY733" fmla="*/ 861069 h 1216800"/>
              <a:gd name="connsiteX734" fmla="*/ 1164140 w 1217130"/>
              <a:gd name="connsiteY734" fmla="*/ 878813 h 1216800"/>
              <a:gd name="connsiteX735" fmla="*/ 1159260 w 1217130"/>
              <a:gd name="connsiteY735" fmla="*/ 887686 h 1216800"/>
              <a:gd name="connsiteX736" fmla="*/ 1153937 w 1217130"/>
              <a:gd name="connsiteY736" fmla="*/ 896558 h 1216800"/>
              <a:gd name="connsiteX737" fmla="*/ 1149944 w 1217130"/>
              <a:gd name="connsiteY737" fmla="*/ 903212 h 1216800"/>
              <a:gd name="connsiteX738" fmla="*/ 1144177 w 1217130"/>
              <a:gd name="connsiteY738" fmla="*/ 916078 h 1216800"/>
              <a:gd name="connsiteX739" fmla="*/ 1137966 w 1217130"/>
              <a:gd name="connsiteY739" fmla="*/ 928499 h 1216800"/>
              <a:gd name="connsiteX740" fmla="*/ 1128207 w 1217130"/>
              <a:gd name="connsiteY740" fmla="*/ 941808 h 1216800"/>
              <a:gd name="connsiteX741" fmla="*/ 1118447 w 1217130"/>
              <a:gd name="connsiteY741" fmla="*/ 954229 h 1216800"/>
              <a:gd name="connsiteX742" fmla="*/ 1118854 w 1217130"/>
              <a:gd name="connsiteY742" fmla="*/ 953392 h 1216800"/>
              <a:gd name="connsiteX743" fmla="*/ 1107800 w 1217130"/>
              <a:gd name="connsiteY743" fmla="*/ 968425 h 1216800"/>
              <a:gd name="connsiteX744" fmla="*/ 1083844 w 1217130"/>
              <a:gd name="connsiteY744" fmla="*/ 994599 h 1216800"/>
              <a:gd name="connsiteX745" fmla="*/ 1079127 w 1217130"/>
              <a:gd name="connsiteY745" fmla="*/ 1001855 h 1216800"/>
              <a:gd name="connsiteX746" fmla="*/ 1083844 w 1217130"/>
              <a:gd name="connsiteY746" fmla="*/ 995042 h 1216800"/>
              <a:gd name="connsiteX747" fmla="*/ 1107800 w 1217130"/>
              <a:gd name="connsiteY747" fmla="*/ 968868 h 1216800"/>
              <a:gd name="connsiteX748" fmla="*/ 1089611 w 1217130"/>
              <a:gd name="connsiteY748" fmla="*/ 996373 h 1216800"/>
              <a:gd name="connsiteX749" fmla="*/ 1080240 w 1217130"/>
              <a:gd name="connsiteY749" fmla="*/ 1006188 h 1216800"/>
              <a:gd name="connsiteX750" fmla="*/ 1072716 w 1217130"/>
              <a:gd name="connsiteY750" fmla="*/ 1011719 h 1216800"/>
              <a:gd name="connsiteX751" fmla="*/ 1072310 w 1217130"/>
              <a:gd name="connsiteY751" fmla="*/ 1012344 h 1216800"/>
              <a:gd name="connsiteX752" fmla="*/ 1067606 w 1217130"/>
              <a:gd name="connsiteY752" fmla="*/ 1015962 h 1216800"/>
              <a:gd name="connsiteX753" fmla="*/ 1067430 w 1217130"/>
              <a:gd name="connsiteY753" fmla="*/ 1017223 h 1216800"/>
              <a:gd name="connsiteX754" fmla="*/ 1046580 w 1217130"/>
              <a:gd name="connsiteY754" fmla="*/ 1038517 h 1216800"/>
              <a:gd name="connsiteX755" fmla="*/ 1024399 w 1217130"/>
              <a:gd name="connsiteY755" fmla="*/ 1058924 h 1216800"/>
              <a:gd name="connsiteX756" fmla="*/ 1023373 w 1217130"/>
              <a:gd name="connsiteY756" fmla="*/ 1059668 h 1216800"/>
              <a:gd name="connsiteX757" fmla="*/ 1015970 w 1217130"/>
              <a:gd name="connsiteY757" fmla="*/ 1069127 h 1216800"/>
              <a:gd name="connsiteX758" fmla="*/ 998225 w 1217130"/>
              <a:gd name="connsiteY758" fmla="*/ 1082435 h 1216800"/>
              <a:gd name="connsiteX759" fmla="*/ 981640 w 1217130"/>
              <a:gd name="connsiteY759" fmla="*/ 1094874 h 1216800"/>
              <a:gd name="connsiteX760" fmla="*/ 981581 w 1217130"/>
              <a:gd name="connsiteY760" fmla="*/ 1094946 h 1216800"/>
              <a:gd name="connsiteX761" fmla="*/ 998225 w 1217130"/>
              <a:gd name="connsiteY761" fmla="*/ 1082879 h 1216800"/>
              <a:gd name="connsiteX762" fmla="*/ 1015970 w 1217130"/>
              <a:gd name="connsiteY762" fmla="*/ 1069571 h 1216800"/>
              <a:gd name="connsiteX763" fmla="*/ 1001330 w 1217130"/>
              <a:gd name="connsiteY763" fmla="*/ 1084210 h 1216800"/>
              <a:gd name="connsiteX764" fmla="*/ 989408 w 1217130"/>
              <a:gd name="connsiteY764" fmla="*/ 1091973 h 1216800"/>
              <a:gd name="connsiteX765" fmla="*/ 981161 w 1217130"/>
              <a:gd name="connsiteY765" fmla="*/ 1095457 h 1216800"/>
              <a:gd name="connsiteX766" fmla="*/ 980924 w 1217130"/>
              <a:gd name="connsiteY766" fmla="*/ 1095744 h 1216800"/>
              <a:gd name="connsiteX767" fmla="*/ 972051 w 1217130"/>
              <a:gd name="connsiteY767" fmla="*/ 1101511 h 1216800"/>
              <a:gd name="connsiteX768" fmla="*/ 968708 w 1217130"/>
              <a:gd name="connsiteY768" fmla="*/ 1103061 h 1216800"/>
              <a:gd name="connsiteX769" fmla="*/ 960296 w 1217130"/>
              <a:gd name="connsiteY769" fmla="*/ 1109885 h 1216800"/>
              <a:gd name="connsiteX770" fmla="*/ 952089 w 1217130"/>
              <a:gd name="connsiteY770" fmla="*/ 1115707 h 1216800"/>
              <a:gd name="connsiteX771" fmla="*/ 939667 w 1217130"/>
              <a:gd name="connsiteY771" fmla="*/ 1123692 h 1216800"/>
              <a:gd name="connsiteX772" fmla="*/ 935675 w 1217130"/>
              <a:gd name="connsiteY772" fmla="*/ 1124136 h 1216800"/>
              <a:gd name="connsiteX773" fmla="*/ 931237 w 1217130"/>
              <a:gd name="connsiteY773" fmla="*/ 1126109 h 1216800"/>
              <a:gd name="connsiteX774" fmla="*/ 930547 w 1217130"/>
              <a:gd name="connsiteY774" fmla="*/ 1126632 h 1216800"/>
              <a:gd name="connsiteX775" fmla="*/ 936118 w 1217130"/>
              <a:gd name="connsiteY775" fmla="*/ 1124580 h 1216800"/>
              <a:gd name="connsiteX776" fmla="*/ 940111 w 1217130"/>
              <a:gd name="connsiteY776" fmla="*/ 1124136 h 1216800"/>
              <a:gd name="connsiteX777" fmla="*/ 924141 w 1217130"/>
              <a:gd name="connsiteY777" fmla="*/ 1136114 h 1216800"/>
              <a:gd name="connsiteX778" fmla="*/ 913937 w 1217130"/>
              <a:gd name="connsiteY778" fmla="*/ 1141438 h 1216800"/>
              <a:gd name="connsiteX779" fmla="*/ 903734 w 1217130"/>
              <a:gd name="connsiteY779" fmla="*/ 1146317 h 1216800"/>
              <a:gd name="connsiteX780" fmla="*/ 896527 w 1217130"/>
              <a:gd name="connsiteY780" fmla="*/ 1147398 h 1216800"/>
              <a:gd name="connsiteX781" fmla="*/ 895305 w 1217130"/>
              <a:gd name="connsiteY781" fmla="*/ 1148092 h 1216800"/>
              <a:gd name="connsiteX782" fmla="*/ 861590 w 1217130"/>
              <a:gd name="connsiteY782" fmla="*/ 1162731 h 1216800"/>
              <a:gd name="connsiteX783" fmla="*/ 859871 w 1217130"/>
              <a:gd name="connsiteY783" fmla="*/ 1163122 h 1216800"/>
              <a:gd name="connsiteX784" fmla="*/ 849612 w 1217130"/>
              <a:gd name="connsiteY784" fmla="*/ 1169829 h 1216800"/>
              <a:gd name="connsiteX785" fmla="*/ 855379 w 1217130"/>
              <a:gd name="connsiteY785" fmla="*/ 1171603 h 1216800"/>
              <a:gd name="connsiteX786" fmla="*/ 834085 w 1217130"/>
              <a:gd name="connsiteY786" fmla="*/ 1180920 h 1216800"/>
              <a:gd name="connsiteX787" fmla="*/ 835860 w 1217130"/>
              <a:gd name="connsiteY787" fmla="*/ 1174709 h 1216800"/>
              <a:gd name="connsiteX788" fmla="*/ 828762 w 1217130"/>
              <a:gd name="connsiteY788" fmla="*/ 1177371 h 1216800"/>
              <a:gd name="connsiteX789" fmla="*/ 822108 w 1217130"/>
              <a:gd name="connsiteY789" fmla="*/ 1179589 h 1216800"/>
              <a:gd name="connsiteX790" fmla="*/ 808355 w 1217130"/>
              <a:gd name="connsiteY790" fmla="*/ 1184025 h 1216800"/>
              <a:gd name="connsiteX791" fmla="*/ 806518 w 1217130"/>
              <a:gd name="connsiteY791" fmla="*/ 1181820 h 1216800"/>
              <a:gd name="connsiteX792" fmla="*/ 799926 w 1217130"/>
              <a:gd name="connsiteY792" fmla="*/ 1183138 h 1216800"/>
              <a:gd name="connsiteX793" fmla="*/ 791941 w 1217130"/>
              <a:gd name="connsiteY793" fmla="*/ 1184912 h 1216800"/>
              <a:gd name="connsiteX794" fmla="*/ 775527 w 1217130"/>
              <a:gd name="connsiteY794" fmla="*/ 1188905 h 1216800"/>
              <a:gd name="connsiteX795" fmla="*/ 774986 w 1217130"/>
              <a:gd name="connsiteY795" fmla="*/ 1189156 h 1216800"/>
              <a:gd name="connsiteX796" fmla="*/ 790610 w 1217130"/>
              <a:gd name="connsiteY796" fmla="*/ 1185355 h 1216800"/>
              <a:gd name="connsiteX797" fmla="*/ 798596 w 1217130"/>
              <a:gd name="connsiteY797" fmla="*/ 1183581 h 1216800"/>
              <a:gd name="connsiteX798" fmla="*/ 805250 w 1217130"/>
              <a:gd name="connsiteY798" fmla="*/ 1182250 h 1216800"/>
              <a:gd name="connsiteX799" fmla="*/ 807911 w 1217130"/>
              <a:gd name="connsiteY799" fmla="*/ 1184468 h 1216800"/>
              <a:gd name="connsiteX800" fmla="*/ 821664 w 1217130"/>
              <a:gd name="connsiteY800" fmla="*/ 1180032 h 1216800"/>
              <a:gd name="connsiteX801" fmla="*/ 828318 w 1217130"/>
              <a:gd name="connsiteY801" fmla="*/ 1177814 h 1216800"/>
              <a:gd name="connsiteX802" fmla="*/ 835416 w 1217130"/>
              <a:gd name="connsiteY802" fmla="*/ 1175152 h 1216800"/>
              <a:gd name="connsiteX803" fmla="*/ 833641 w 1217130"/>
              <a:gd name="connsiteY803" fmla="*/ 1181363 h 1216800"/>
              <a:gd name="connsiteX804" fmla="*/ 815009 w 1217130"/>
              <a:gd name="connsiteY804" fmla="*/ 1190236 h 1216800"/>
              <a:gd name="connsiteX805" fmla="*/ 814096 w 1217130"/>
              <a:gd name="connsiteY805" fmla="*/ 1189980 h 1216800"/>
              <a:gd name="connsiteX806" fmla="*/ 801257 w 1217130"/>
              <a:gd name="connsiteY806" fmla="*/ 1195115 h 1216800"/>
              <a:gd name="connsiteX807" fmla="*/ 790610 w 1217130"/>
              <a:gd name="connsiteY807" fmla="*/ 1198221 h 1216800"/>
              <a:gd name="connsiteX808" fmla="*/ 774640 w 1217130"/>
              <a:gd name="connsiteY808" fmla="*/ 1202213 h 1216800"/>
              <a:gd name="connsiteX809" fmla="*/ 768041 w 1217130"/>
              <a:gd name="connsiteY809" fmla="*/ 1201659 h 1216800"/>
              <a:gd name="connsiteX810" fmla="*/ 754240 w 1217130"/>
              <a:gd name="connsiteY810" fmla="*/ 1204344 h 1216800"/>
              <a:gd name="connsiteX811" fmla="*/ 753790 w 1217130"/>
              <a:gd name="connsiteY811" fmla="*/ 1205319 h 1216800"/>
              <a:gd name="connsiteX812" fmla="*/ 716969 w 1217130"/>
              <a:gd name="connsiteY812" fmla="*/ 1212417 h 1216800"/>
              <a:gd name="connsiteX813" fmla="*/ 708540 w 1217130"/>
              <a:gd name="connsiteY813" fmla="*/ 1210198 h 1216800"/>
              <a:gd name="connsiteX814" fmla="*/ 701442 w 1217130"/>
              <a:gd name="connsiteY814" fmla="*/ 1210198 h 1216800"/>
              <a:gd name="connsiteX815" fmla="*/ 689021 w 1217130"/>
              <a:gd name="connsiteY815" fmla="*/ 1214191 h 1216800"/>
              <a:gd name="connsiteX816" fmla="*/ 677931 w 1217130"/>
              <a:gd name="connsiteY816" fmla="*/ 1215078 h 1216800"/>
              <a:gd name="connsiteX817" fmla="*/ 666840 w 1217130"/>
              <a:gd name="connsiteY817" fmla="*/ 1215522 h 1216800"/>
              <a:gd name="connsiteX818" fmla="*/ 665635 w 1217130"/>
              <a:gd name="connsiteY818" fmla="*/ 1215006 h 1216800"/>
              <a:gd name="connsiteX819" fmla="*/ 655528 w 1217130"/>
              <a:gd name="connsiteY819" fmla="*/ 1216797 h 1216800"/>
              <a:gd name="connsiteX820" fmla="*/ 643328 w 1217130"/>
              <a:gd name="connsiteY820" fmla="*/ 1214634 h 1216800"/>
              <a:gd name="connsiteX821" fmla="*/ 643772 w 1217130"/>
              <a:gd name="connsiteY821" fmla="*/ 1214191 h 1216800"/>
              <a:gd name="connsiteX822" fmla="*/ 645990 w 1217130"/>
              <a:gd name="connsiteY822" fmla="*/ 1211086 h 1216800"/>
              <a:gd name="connsiteX823" fmla="*/ 635787 w 1217130"/>
              <a:gd name="connsiteY823" fmla="*/ 1209755 h 1216800"/>
              <a:gd name="connsiteX824" fmla="*/ 640666 w 1217130"/>
              <a:gd name="connsiteY824" fmla="*/ 1207093 h 1216800"/>
              <a:gd name="connsiteX825" fmla="*/ 655306 w 1217130"/>
              <a:gd name="connsiteY825" fmla="*/ 1206649 h 1216800"/>
              <a:gd name="connsiteX826" fmla="*/ 669502 w 1217130"/>
              <a:gd name="connsiteY826" fmla="*/ 1206206 h 1216800"/>
              <a:gd name="connsiteX827" fmla="*/ 689908 w 1217130"/>
              <a:gd name="connsiteY827" fmla="*/ 1206649 h 1216800"/>
              <a:gd name="connsiteX828" fmla="*/ 704104 w 1217130"/>
              <a:gd name="connsiteY828" fmla="*/ 1205319 h 1216800"/>
              <a:gd name="connsiteX829" fmla="*/ 730721 w 1217130"/>
              <a:gd name="connsiteY829" fmla="*/ 1199551 h 1216800"/>
              <a:gd name="connsiteX830" fmla="*/ 748466 w 1217130"/>
              <a:gd name="connsiteY830" fmla="*/ 1195559 h 1216800"/>
              <a:gd name="connsiteX831" fmla="*/ 761775 w 1217130"/>
              <a:gd name="connsiteY831" fmla="*/ 1195115 h 1216800"/>
              <a:gd name="connsiteX832" fmla="*/ 762701 w 1217130"/>
              <a:gd name="connsiteY832" fmla="*/ 1194685 h 1216800"/>
              <a:gd name="connsiteX833" fmla="*/ 749797 w 1217130"/>
              <a:gd name="connsiteY833" fmla="*/ 1195116 h 1216800"/>
              <a:gd name="connsiteX834" fmla="*/ 732052 w 1217130"/>
              <a:gd name="connsiteY834" fmla="*/ 1199108 h 1216800"/>
              <a:gd name="connsiteX835" fmla="*/ 705435 w 1217130"/>
              <a:gd name="connsiteY835" fmla="*/ 1204875 h 1216800"/>
              <a:gd name="connsiteX836" fmla="*/ 691239 w 1217130"/>
              <a:gd name="connsiteY836" fmla="*/ 1206206 h 1216800"/>
              <a:gd name="connsiteX837" fmla="*/ 670833 w 1217130"/>
              <a:gd name="connsiteY837" fmla="*/ 1205763 h 1216800"/>
              <a:gd name="connsiteX838" fmla="*/ 656637 w 1217130"/>
              <a:gd name="connsiteY838" fmla="*/ 1206206 h 1216800"/>
              <a:gd name="connsiteX839" fmla="*/ 641997 w 1217130"/>
              <a:gd name="connsiteY839" fmla="*/ 1206650 h 1216800"/>
              <a:gd name="connsiteX840" fmla="*/ 642441 w 1217130"/>
              <a:gd name="connsiteY840" fmla="*/ 1204875 h 1216800"/>
              <a:gd name="connsiteX841" fmla="*/ 645546 w 1217130"/>
              <a:gd name="connsiteY841" fmla="*/ 1200439 h 1216800"/>
              <a:gd name="connsiteX842" fmla="*/ 782181 w 1217130"/>
              <a:gd name="connsiteY842" fmla="*/ 1177814 h 1216800"/>
              <a:gd name="connsiteX843" fmla="*/ 874899 w 1217130"/>
              <a:gd name="connsiteY843" fmla="*/ 1142768 h 1216800"/>
              <a:gd name="connsiteX844" fmla="*/ 899297 w 1217130"/>
              <a:gd name="connsiteY844" fmla="*/ 1129903 h 1216800"/>
              <a:gd name="connsiteX845" fmla="*/ 913050 w 1217130"/>
              <a:gd name="connsiteY845" fmla="*/ 1122805 h 1216800"/>
              <a:gd name="connsiteX846" fmla="*/ 927246 w 1217130"/>
              <a:gd name="connsiteY846" fmla="*/ 1115264 h 1216800"/>
              <a:gd name="connsiteX847" fmla="*/ 953863 w 1217130"/>
              <a:gd name="connsiteY847" fmla="*/ 1099293 h 1216800"/>
              <a:gd name="connsiteX848" fmla="*/ 975157 w 1217130"/>
              <a:gd name="connsiteY848" fmla="*/ 1082879 h 1216800"/>
              <a:gd name="connsiteX849" fmla="*/ 1015083 w 1217130"/>
              <a:gd name="connsiteY849" fmla="*/ 1051826 h 1216800"/>
              <a:gd name="connsiteX850" fmla="*/ 1026173 w 1217130"/>
              <a:gd name="connsiteY850" fmla="*/ 1042953 h 1216800"/>
              <a:gd name="connsiteX851" fmla="*/ 1036820 w 1217130"/>
              <a:gd name="connsiteY851" fmla="*/ 1033637 h 1216800"/>
              <a:gd name="connsiteX852" fmla="*/ 1052790 w 1217130"/>
              <a:gd name="connsiteY852" fmla="*/ 1018998 h 1216800"/>
              <a:gd name="connsiteX853" fmla="*/ 1059445 w 1217130"/>
              <a:gd name="connsiteY853" fmla="*/ 1007907 h 1216800"/>
              <a:gd name="connsiteX854" fmla="*/ 1069003 w 1217130"/>
              <a:gd name="connsiteY854" fmla="*/ 999145 h 1216800"/>
              <a:gd name="connsiteX855" fmla="*/ 1069080 w 1217130"/>
              <a:gd name="connsiteY855" fmla="*/ 998595 h 1216800"/>
              <a:gd name="connsiteX856" fmla="*/ 1059889 w 1217130"/>
              <a:gd name="connsiteY856" fmla="*/ 1007020 h 1216800"/>
              <a:gd name="connsiteX857" fmla="*/ 1053234 w 1217130"/>
              <a:gd name="connsiteY857" fmla="*/ 1018111 h 1216800"/>
              <a:gd name="connsiteX858" fmla="*/ 1037264 w 1217130"/>
              <a:gd name="connsiteY858" fmla="*/ 1032750 h 1216800"/>
              <a:gd name="connsiteX859" fmla="*/ 1026617 w 1217130"/>
              <a:gd name="connsiteY859" fmla="*/ 1042066 h 1216800"/>
              <a:gd name="connsiteX860" fmla="*/ 1015527 w 1217130"/>
              <a:gd name="connsiteY860" fmla="*/ 1050938 h 1216800"/>
              <a:gd name="connsiteX861" fmla="*/ 975601 w 1217130"/>
              <a:gd name="connsiteY861" fmla="*/ 1081992 h 1216800"/>
              <a:gd name="connsiteX862" fmla="*/ 954307 w 1217130"/>
              <a:gd name="connsiteY862" fmla="*/ 1098406 h 1216800"/>
              <a:gd name="connsiteX863" fmla="*/ 927690 w 1217130"/>
              <a:gd name="connsiteY863" fmla="*/ 1114377 h 1216800"/>
              <a:gd name="connsiteX864" fmla="*/ 913494 w 1217130"/>
              <a:gd name="connsiteY864" fmla="*/ 1121918 h 1216800"/>
              <a:gd name="connsiteX865" fmla="*/ 899741 w 1217130"/>
              <a:gd name="connsiteY865" fmla="*/ 1129016 h 1216800"/>
              <a:gd name="connsiteX866" fmla="*/ 875342 w 1217130"/>
              <a:gd name="connsiteY866" fmla="*/ 1141881 h 1216800"/>
              <a:gd name="connsiteX867" fmla="*/ 782625 w 1217130"/>
              <a:gd name="connsiteY867" fmla="*/ 1176927 h 1216800"/>
              <a:gd name="connsiteX868" fmla="*/ 645990 w 1217130"/>
              <a:gd name="connsiteY868" fmla="*/ 1199552 h 1216800"/>
              <a:gd name="connsiteX869" fmla="*/ 635787 w 1217130"/>
              <a:gd name="connsiteY869" fmla="*/ 1199552 h 1216800"/>
              <a:gd name="connsiteX870" fmla="*/ 634456 w 1217130"/>
              <a:gd name="connsiteY870" fmla="*/ 1196003 h 1216800"/>
              <a:gd name="connsiteX871" fmla="*/ 623809 w 1217130"/>
              <a:gd name="connsiteY871" fmla="*/ 1195559 h 1216800"/>
              <a:gd name="connsiteX872" fmla="*/ 616944 w 1217130"/>
              <a:gd name="connsiteY872" fmla="*/ 1198368 h 1216800"/>
              <a:gd name="connsiteX873" fmla="*/ 616711 w 1217130"/>
              <a:gd name="connsiteY873" fmla="*/ 1198442 h 1216800"/>
              <a:gd name="connsiteX874" fmla="*/ 616578 w 1217130"/>
              <a:gd name="connsiteY874" fmla="*/ 1198517 h 1216800"/>
              <a:gd name="connsiteX875" fmla="*/ 614049 w 1217130"/>
              <a:gd name="connsiteY875" fmla="*/ 1199552 h 1216800"/>
              <a:gd name="connsiteX876" fmla="*/ 585657 w 1217130"/>
              <a:gd name="connsiteY876" fmla="*/ 1199995 h 1216800"/>
              <a:gd name="connsiteX877" fmla="*/ 564807 w 1217130"/>
              <a:gd name="connsiteY877" fmla="*/ 1199108 h 1216800"/>
              <a:gd name="connsiteX878" fmla="*/ 554604 w 1217130"/>
              <a:gd name="connsiteY878" fmla="*/ 1198221 h 1216800"/>
              <a:gd name="connsiteX879" fmla="*/ 544401 w 1217130"/>
              <a:gd name="connsiteY879" fmla="*/ 1196446 h 1216800"/>
              <a:gd name="connsiteX880" fmla="*/ 550547 w 1217130"/>
              <a:gd name="connsiteY880" fmla="*/ 1189890 h 1216800"/>
              <a:gd name="connsiteX881" fmla="*/ 549280 w 1217130"/>
              <a:gd name="connsiteY881" fmla="*/ 1190236 h 1216800"/>
              <a:gd name="connsiteX882" fmla="*/ 526381 w 1217130"/>
              <a:gd name="connsiteY882" fmla="*/ 1185995 h 1216800"/>
              <a:gd name="connsiteX883" fmla="*/ 525325 w 1217130"/>
              <a:gd name="connsiteY883" fmla="*/ 1186243 h 1216800"/>
              <a:gd name="connsiteX884" fmla="*/ 481406 w 1217130"/>
              <a:gd name="connsiteY884" fmla="*/ 1178258 h 1216800"/>
              <a:gd name="connsiteX885" fmla="*/ 464105 w 1217130"/>
              <a:gd name="connsiteY885" fmla="*/ 1174709 h 1216800"/>
              <a:gd name="connsiteX886" fmla="*/ 449022 w 1217130"/>
              <a:gd name="connsiteY886" fmla="*/ 1172047 h 1216800"/>
              <a:gd name="connsiteX887" fmla="*/ 430834 w 1217130"/>
              <a:gd name="connsiteY887" fmla="*/ 1163618 h 1216800"/>
              <a:gd name="connsiteX888" fmla="*/ 408209 w 1217130"/>
              <a:gd name="connsiteY888" fmla="*/ 1155190 h 1216800"/>
              <a:gd name="connsiteX889" fmla="*/ 384697 w 1217130"/>
              <a:gd name="connsiteY889" fmla="*/ 1145873 h 1216800"/>
              <a:gd name="connsiteX890" fmla="*/ 388689 w 1217130"/>
              <a:gd name="connsiteY890" fmla="*/ 1142768 h 1216800"/>
              <a:gd name="connsiteX891" fmla="*/ 405104 w 1217130"/>
              <a:gd name="connsiteY891" fmla="*/ 1145873 h 1216800"/>
              <a:gd name="connsiteX892" fmla="*/ 412201 w 1217130"/>
              <a:gd name="connsiteY892" fmla="*/ 1152084 h 1216800"/>
              <a:gd name="connsiteX893" fmla="*/ 436600 w 1217130"/>
              <a:gd name="connsiteY893" fmla="*/ 1159182 h 1216800"/>
              <a:gd name="connsiteX894" fmla="*/ 484955 w 1217130"/>
              <a:gd name="connsiteY894" fmla="*/ 1171603 h 1216800"/>
              <a:gd name="connsiteX895" fmla="*/ 496933 w 1217130"/>
              <a:gd name="connsiteY895" fmla="*/ 1173822 h 1216800"/>
              <a:gd name="connsiteX896" fmla="*/ 509798 w 1217130"/>
              <a:gd name="connsiteY896" fmla="*/ 1176040 h 1216800"/>
              <a:gd name="connsiteX897" fmla="*/ 523994 w 1217130"/>
              <a:gd name="connsiteY897" fmla="*/ 1179145 h 1216800"/>
              <a:gd name="connsiteX898" fmla="*/ 539638 w 1217130"/>
              <a:gd name="connsiteY898" fmla="*/ 1182528 h 1216800"/>
              <a:gd name="connsiteX899" fmla="*/ 540851 w 1217130"/>
              <a:gd name="connsiteY899" fmla="*/ 1182250 h 1216800"/>
              <a:gd name="connsiteX900" fmla="*/ 555491 w 1217130"/>
              <a:gd name="connsiteY900" fmla="*/ 1184469 h 1216800"/>
              <a:gd name="connsiteX901" fmla="*/ 555934 w 1217130"/>
              <a:gd name="connsiteY901" fmla="*/ 1183581 h 1216800"/>
              <a:gd name="connsiteX902" fmla="*/ 577228 w 1217130"/>
              <a:gd name="connsiteY902" fmla="*/ 1184469 h 1216800"/>
              <a:gd name="connsiteX903" fmla="*/ 580777 w 1217130"/>
              <a:gd name="connsiteY903" fmla="*/ 1184912 h 1216800"/>
              <a:gd name="connsiteX904" fmla="*/ 613605 w 1217130"/>
              <a:gd name="connsiteY904" fmla="*/ 1184912 h 1216800"/>
              <a:gd name="connsiteX905" fmla="*/ 637561 w 1217130"/>
              <a:gd name="connsiteY905" fmla="*/ 1185799 h 1216800"/>
              <a:gd name="connsiteX906" fmla="*/ 665953 w 1217130"/>
              <a:gd name="connsiteY906" fmla="*/ 1183581 h 1216800"/>
              <a:gd name="connsiteX907" fmla="*/ 669502 w 1217130"/>
              <a:gd name="connsiteY907" fmla="*/ 1183581 h 1216800"/>
              <a:gd name="connsiteX908" fmla="*/ 670833 w 1217130"/>
              <a:gd name="connsiteY908" fmla="*/ 1187130 h 1216800"/>
              <a:gd name="connsiteX909" fmla="*/ 698781 w 1217130"/>
              <a:gd name="connsiteY909" fmla="*/ 1183581 h 1216800"/>
              <a:gd name="connsiteX910" fmla="*/ 717413 w 1217130"/>
              <a:gd name="connsiteY910" fmla="*/ 1179145 h 1216800"/>
              <a:gd name="connsiteX911" fmla="*/ 728060 w 1217130"/>
              <a:gd name="connsiteY911" fmla="*/ 1177371 h 1216800"/>
              <a:gd name="connsiteX912" fmla="*/ 734714 w 1217130"/>
              <a:gd name="connsiteY912" fmla="*/ 1176484 h 1216800"/>
              <a:gd name="connsiteX913" fmla="*/ 749353 w 1217130"/>
              <a:gd name="connsiteY913" fmla="*/ 1172935 h 1216800"/>
              <a:gd name="connsiteX914" fmla="*/ 761331 w 1217130"/>
              <a:gd name="connsiteY914" fmla="*/ 1170273 h 1216800"/>
              <a:gd name="connsiteX915" fmla="*/ 773309 w 1217130"/>
              <a:gd name="connsiteY915" fmla="*/ 1167167 h 1216800"/>
              <a:gd name="connsiteX916" fmla="*/ 795280 w 1217130"/>
              <a:gd name="connsiteY916" fmla="*/ 1163365 h 1216800"/>
              <a:gd name="connsiteX917" fmla="*/ 798152 w 1217130"/>
              <a:gd name="connsiteY917" fmla="*/ 1162288 h 1216800"/>
              <a:gd name="connsiteX918" fmla="*/ 775084 w 1217130"/>
              <a:gd name="connsiteY918" fmla="*/ 1166280 h 1216800"/>
              <a:gd name="connsiteX919" fmla="*/ 763106 w 1217130"/>
              <a:gd name="connsiteY919" fmla="*/ 1169386 h 1216800"/>
              <a:gd name="connsiteX920" fmla="*/ 751128 w 1217130"/>
              <a:gd name="connsiteY920" fmla="*/ 1172047 h 1216800"/>
              <a:gd name="connsiteX921" fmla="*/ 736489 w 1217130"/>
              <a:gd name="connsiteY921" fmla="*/ 1175596 h 1216800"/>
              <a:gd name="connsiteX922" fmla="*/ 729835 w 1217130"/>
              <a:gd name="connsiteY922" fmla="*/ 1176484 h 1216800"/>
              <a:gd name="connsiteX923" fmla="*/ 719188 w 1217130"/>
              <a:gd name="connsiteY923" fmla="*/ 1178258 h 1216800"/>
              <a:gd name="connsiteX924" fmla="*/ 690352 w 1217130"/>
              <a:gd name="connsiteY924" fmla="*/ 1180920 h 1216800"/>
              <a:gd name="connsiteX925" fmla="*/ 670833 w 1217130"/>
              <a:gd name="connsiteY925" fmla="*/ 1182694 h 1216800"/>
              <a:gd name="connsiteX926" fmla="*/ 667284 w 1217130"/>
              <a:gd name="connsiteY926" fmla="*/ 1182694 h 1216800"/>
              <a:gd name="connsiteX927" fmla="*/ 638892 w 1217130"/>
              <a:gd name="connsiteY927" fmla="*/ 1184912 h 1216800"/>
              <a:gd name="connsiteX928" fmla="*/ 614936 w 1217130"/>
              <a:gd name="connsiteY928" fmla="*/ 1184025 h 1216800"/>
              <a:gd name="connsiteX929" fmla="*/ 582108 w 1217130"/>
              <a:gd name="connsiteY929" fmla="*/ 1184025 h 1216800"/>
              <a:gd name="connsiteX930" fmla="*/ 578559 w 1217130"/>
              <a:gd name="connsiteY930" fmla="*/ 1183581 h 1216800"/>
              <a:gd name="connsiteX931" fmla="*/ 564807 w 1217130"/>
              <a:gd name="connsiteY931" fmla="*/ 1177814 h 1216800"/>
              <a:gd name="connsiteX932" fmla="*/ 557266 w 1217130"/>
              <a:gd name="connsiteY932" fmla="*/ 1182694 h 1216800"/>
              <a:gd name="connsiteX933" fmla="*/ 557246 w 1217130"/>
              <a:gd name="connsiteY933" fmla="*/ 1182732 h 1216800"/>
              <a:gd name="connsiteX934" fmla="*/ 563476 w 1217130"/>
              <a:gd name="connsiteY934" fmla="*/ 1178701 h 1216800"/>
              <a:gd name="connsiteX935" fmla="*/ 577229 w 1217130"/>
              <a:gd name="connsiteY935" fmla="*/ 1184468 h 1216800"/>
              <a:gd name="connsiteX936" fmla="*/ 555935 w 1217130"/>
              <a:gd name="connsiteY936" fmla="*/ 1183581 h 1216800"/>
              <a:gd name="connsiteX937" fmla="*/ 556103 w 1217130"/>
              <a:gd name="connsiteY937" fmla="*/ 1183472 h 1216800"/>
              <a:gd name="connsiteX938" fmla="*/ 542182 w 1217130"/>
              <a:gd name="connsiteY938" fmla="*/ 1181363 h 1216800"/>
              <a:gd name="connsiteX939" fmla="*/ 525769 w 1217130"/>
              <a:gd name="connsiteY939" fmla="*/ 1177814 h 1216800"/>
              <a:gd name="connsiteX940" fmla="*/ 511573 w 1217130"/>
              <a:gd name="connsiteY940" fmla="*/ 1174709 h 1216800"/>
              <a:gd name="connsiteX941" fmla="*/ 498707 w 1217130"/>
              <a:gd name="connsiteY941" fmla="*/ 1172491 h 1216800"/>
              <a:gd name="connsiteX942" fmla="*/ 486730 w 1217130"/>
              <a:gd name="connsiteY942" fmla="*/ 1170273 h 1216800"/>
              <a:gd name="connsiteX943" fmla="*/ 438375 w 1217130"/>
              <a:gd name="connsiteY943" fmla="*/ 1157851 h 1216800"/>
              <a:gd name="connsiteX944" fmla="*/ 413976 w 1217130"/>
              <a:gd name="connsiteY944" fmla="*/ 1150753 h 1216800"/>
              <a:gd name="connsiteX945" fmla="*/ 406878 w 1217130"/>
              <a:gd name="connsiteY945" fmla="*/ 1144543 h 1216800"/>
              <a:gd name="connsiteX946" fmla="*/ 390464 w 1217130"/>
              <a:gd name="connsiteY946" fmla="*/ 1141437 h 1216800"/>
              <a:gd name="connsiteX947" fmla="*/ 366065 w 1217130"/>
              <a:gd name="connsiteY947" fmla="*/ 1129016 h 1216800"/>
              <a:gd name="connsiteX948" fmla="*/ 358967 w 1217130"/>
              <a:gd name="connsiteY948" fmla="*/ 1129460 h 1216800"/>
              <a:gd name="connsiteX949" fmla="*/ 333680 w 1217130"/>
              <a:gd name="connsiteY949" fmla="*/ 1116594 h 1216800"/>
              <a:gd name="connsiteX950" fmla="*/ 329244 w 1217130"/>
              <a:gd name="connsiteY950" fmla="*/ 1108609 h 1216800"/>
              <a:gd name="connsiteX951" fmla="*/ 330131 w 1217130"/>
              <a:gd name="connsiteY951" fmla="*/ 1108166 h 1216800"/>
              <a:gd name="connsiteX952" fmla="*/ 345658 w 1217130"/>
              <a:gd name="connsiteY952" fmla="*/ 1116594 h 1216800"/>
              <a:gd name="connsiteX953" fmla="*/ 361185 w 1217130"/>
              <a:gd name="connsiteY953" fmla="*/ 1125023 h 1216800"/>
              <a:gd name="connsiteX954" fmla="*/ 365621 w 1217130"/>
              <a:gd name="connsiteY954" fmla="*/ 1122362 h 1216800"/>
              <a:gd name="connsiteX955" fmla="*/ 347433 w 1217130"/>
              <a:gd name="connsiteY955" fmla="*/ 1110384 h 1216800"/>
              <a:gd name="connsiteX956" fmla="*/ 332350 w 1217130"/>
              <a:gd name="connsiteY956" fmla="*/ 1103730 h 1216800"/>
              <a:gd name="connsiteX957" fmla="*/ 311499 w 1217130"/>
              <a:gd name="connsiteY957" fmla="*/ 1091752 h 1216800"/>
              <a:gd name="connsiteX958" fmla="*/ 293754 w 1217130"/>
              <a:gd name="connsiteY958" fmla="*/ 1080217 h 1216800"/>
              <a:gd name="connsiteX959" fmla="*/ 265806 w 1217130"/>
              <a:gd name="connsiteY959" fmla="*/ 1068240 h 1216800"/>
              <a:gd name="connsiteX960" fmla="*/ 255159 w 1217130"/>
              <a:gd name="connsiteY960" fmla="*/ 1059368 h 1216800"/>
              <a:gd name="connsiteX961" fmla="*/ 257377 w 1217130"/>
              <a:gd name="connsiteY961" fmla="*/ 1058480 h 1216800"/>
              <a:gd name="connsiteX962" fmla="*/ 268024 w 1217130"/>
              <a:gd name="connsiteY962" fmla="*/ 1061585 h 1216800"/>
              <a:gd name="connsiteX963" fmla="*/ 245843 w 1217130"/>
              <a:gd name="connsiteY963" fmla="*/ 1038517 h 1216800"/>
              <a:gd name="connsiteX964" fmla="*/ 233422 w 1217130"/>
              <a:gd name="connsiteY964" fmla="*/ 1028314 h 1216800"/>
              <a:gd name="connsiteX965" fmla="*/ 221888 w 1217130"/>
              <a:gd name="connsiteY965" fmla="*/ 1018111 h 1216800"/>
              <a:gd name="connsiteX966" fmla="*/ 207248 w 1217130"/>
              <a:gd name="connsiteY966" fmla="*/ 1006133 h 1216800"/>
              <a:gd name="connsiteX967" fmla="*/ 185955 w 1217130"/>
              <a:gd name="connsiteY967" fmla="*/ 982621 h 1216800"/>
              <a:gd name="connsiteX968" fmla="*/ 184493 w 1217130"/>
              <a:gd name="connsiteY968" fmla="*/ 978055 h 1216800"/>
              <a:gd name="connsiteX969" fmla="*/ 180187 w 1217130"/>
              <a:gd name="connsiteY969" fmla="*/ 973748 h 1216800"/>
              <a:gd name="connsiteX970" fmla="*/ 165548 w 1217130"/>
              <a:gd name="connsiteY970" fmla="*/ 957778 h 1216800"/>
              <a:gd name="connsiteX971" fmla="*/ 163773 w 1217130"/>
              <a:gd name="connsiteY971" fmla="*/ 949793 h 1216800"/>
              <a:gd name="connsiteX972" fmla="*/ 158006 w 1217130"/>
              <a:gd name="connsiteY972" fmla="*/ 941808 h 1216800"/>
              <a:gd name="connsiteX973" fmla="*/ 157319 w 1217130"/>
              <a:gd name="connsiteY973" fmla="*/ 940730 h 1216800"/>
              <a:gd name="connsiteX974" fmla="*/ 150464 w 1217130"/>
              <a:gd name="connsiteY974" fmla="*/ 936040 h 1216800"/>
              <a:gd name="connsiteX975" fmla="*/ 137156 w 1217130"/>
              <a:gd name="connsiteY975" fmla="*/ 916965 h 1216800"/>
              <a:gd name="connsiteX976" fmla="*/ 129614 w 1217130"/>
              <a:gd name="connsiteY976" fmla="*/ 899220 h 1216800"/>
              <a:gd name="connsiteX977" fmla="*/ 128727 w 1217130"/>
              <a:gd name="connsiteY977" fmla="*/ 899220 h 1216800"/>
              <a:gd name="connsiteX978" fmla="*/ 118524 w 1217130"/>
              <a:gd name="connsiteY978" fmla="*/ 879701 h 1216800"/>
              <a:gd name="connsiteX979" fmla="*/ 108764 w 1217130"/>
              <a:gd name="connsiteY979" fmla="*/ 860181 h 1216800"/>
              <a:gd name="connsiteX980" fmla="*/ 98561 w 1217130"/>
              <a:gd name="connsiteY980" fmla="*/ 837557 h 1216800"/>
              <a:gd name="connsiteX981" fmla="*/ 89245 w 1217130"/>
              <a:gd name="connsiteY981" fmla="*/ 814489 h 1216800"/>
              <a:gd name="connsiteX982" fmla="*/ 98561 w 1217130"/>
              <a:gd name="connsiteY982" fmla="*/ 830015 h 1216800"/>
              <a:gd name="connsiteX983" fmla="*/ 107877 w 1217130"/>
              <a:gd name="connsiteY983" fmla="*/ 849534 h 1216800"/>
              <a:gd name="connsiteX984" fmla="*/ 110982 w 1217130"/>
              <a:gd name="connsiteY984" fmla="*/ 860181 h 1216800"/>
              <a:gd name="connsiteX985" fmla="*/ 112265 w 1217130"/>
              <a:gd name="connsiteY985" fmla="*/ 862063 h 1216800"/>
              <a:gd name="connsiteX986" fmla="*/ 110686 w 1217130"/>
              <a:gd name="connsiteY986" fmla="*/ 853851 h 1216800"/>
              <a:gd name="connsiteX987" fmla="*/ 106566 w 1217130"/>
              <a:gd name="connsiteY987" fmla="*/ 846374 h 1216800"/>
              <a:gd name="connsiteX988" fmla="*/ 99860 w 1217130"/>
              <a:gd name="connsiteY988" fmla="*/ 831294 h 1216800"/>
              <a:gd name="connsiteX989" fmla="*/ 91906 w 1217130"/>
              <a:gd name="connsiteY989" fmla="*/ 818037 h 1216800"/>
              <a:gd name="connsiteX990" fmla="*/ 82147 w 1217130"/>
              <a:gd name="connsiteY990" fmla="*/ 791420 h 1216800"/>
              <a:gd name="connsiteX991" fmla="*/ 73786 w 1217130"/>
              <a:gd name="connsiteY991" fmla="*/ 764137 h 1216800"/>
              <a:gd name="connsiteX992" fmla="*/ 71040 w 1217130"/>
              <a:gd name="connsiteY992" fmla="*/ 756180 h 1216800"/>
              <a:gd name="connsiteX993" fmla="*/ 59081 w 1217130"/>
              <a:gd name="connsiteY993" fmla="*/ 708447 h 1216800"/>
              <a:gd name="connsiteX994" fmla="*/ 53793 w 1217130"/>
              <a:gd name="connsiteY994" fmla="*/ 673795 h 1216800"/>
              <a:gd name="connsiteX995" fmla="*/ 53755 w 1217130"/>
              <a:gd name="connsiteY995" fmla="*/ 674748 h 1216800"/>
              <a:gd name="connsiteX996" fmla="*/ 54199 w 1217130"/>
              <a:gd name="connsiteY996" fmla="*/ 681846 h 1216800"/>
              <a:gd name="connsiteX997" fmla="*/ 56417 w 1217130"/>
              <a:gd name="connsiteY997" fmla="*/ 698260 h 1216800"/>
              <a:gd name="connsiteX998" fmla="*/ 59078 w 1217130"/>
              <a:gd name="connsiteY998" fmla="*/ 715117 h 1216800"/>
              <a:gd name="connsiteX999" fmla="*/ 54642 w 1217130"/>
              <a:gd name="connsiteY999" fmla="*/ 700478 h 1216800"/>
              <a:gd name="connsiteX1000" fmla="*/ 51537 w 1217130"/>
              <a:gd name="connsiteY1000" fmla="*/ 681846 h 1216800"/>
              <a:gd name="connsiteX1001" fmla="*/ 47988 w 1217130"/>
              <a:gd name="connsiteY1001" fmla="*/ 681846 h 1216800"/>
              <a:gd name="connsiteX1002" fmla="*/ 45770 w 1217130"/>
              <a:gd name="connsiteY1002" fmla="*/ 664988 h 1216800"/>
              <a:gd name="connsiteX1003" fmla="*/ 42665 w 1217130"/>
              <a:gd name="connsiteY1003" fmla="*/ 654341 h 1216800"/>
              <a:gd name="connsiteX1004" fmla="*/ 40003 w 1217130"/>
              <a:gd name="connsiteY1004" fmla="*/ 644138 h 1216800"/>
              <a:gd name="connsiteX1005" fmla="*/ 32461 w 1217130"/>
              <a:gd name="connsiteY1005" fmla="*/ 636153 h 1216800"/>
              <a:gd name="connsiteX1006" fmla="*/ 30243 w 1217130"/>
              <a:gd name="connsiteY1006" fmla="*/ 636153 h 1216800"/>
              <a:gd name="connsiteX1007" fmla="*/ 28025 w 1217130"/>
              <a:gd name="connsiteY1007" fmla="*/ 625062 h 1216800"/>
              <a:gd name="connsiteX1008" fmla="*/ 27138 w 1217130"/>
              <a:gd name="connsiteY1008" fmla="*/ 610866 h 1216800"/>
              <a:gd name="connsiteX1009" fmla="*/ 28912 w 1217130"/>
              <a:gd name="connsiteY1009" fmla="*/ 590904 h 1216800"/>
              <a:gd name="connsiteX1010" fmla="*/ 29799 w 1217130"/>
              <a:gd name="connsiteY1010" fmla="*/ 583806 h 1216800"/>
              <a:gd name="connsiteX1011" fmla="*/ 31310 w 1217130"/>
              <a:gd name="connsiteY1011" fmla="*/ 578937 h 1216800"/>
              <a:gd name="connsiteX1012" fmla="*/ 30576 w 1217130"/>
              <a:gd name="connsiteY1012" fmla="*/ 567835 h 1216800"/>
              <a:gd name="connsiteX1013" fmla="*/ 31574 w 1217130"/>
              <a:gd name="connsiteY1013" fmla="*/ 551421 h 1216800"/>
              <a:gd name="connsiteX1014" fmla="*/ 33348 w 1217130"/>
              <a:gd name="connsiteY1014" fmla="*/ 548094 h 1216800"/>
              <a:gd name="connsiteX1015" fmla="*/ 33348 w 1217130"/>
              <a:gd name="connsiteY1015" fmla="*/ 546098 h 1216800"/>
              <a:gd name="connsiteX1016" fmla="*/ 29799 w 1217130"/>
              <a:gd name="connsiteY1016" fmla="*/ 552752 h 1216800"/>
              <a:gd name="connsiteX1017" fmla="*/ 26694 w 1217130"/>
              <a:gd name="connsiteY1017" fmla="*/ 548316 h 1216800"/>
              <a:gd name="connsiteX1018" fmla="*/ 20927 w 1217130"/>
              <a:gd name="connsiteY1018" fmla="*/ 540331 h 1216800"/>
              <a:gd name="connsiteX1019" fmla="*/ 19873 w 1217130"/>
              <a:gd name="connsiteY1019" fmla="*/ 534009 h 1216800"/>
              <a:gd name="connsiteX1020" fmla="*/ 19596 w 1217130"/>
              <a:gd name="connsiteY1020" fmla="*/ 534563 h 1216800"/>
              <a:gd name="connsiteX1021" fmla="*/ 17822 w 1217130"/>
              <a:gd name="connsiteY1021" fmla="*/ 552308 h 1216800"/>
              <a:gd name="connsiteX1022" fmla="*/ 16491 w 1217130"/>
              <a:gd name="connsiteY1022" fmla="*/ 570053 h 1216800"/>
              <a:gd name="connsiteX1023" fmla="*/ 15160 w 1217130"/>
              <a:gd name="connsiteY1023" fmla="*/ 583806 h 1216800"/>
              <a:gd name="connsiteX1024" fmla="*/ 15160 w 1217130"/>
              <a:gd name="connsiteY1024" fmla="*/ 612197 h 1216800"/>
              <a:gd name="connsiteX1025" fmla="*/ 15603 w 1217130"/>
              <a:gd name="connsiteY1025" fmla="*/ 626837 h 1216800"/>
              <a:gd name="connsiteX1026" fmla="*/ 16491 w 1217130"/>
              <a:gd name="connsiteY1026" fmla="*/ 641476 h 1216800"/>
              <a:gd name="connsiteX1027" fmla="*/ 12498 w 1217130"/>
              <a:gd name="connsiteY1027" fmla="*/ 655228 h 1216800"/>
              <a:gd name="connsiteX1028" fmla="*/ 11611 w 1217130"/>
              <a:gd name="connsiteY1028" fmla="*/ 655228 h 1216800"/>
              <a:gd name="connsiteX1029" fmla="*/ 8949 w 1217130"/>
              <a:gd name="connsiteY1029" fmla="*/ 628611 h 1216800"/>
              <a:gd name="connsiteX1030" fmla="*/ 8949 w 1217130"/>
              <a:gd name="connsiteY1030" fmla="*/ 601107 h 1216800"/>
              <a:gd name="connsiteX1031" fmla="*/ 11167 w 1217130"/>
              <a:gd name="connsiteY1031" fmla="*/ 579813 h 1216800"/>
              <a:gd name="connsiteX1032" fmla="*/ 15158 w 1217130"/>
              <a:gd name="connsiteY1032" fmla="*/ 583803 h 1216800"/>
              <a:gd name="connsiteX1033" fmla="*/ 11611 w 1217130"/>
              <a:gd name="connsiteY1033" fmla="*/ 579369 h 1216800"/>
              <a:gd name="connsiteX1034" fmla="*/ 10724 w 1217130"/>
              <a:gd name="connsiteY1034" fmla="*/ 563399 h 1216800"/>
              <a:gd name="connsiteX1035" fmla="*/ 11611 w 1217130"/>
              <a:gd name="connsiteY1035" fmla="*/ 539000 h 1216800"/>
              <a:gd name="connsiteX1036" fmla="*/ 12054 w 1217130"/>
              <a:gd name="connsiteY1036" fmla="*/ 532346 h 1216800"/>
              <a:gd name="connsiteX1037" fmla="*/ 13386 w 1217130"/>
              <a:gd name="connsiteY1037" fmla="*/ 521255 h 1216800"/>
              <a:gd name="connsiteX1038" fmla="*/ 18709 w 1217130"/>
              <a:gd name="connsiteY1038" fmla="*/ 501292 h 1216800"/>
              <a:gd name="connsiteX1039" fmla="*/ 21361 w 1217130"/>
              <a:gd name="connsiteY1039" fmla="*/ 488030 h 1216800"/>
              <a:gd name="connsiteX1040" fmla="*/ 20483 w 1217130"/>
              <a:gd name="connsiteY1040" fmla="*/ 484878 h 1216800"/>
              <a:gd name="connsiteX1041" fmla="*/ 17378 w 1217130"/>
              <a:gd name="connsiteY1041" fmla="*/ 502623 h 1216800"/>
              <a:gd name="connsiteX1042" fmla="*/ 12054 w 1217130"/>
              <a:gd name="connsiteY1042" fmla="*/ 522586 h 1216800"/>
              <a:gd name="connsiteX1043" fmla="*/ 10724 w 1217130"/>
              <a:gd name="connsiteY1043" fmla="*/ 533676 h 1216800"/>
              <a:gd name="connsiteX1044" fmla="*/ 10280 w 1217130"/>
              <a:gd name="connsiteY1044" fmla="*/ 540331 h 1216800"/>
              <a:gd name="connsiteX1045" fmla="*/ 9393 w 1217130"/>
              <a:gd name="connsiteY1045" fmla="*/ 564730 h 1216800"/>
              <a:gd name="connsiteX1046" fmla="*/ 10280 w 1217130"/>
              <a:gd name="connsiteY1046" fmla="*/ 580700 h 1216800"/>
              <a:gd name="connsiteX1047" fmla="*/ 8062 w 1217130"/>
              <a:gd name="connsiteY1047" fmla="*/ 601994 h 1216800"/>
              <a:gd name="connsiteX1048" fmla="*/ 8062 w 1217130"/>
              <a:gd name="connsiteY1048" fmla="*/ 629498 h 1216800"/>
              <a:gd name="connsiteX1049" fmla="*/ 10724 w 1217130"/>
              <a:gd name="connsiteY1049" fmla="*/ 656116 h 1216800"/>
              <a:gd name="connsiteX1050" fmla="*/ 11611 w 1217130"/>
              <a:gd name="connsiteY1050" fmla="*/ 656116 h 1216800"/>
              <a:gd name="connsiteX1051" fmla="*/ 17378 w 1217130"/>
              <a:gd name="connsiteY1051" fmla="*/ 681402 h 1216800"/>
              <a:gd name="connsiteX1052" fmla="*/ 20483 w 1217130"/>
              <a:gd name="connsiteY1052" fmla="*/ 702252 h 1216800"/>
              <a:gd name="connsiteX1053" fmla="*/ 27138 w 1217130"/>
              <a:gd name="connsiteY1053" fmla="*/ 723546 h 1216800"/>
              <a:gd name="connsiteX1054" fmla="*/ 37618 w 1217130"/>
              <a:gd name="connsiteY1054" fmla="*/ 769336 h 1216800"/>
              <a:gd name="connsiteX1055" fmla="*/ 38533 w 1217130"/>
              <a:gd name="connsiteY1055" fmla="*/ 778112 h 1216800"/>
              <a:gd name="connsiteX1056" fmla="*/ 40447 w 1217130"/>
              <a:gd name="connsiteY1056" fmla="*/ 778112 h 1216800"/>
              <a:gd name="connsiteX1057" fmla="*/ 50206 w 1217130"/>
              <a:gd name="connsiteY1057" fmla="*/ 801623 h 1216800"/>
              <a:gd name="connsiteX1058" fmla="*/ 53755 w 1217130"/>
              <a:gd name="connsiteY1058" fmla="*/ 813601 h 1216800"/>
              <a:gd name="connsiteX1059" fmla="*/ 47101 w 1217130"/>
              <a:gd name="connsiteY1059" fmla="*/ 803398 h 1216800"/>
              <a:gd name="connsiteX1060" fmla="*/ 40003 w 1217130"/>
              <a:gd name="connsiteY1060" fmla="*/ 787427 h 1216800"/>
              <a:gd name="connsiteX1061" fmla="*/ 39559 w 1217130"/>
              <a:gd name="connsiteY1061" fmla="*/ 791864 h 1216800"/>
              <a:gd name="connsiteX1062" fmla="*/ 35700 w 1217130"/>
              <a:gd name="connsiteY1062" fmla="*/ 779900 h 1216800"/>
              <a:gd name="connsiteX1063" fmla="*/ 32905 w 1217130"/>
              <a:gd name="connsiteY1063" fmla="*/ 780330 h 1216800"/>
              <a:gd name="connsiteX1064" fmla="*/ 29799 w 1217130"/>
              <a:gd name="connsiteY1064" fmla="*/ 770127 h 1216800"/>
              <a:gd name="connsiteX1065" fmla="*/ 19152 w 1217130"/>
              <a:gd name="connsiteY1065" fmla="*/ 745727 h 1216800"/>
              <a:gd name="connsiteX1066" fmla="*/ 12498 w 1217130"/>
              <a:gd name="connsiteY1066" fmla="*/ 723990 h 1216800"/>
              <a:gd name="connsiteX1067" fmla="*/ 12054 w 1217130"/>
              <a:gd name="connsiteY1067" fmla="*/ 705801 h 1216800"/>
              <a:gd name="connsiteX1068" fmla="*/ 8949 w 1217130"/>
              <a:gd name="connsiteY1068" fmla="*/ 684507 h 1216800"/>
              <a:gd name="connsiteX1069" fmla="*/ 6731 w 1217130"/>
              <a:gd name="connsiteY1069" fmla="*/ 663214 h 1216800"/>
              <a:gd name="connsiteX1070" fmla="*/ 1851 w 1217130"/>
              <a:gd name="connsiteY1070" fmla="*/ 647687 h 1216800"/>
              <a:gd name="connsiteX1071" fmla="*/ 4956 w 1217130"/>
              <a:gd name="connsiteY1071" fmla="*/ 565174 h 1216800"/>
              <a:gd name="connsiteX1072" fmla="*/ 8062 w 1217130"/>
              <a:gd name="connsiteY1072" fmla="*/ 543880 h 1216800"/>
              <a:gd name="connsiteX1073" fmla="*/ 5400 w 1217130"/>
              <a:gd name="connsiteY1073" fmla="*/ 532346 h 1216800"/>
              <a:gd name="connsiteX1074" fmla="*/ 10724 w 1217130"/>
              <a:gd name="connsiteY1074" fmla="*/ 500405 h 1216800"/>
              <a:gd name="connsiteX1075" fmla="*/ 12054 w 1217130"/>
              <a:gd name="connsiteY1075" fmla="*/ 492863 h 1216800"/>
              <a:gd name="connsiteX1076" fmla="*/ 15603 w 1217130"/>
              <a:gd name="connsiteY1076" fmla="*/ 467133 h 1216800"/>
              <a:gd name="connsiteX1077" fmla="*/ 24920 w 1217130"/>
              <a:gd name="connsiteY1077" fmla="*/ 448501 h 1216800"/>
              <a:gd name="connsiteX1078" fmla="*/ 22701 w 1217130"/>
              <a:gd name="connsiteY1078" fmla="*/ 473788 h 1216800"/>
              <a:gd name="connsiteX1079" fmla="*/ 24919 w 1217130"/>
              <a:gd name="connsiteY1079" fmla="*/ 469453 h 1216800"/>
              <a:gd name="connsiteX1080" fmla="*/ 26250 w 1217130"/>
              <a:gd name="connsiteY1080" fmla="*/ 459092 h 1216800"/>
              <a:gd name="connsiteX1081" fmla="*/ 26694 w 1217130"/>
              <a:gd name="connsiteY1081" fmla="*/ 447614 h 1216800"/>
              <a:gd name="connsiteX1082" fmla="*/ 30687 w 1217130"/>
              <a:gd name="connsiteY1082" fmla="*/ 432974 h 1216800"/>
              <a:gd name="connsiteX1083" fmla="*/ 36897 w 1217130"/>
              <a:gd name="connsiteY1083" fmla="*/ 410793 h 1216800"/>
              <a:gd name="connsiteX1084" fmla="*/ 44439 w 1217130"/>
              <a:gd name="connsiteY1084" fmla="*/ 388168 h 1216800"/>
              <a:gd name="connsiteX1085" fmla="*/ 45004 w 1217130"/>
              <a:gd name="connsiteY1085" fmla="*/ 387533 h 1216800"/>
              <a:gd name="connsiteX1086" fmla="*/ 48432 w 1217130"/>
              <a:gd name="connsiteY1086" fmla="*/ 369536 h 1216800"/>
              <a:gd name="connsiteX1087" fmla="*/ 53311 w 1217130"/>
              <a:gd name="connsiteY1087" fmla="*/ 356671 h 1216800"/>
              <a:gd name="connsiteX1088" fmla="*/ 59079 w 1217130"/>
              <a:gd name="connsiteY1088" fmla="*/ 346024 h 1216800"/>
              <a:gd name="connsiteX1089" fmla="*/ 70613 w 1217130"/>
              <a:gd name="connsiteY1089" fmla="*/ 323843 h 1216800"/>
              <a:gd name="connsiteX1090" fmla="*/ 79929 w 1217130"/>
              <a:gd name="connsiteY1090" fmla="*/ 303880 h 1216800"/>
              <a:gd name="connsiteX1091" fmla="*/ 93237 w 1217130"/>
              <a:gd name="connsiteY1091" fmla="*/ 278150 h 1216800"/>
              <a:gd name="connsiteX1092" fmla="*/ 102997 w 1217130"/>
              <a:gd name="connsiteY1092" fmla="*/ 267060 h 1216800"/>
              <a:gd name="connsiteX1093" fmla="*/ 110982 w 1217130"/>
              <a:gd name="connsiteY1093" fmla="*/ 251533 h 1216800"/>
              <a:gd name="connsiteX1094" fmla="*/ 117637 w 1217130"/>
              <a:gd name="connsiteY1094" fmla="*/ 241773 h 1216800"/>
              <a:gd name="connsiteX1095" fmla="*/ 124735 w 1217130"/>
              <a:gd name="connsiteY1095" fmla="*/ 238224 h 1216800"/>
              <a:gd name="connsiteX1096" fmla="*/ 126509 w 1217130"/>
              <a:gd name="connsiteY1096" fmla="*/ 235563 h 1216800"/>
              <a:gd name="connsiteX1097" fmla="*/ 133607 w 1217130"/>
              <a:gd name="connsiteY1097" fmla="*/ 221367 h 1216800"/>
              <a:gd name="connsiteX1098" fmla="*/ 147359 w 1217130"/>
              <a:gd name="connsiteY1098" fmla="*/ 205397 h 1216800"/>
              <a:gd name="connsiteX1099" fmla="*/ 147734 w 1217130"/>
              <a:gd name="connsiteY1099" fmla="*/ 212072 h 1216800"/>
              <a:gd name="connsiteX1100" fmla="*/ 146730 w 1217130"/>
              <a:gd name="connsiteY1100" fmla="*/ 214877 h 1216800"/>
              <a:gd name="connsiteX1101" fmla="*/ 161111 w 1217130"/>
              <a:gd name="connsiteY1101" fmla="*/ 200073 h 1216800"/>
              <a:gd name="connsiteX1102" fmla="*/ 168209 w 1217130"/>
              <a:gd name="connsiteY1102" fmla="*/ 190757 h 1216800"/>
              <a:gd name="connsiteX1103" fmla="*/ 177525 w 1217130"/>
              <a:gd name="connsiteY1103" fmla="*/ 181885 h 1216800"/>
              <a:gd name="connsiteX1104" fmla="*/ 178328 w 1217130"/>
              <a:gd name="connsiteY1104" fmla="*/ 182777 h 1216800"/>
              <a:gd name="connsiteX1105" fmla="*/ 177969 w 1217130"/>
              <a:gd name="connsiteY1105" fmla="*/ 182328 h 1216800"/>
              <a:gd name="connsiteX1106" fmla="*/ 189503 w 1217130"/>
              <a:gd name="connsiteY1106" fmla="*/ 170794 h 1216800"/>
              <a:gd name="connsiteX1107" fmla="*/ 201038 w 1217130"/>
              <a:gd name="connsiteY1107" fmla="*/ 160147 h 1216800"/>
              <a:gd name="connsiteX1108" fmla="*/ 213459 w 1217130"/>
              <a:gd name="connsiteY1108" fmla="*/ 146839 h 1216800"/>
              <a:gd name="connsiteX1109" fmla="*/ 230760 w 1217130"/>
              <a:gd name="connsiteY1109" fmla="*/ 133973 h 1216800"/>
              <a:gd name="connsiteX1110" fmla="*/ 249392 w 1217130"/>
              <a:gd name="connsiteY1110" fmla="*/ 120221 h 1216800"/>
              <a:gd name="connsiteX1111" fmla="*/ 260532 w 1217130"/>
              <a:gd name="connsiteY1111" fmla="*/ 112449 h 1216800"/>
              <a:gd name="connsiteX1112" fmla="*/ 268024 w 1217130"/>
              <a:gd name="connsiteY1112" fmla="*/ 105582 h 1216800"/>
              <a:gd name="connsiteX1113" fmla="*/ 281333 w 1217130"/>
              <a:gd name="connsiteY1113" fmla="*/ 97596 h 1216800"/>
              <a:gd name="connsiteX1114" fmla="*/ 295529 w 1217130"/>
              <a:gd name="connsiteY1114" fmla="*/ 90055 h 1216800"/>
              <a:gd name="connsiteX1115" fmla="*/ 297408 w 1217130"/>
              <a:gd name="connsiteY1115" fmla="*/ 89089 h 1216800"/>
              <a:gd name="connsiteX1116" fmla="*/ 302239 w 1217130"/>
              <a:gd name="connsiteY1116" fmla="*/ 84344 h 1216800"/>
              <a:gd name="connsiteX1117" fmla="*/ 310169 w 1217130"/>
              <a:gd name="connsiteY1117" fmla="*/ 78521 h 1216800"/>
              <a:gd name="connsiteX1118" fmla="*/ 318875 w 1217130"/>
              <a:gd name="connsiteY1118" fmla="*/ 74085 h 1216800"/>
              <a:gd name="connsiteX1119" fmla="*/ 325034 w 1217130"/>
              <a:gd name="connsiteY1119" fmla="*/ 72667 h 1216800"/>
              <a:gd name="connsiteX1120" fmla="*/ 326138 w 1217130"/>
              <a:gd name="connsiteY1120" fmla="*/ 71866 h 1216800"/>
              <a:gd name="connsiteX1121" fmla="*/ 446803 w 1217130"/>
              <a:gd name="connsiteY1121" fmla="*/ 23068 h 1216800"/>
              <a:gd name="connsiteX1122" fmla="*/ 451280 w 1217130"/>
              <a:gd name="connsiteY1122" fmla="*/ 22095 h 1216800"/>
              <a:gd name="connsiteX1123" fmla="*/ 463661 w 1217130"/>
              <a:gd name="connsiteY1123" fmla="*/ 17745 h 1216800"/>
              <a:gd name="connsiteX1124" fmla="*/ 472201 w 1217130"/>
              <a:gd name="connsiteY1124" fmla="*/ 16025 h 1216800"/>
              <a:gd name="connsiteX1125" fmla="*/ 476654 w 1217130"/>
              <a:gd name="connsiteY1125" fmla="*/ 15988 h 1216800"/>
              <a:gd name="connsiteX1126" fmla="*/ 478301 w 1217130"/>
              <a:gd name="connsiteY1126" fmla="*/ 15527 h 1216800"/>
              <a:gd name="connsiteX1127" fmla="*/ 579447 w 1217130"/>
              <a:gd name="connsiteY1127" fmla="*/ 2218 h 1216800"/>
              <a:gd name="connsiteX1128" fmla="*/ 608171 w 1217130"/>
              <a:gd name="connsiteY1128" fmla="*/ 2107 h 1216800"/>
              <a:gd name="connsiteX1129" fmla="*/ 638892 w 1217130"/>
              <a:gd name="connsiteY1129" fmla="*/ 2661 h 1216800"/>
              <a:gd name="connsiteX1130" fmla="*/ 639464 w 1217130"/>
              <a:gd name="connsiteY1130" fmla="*/ 3090 h 1216800"/>
              <a:gd name="connsiteX1131" fmla="*/ 654419 w 1217130"/>
              <a:gd name="connsiteY1131" fmla="*/ 1331 h 1216800"/>
              <a:gd name="connsiteX1132" fmla="*/ 668171 w 1217130"/>
              <a:gd name="connsiteY1132" fmla="*/ 3549 h 1216800"/>
              <a:gd name="connsiteX1133" fmla="*/ 681923 w 1217130"/>
              <a:gd name="connsiteY1133" fmla="*/ 6210 h 1216800"/>
              <a:gd name="connsiteX1134" fmla="*/ 689019 w 1217130"/>
              <a:gd name="connsiteY1134" fmla="*/ 7823 h 1216800"/>
              <a:gd name="connsiteX1135" fmla="*/ 681480 w 1217130"/>
              <a:gd name="connsiteY1135" fmla="*/ 5767 h 1216800"/>
              <a:gd name="connsiteX1136" fmla="*/ 667727 w 1217130"/>
              <a:gd name="connsiteY1136" fmla="*/ 3105 h 1216800"/>
              <a:gd name="connsiteX1137" fmla="*/ 653975 w 1217130"/>
              <a:gd name="connsiteY1137" fmla="*/ 887 h 1216800"/>
              <a:gd name="connsiteX1138" fmla="*/ 653975 w 1217130"/>
              <a:gd name="connsiteY1138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</a:cxnLst>
            <a:rect l="l" t="t" r="r" b="b"/>
            <a:pathLst>
              <a:path w="1217130" h="1216800">
                <a:moveTo>
                  <a:pt x="670385" y="1210201"/>
                </a:moveTo>
                <a:lnTo>
                  <a:pt x="664622" y="1213304"/>
                </a:lnTo>
                <a:lnTo>
                  <a:pt x="664967" y="1213452"/>
                </a:lnTo>
                <a:close/>
                <a:moveTo>
                  <a:pt x="718300" y="1178701"/>
                </a:moveTo>
                <a:cubicBezTo>
                  <a:pt x="711202" y="1180476"/>
                  <a:pt x="706322" y="1182250"/>
                  <a:pt x="699668" y="1183138"/>
                </a:cubicBezTo>
                <a:cubicBezTo>
                  <a:pt x="693014" y="1184025"/>
                  <a:pt x="685029" y="1185355"/>
                  <a:pt x="671720" y="1186687"/>
                </a:cubicBezTo>
                <a:cubicBezTo>
                  <a:pt x="671720" y="1185355"/>
                  <a:pt x="670833" y="1184468"/>
                  <a:pt x="670389" y="1183138"/>
                </a:cubicBezTo>
                <a:cubicBezTo>
                  <a:pt x="676600" y="1183138"/>
                  <a:pt x="682367" y="1182250"/>
                  <a:pt x="689909" y="1181363"/>
                </a:cubicBezTo>
                <a:cubicBezTo>
                  <a:pt x="697007" y="1180476"/>
                  <a:pt x="705879" y="1180032"/>
                  <a:pt x="718300" y="1178701"/>
                </a:cubicBezTo>
                <a:close/>
                <a:moveTo>
                  <a:pt x="766766" y="1174057"/>
                </a:moveTo>
                <a:lnTo>
                  <a:pt x="765628" y="1174379"/>
                </a:lnTo>
                <a:lnTo>
                  <a:pt x="766211" y="1174265"/>
                </a:lnTo>
                <a:close/>
                <a:moveTo>
                  <a:pt x="419077" y="1167389"/>
                </a:moveTo>
                <a:cubicBezTo>
                  <a:pt x="423181" y="1168054"/>
                  <a:pt x="429502" y="1169829"/>
                  <a:pt x="438818" y="1172491"/>
                </a:cubicBezTo>
                <a:cubicBezTo>
                  <a:pt x="441480" y="1172934"/>
                  <a:pt x="444586" y="1172934"/>
                  <a:pt x="447247" y="1172934"/>
                </a:cubicBezTo>
                <a:cubicBezTo>
                  <a:pt x="455233" y="1176927"/>
                  <a:pt x="462774" y="1180920"/>
                  <a:pt x="470759" y="1184469"/>
                </a:cubicBezTo>
                <a:cubicBezTo>
                  <a:pt x="473865" y="1184912"/>
                  <a:pt x="477857" y="1185799"/>
                  <a:pt x="481406" y="1186687"/>
                </a:cubicBezTo>
                <a:lnTo>
                  <a:pt x="482072" y="1186909"/>
                </a:lnTo>
                <a:lnTo>
                  <a:pt x="484512" y="1184469"/>
                </a:lnTo>
                <a:cubicBezTo>
                  <a:pt x="487617" y="1185356"/>
                  <a:pt x="490722" y="1186243"/>
                  <a:pt x="493827" y="1187130"/>
                </a:cubicBezTo>
                <a:cubicBezTo>
                  <a:pt x="496933" y="1188018"/>
                  <a:pt x="500038" y="1188461"/>
                  <a:pt x="503144" y="1189348"/>
                </a:cubicBezTo>
                <a:lnTo>
                  <a:pt x="521500" y="1193617"/>
                </a:lnTo>
                <a:lnTo>
                  <a:pt x="521776" y="1193341"/>
                </a:lnTo>
                <a:cubicBezTo>
                  <a:pt x="528430" y="1194228"/>
                  <a:pt x="535972" y="1195559"/>
                  <a:pt x="543070" y="1196890"/>
                </a:cubicBezTo>
                <a:cubicBezTo>
                  <a:pt x="546175" y="1197333"/>
                  <a:pt x="549724" y="1197777"/>
                  <a:pt x="553273" y="1198665"/>
                </a:cubicBezTo>
                <a:cubicBezTo>
                  <a:pt x="556822" y="1199108"/>
                  <a:pt x="560371" y="1199552"/>
                  <a:pt x="563476" y="1199552"/>
                </a:cubicBezTo>
                <a:cubicBezTo>
                  <a:pt x="569687" y="1199552"/>
                  <a:pt x="576341" y="1199995"/>
                  <a:pt x="584326" y="1200439"/>
                </a:cubicBezTo>
                <a:cubicBezTo>
                  <a:pt x="592311" y="1200439"/>
                  <a:pt x="601628" y="1200882"/>
                  <a:pt x="612718" y="1199995"/>
                </a:cubicBezTo>
                <a:lnTo>
                  <a:pt x="613950" y="1199995"/>
                </a:lnTo>
                <a:lnTo>
                  <a:pt x="616578" y="1198517"/>
                </a:lnTo>
                <a:lnTo>
                  <a:pt x="616944" y="1198368"/>
                </a:lnTo>
                <a:lnTo>
                  <a:pt x="622922" y="1196446"/>
                </a:lnTo>
                <a:cubicBezTo>
                  <a:pt x="625140" y="1196446"/>
                  <a:pt x="627358" y="1196335"/>
                  <a:pt x="629243" y="1196335"/>
                </a:cubicBezTo>
                <a:cubicBezTo>
                  <a:pt x="631128" y="1196335"/>
                  <a:pt x="632681" y="1196446"/>
                  <a:pt x="633568" y="1196890"/>
                </a:cubicBezTo>
                <a:lnTo>
                  <a:pt x="634733" y="1199995"/>
                </a:lnTo>
                <a:lnTo>
                  <a:pt x="644659" y="1199995"/>
                </a:lnTo>
                <a:cubicBezTo>
                  <a:pt x="643771" y="1201326"/>
                  <a:pt x="642441" y="1203101"/>
                  <a:pt x="641554" y="1204431"/>
                </a:cubicBezTo>
                <a:cubicBezTo>
                  <a:pt x="641110" y="1204875"/>
                  <a:pt x="640666" y="1205319"/>
                  <a:pt x="639779" y="1206650"/>
                </a:cubicBezTo>
                <a:cubicBezTo>
                  <a:pt x="638448" y="1207537"/>
                  <a:pt x="636230" y="1208424"/>
                  <a:pt x="634012" y="1209311"/>
                </a:cubicBezTo>
                <a:cubicBezTo>
                  <a:pt x="630019" y="1209311"/>
                  <a:pt x="627358" y="1209311"/>
                  <a:pt x="623365" y="1209311"/>
                </a:cubicBezTo>
                <a:cubicBezTo>
                  <a:pt x="618929" y="1208868"/>
                  <a:pt x="614049" y="1208868"/>
                  <a:pt x="609613" y="1208424"/>
                </a:cubicBezTo>
                <a:cubicBezTo>
                  <a:pt x="599409" y="1207980"/>
                  <a:pt x="589650" y="1207980"/>
                  <a:pt x="579890" y="1207537"/>
                </a:cubicBezTo>
                <a:cubicBezTo>
                  <a:pt x="572792" y="1207093"/>
                  <a:pt x="565251" y="1206650"/>
                  <a:pt x="557709" y="1205763"/>
                </a:cubicBezTo>
                <a:cubicBezTo>
                  <a:pt x="551498" y="1205319"/>
                  <a:pt x="544844" y="1203988"/>
                  <a:pt x="538190" y="1203101"/>
                </a:cubicBezTo>
                <a:cubicBezTo>
                  <a:pt x="531535" y="1202214"/>
                  <a:pt x="525325" y="1201326"/>
                  <a:pt x="518670" y="1199995"/>
                </a:cubicBezTo>
                <a:cubicBezTo>
                  <a:pt x="508911" y="1198221"/>
                  <a:pt x="498264" y="1197333"/>
                  <a:pt x="488948" y="1195559"/>
                </a:cubicBezTo>
                <a:cubicBezTo>
                  <a:pt x="479631" y="1193341"/>
                  <a:pt x="471203" y="1191123"/>
                  <a:pt x="465879" y="1188018"/>
                </a:cubicBezTo>
                <a:lnTo>
                  <a:pt x="466146" y="1187824"/>
                </a:lnTo>
                <a:lnTo>
                  <a:pt x="452571" y="1183581"/>
                </a:lnTo>
                <a:cubicBezTo>
                  <a:pt x="449022" y="1181807"/>
                  <a:pt x="445029" y="1180032"/>
                  <a:pt x="440593" y="1178258"/>
                </a:cubicBezTo>
                <a:cubicBezTo>
                  <a:pt x="435713" y="1176927"/>
                  <a:pt x="431277" y="1175596"/>
                  <a:pt x="426841" y="1173822"/>
                </a:cubicBezTo>
                <a:cubicBezTo>
                  <a:pt x="421961" y="1172047"/>
                  <a:pt x="417524" y="1170716"/>
                  <a:pt x="412645" y="1168942"/>
                </a:cubicBezTo>
                <a:cubicBezTo>
                  <a:pt x="413089" y="1167167"/>
                  <a:pt x="414974" y="1166724"/>
                  <a:pt x="419077" y="1167389"/>
                </a:cubicBezTo>
                <a:close/>
                <a:moveTo>
                  <a:pt x="680216" y="1157878"/>
                </a:moveTo>
                <a:lnTo>
                  <a:pt x="673438" y="1158912"/>
                </a:lnTo>
                <a:lnTo>
                  <a:pt x="626563" y="1161279"/>
                </a:lnTo>
                <a:lnTo>
                  <a:pt x="641997" y="1163174"/>
                </a:lnTo>
                <a:cubicBezTo>
                  <a:pt x="642884" y="1162731"/>
                  <a:pt x="644215" y="1162731"/>
                  <a:pt x="645990" y="1162287"/>
                </a:cubicBezTo>
                <a:cubicBezTo>
                  <a:pt x="655306" y="1160957"/>
                  <a:pt x="664178" y="1160069"/>
                  <a:pt x="673494" y="1159182"/>
                </a:cubicBezTo>
                <a:cubicBezTo>
                  <a:pt x="674492" y="1158960"/>
                  <a:pt x="676128" y="1158655"/>
                  <a:pt x="678020" y="1158302"/>
                </a:cubicBezTo>
                <a:close/>
                <a:moveTo>
                  <a:pt x="722331" y="1151450"/>
                </a:moveTo>
                <a:lnTo>
                  <a:pt x="699310" y="1154964"/>
                </a:lnTo>
                <a:lnTo>
                  <a:pt x="707210" y="1155189"/>
                </a:lnTo>
                <a:cubicBezTo>
                  <a:pt x="712090" y="1154968"/>
                  <a:pt x="715749" y="1154080"/>
                  <a:pt x="718577" y="1153082"/>
                </a:cubicBezTo>
                <a:close/>
                <a:moveTo>
                  <a:pt x="806369" y="1150424"/>
                </a:moveTo>
                <a:lnTo>
                  <a:pt x="734163" y="1169653"/>
                </a:lnTo>
                <a:lnTo>
                  <a:pt x="770703" y="1161511"/>
                </a:lnTo>
                <a:close/>
                <a:moveTo>
                  <a:pt x="343440" y="1141437"/>
                </a:moveTo>
                <a:cubicBezTo>
                  <a:pt x="366952" y="1149866"/>
                  <a:pt x="382035" y="1157408"/>
                  <a:pt x="394456" y="1163174"/>
                </a:cubicBezTo>
                <a:cubicBezTo>
                  <a:pt x="400223" y="1165393"/>
                  <a:pt x="406434" y="1167167"/>
                  <a:pt x="412645" y="1168942"/>
                </a:cubicBezTo>
                <a:cubicBezTo>
                  <a:pt x="417524" y="1170716"/>
                  <a:pt x="421961" y="1172047"/>
                  <a:pt x="426397" y="1173821"/>
                </a:cubicBezTo>
                <a:cubicBezTo>
                  <a:pt x="430833" y="1175596"/>
                  <a:pt x="435269" y="1176927"/>
                  <a:pt x="440149" y="1178258"/>
                </a:cubicBezTo>
                <a:cubicBezTo>
                  <a:pt x="444586" y="1180032"/>
                  <a:pt x="448578" y="1181807"/>
                  <a:pt x="452127" y="1183581"/>
                </a:cubicBezTo>
                <a:cubicBezTo>
                  <a:pt x="451240" y="1184025"/>
                  <a:pt x="450352" y="1184912"/>
                  <a:pt x="449465" y="1185799"/>
                </a:cubicBezTo>
                <a:cubicBezTo>
                  <a:pt x="447247" y="1185355"/>
                  <a:pt x="444586" y="1184912"/>
                  <a:pt x="442367" y="1184468"/>
                </a:cubicBezTo>
                <a:cubicBezTo>
                  <a:pt x="433939" y="1181807"/>
                  <a:pt x="425510" y="1178258"/>
                  <a:pt x="417081" y="1175152"/>
                </a:cubicBezTo>
                <a:lnTo>
                  <a:pt x="404660" y="1170272"/>
                </a:lnTo>
                <a:cubicBezTo>
                  <a:pt x="400667" y="1168498"/>
                  <a:pt x="396231" y="1166723"/>
                  <a:pt x="392238" y="1164949"/>
                </a:cubicBezTo>
                <a:cubicBezTo>
                  <a:pt x="386471" y="1163174"/>
                  <a:pt x="381148" y="1160957"/>
                  <a:pt x="375824" y="1159182"/>
                </a:cubicBezTo>
                <a:cubicBezTo>
                  <a:pt x="370944" y="1156964"/>
                  <a:pt x="366064" y="1155189"/>
                  <a:pt x="361628" y="1152971"/>
                </a:cubicBezTo>
                <a:cubicBezTo>
                  <a:pt x="357192" y="1151197"/>
                  <a:pt x="353643" y="1148979"/>
                  <a:pt x="350538" y="1147204"/>
                </a:cubicBezTo>
                <a:cubicBezTo>
                  <a:pt x="347432" y="1144986"/>
                  <a:pt x="345214" y="1143212"/>
                  <a:pt x="343440" y="1141437"/>
                </a:cubicBezTo>
                <a:close/>
                <a:moveTo>
                  <a:pt x="364290" y="1130347"/>
                </a:moveTo>
                <a:cubicBezTo>
                  <a:pt x="372719" y="1134783"/>
                  <a:pt x="379817" y="1138775"/>
                  <a:pt x="388689" y="1142768"/>
                </a:cubicBezTo>
                <a:cubicBezTo>
                  <a:pt x="387802" y="1143212"/>
                  <a:pt x="386915" y="1143656"/>
                  <a:pt x="385584" y="1144543"/>
                </a:cubicBezTo>
                <a:cubicBezTo>
                  <a:pt x="376268" y="1140107"/>
                  <a:pt x="366508" y="1135227"/>
                  <a:pt x="357192" y="1130790"/>
                </a:cubicBezTo>
                <a:cubicBezTo>
                  <a:pt x="359854" y="1130790"/>
                  <a:pt x="361629" y="1130790"/>
                  <a:pt x="364290" y="1130347"/>
                </a:cubicBezTo>
                <a:close/>
                <a:moveTo>
                  <a:pt x="274235" y="1100181"/>
                </a:moveTo>
                <a:cubicBezTo>
                  <a:pt x="288874" y="1106391"/>
                  <a:pt x="296416" y="1112158"/>
                  <a:pt x="304401" y="1117038"/>
                </a:cubicBezTo>
                <a:cubicBezTo>
                  <a:pt x="306176" y="1119256"/>
                  <a:pt x="311943" y="1123692"/>
                  <a:pt x="310612" y="1124136"/>
                </a:cubicBezTo>
                <a:cubicBezTo>
                  <a:pt x="305288" y="1121474"/>
                  <a:pt x="300408" y="1119256"/>
                  <a:pt x="296416" y="1116594"/>
                </a:cubicBezTo>
                <a:cubicBezTo>
                  <a:pt x="292423" y="1114377"/>
                  <a:pt x="288874" y="1112158"/>
                  <a:pt x="285769" y="1109940"/>
                </a:cubicBezTo>
                <a:cubicBezTo>
                  <a:pt x="280002" y="1105948"/>
                  <a:pt x="276453" y="1102842"/>
                  <a:pt x="274235" y="1100181"/>
                </a:cubicBezTo>
                <a:close/>
                <a:moveTo>
                  <a:pt x="327133" y="1088797"/>
                </a:moveTo>
                <a:lnTo>
                  <a:pt x="327137" y="1088924"/>
                </a:lnTo>
                <a:lnTo>
                  <a:pt x="328635" y="1090737"/>
                </a:lnTo>
                <a:lnTo>
                  <a:pt x="328800" y="1089977"/>
                </a:lnTo>
                <a:close/>
                <a:moveTo>
                  <a:pt x="974993" y="1059677"/>
                </a:moveTo>
                <a:lnTo>
                  <a:pt x="973382" y="1059811"/>
                </a:lnTo>
                <a:cubicBezTo>
                  <a:pt x="965841" y="1066022"/>
                  <a:pt x="956081" y="1072676"/>
                  <a:pt x="946765" y="1078887"/>
                </a:cubicBezTo>
                <a:cubicBezTo>
                  <a:pt x="937449" y="1085098"/>
                  <a:pt x="927689" y="1089977"/>
                  <a:pt x="920591" y="1093083"/>
                </a:cubicBezTo>
                <a:cubicBezTo>
                  <a:pt x="914824" y="1096632"/>
                  <a:pt x="908614" y="1100181"/>
                  <a:pt x="901959" y="1104173"/>
                </a:cubicBezTo>
                <a:cubicBezTo>
                  <a:pt x="898410" y="1105504"/>
                  <a:pt x="895305" y="1107279"/>
                  <a:pt x="891756" y="1108609"/>
                </a:cubicBezTo>
                <a:cubicBezTo>
                  <a:pt x="888207" y="1109940"/>
                  <a:pt x="884658" y="1111271"/>
                  <a:pt x="881109" y="1113045"/>
                </a:cubicBezTo>
                <a:cubicBezTo>
                  <a:pt x="878447" y="1115264"/>
                  <a:pt x="873124" y="1117482"/>
                  <a:pt x="868244" y="1119700"/>
                </a:cubicBezTo>
                <a:cubicBezTo>
                  <a:pt x="863364" y="1121918"/>
                  <a:pt x="858928" y="1123692"/>
                  <a:pt x="858484" y="1125467"/>
                </a:cubicBezTo>
                <a:cubicBezTo>
                  <a:pt x="854048" y="1127241"/>
                  <a:pt x="849168" y="1129460"/>
                  <a:pt x="844288" y="1131234"/>
                </a:cubicBezTo>
                <a:cubicBezTo>
                  <a:pt x="839409" y="1133452"/>
                  <a:pt x="834529" y="1134783"/>
                  <a:pt x="829649" y="1136558"/>
                </a:cubicBezTo>
                <a:cubicBezTo>
                  <a:pt x="828762" y="1137445"/>
                  <a:pt x="826987" y="1139219"/>
                  <a:pt x="825656" y="1140550"/>
                </a:cubicBezTo>
                <a:cubicBezTo>
                  <a:pt x="823438" y="1141437"/>
                  <a:pt x="821664" y="1141881"/>
                  <a:pt x="819446" y="1142768"/>
                </a:cubicBezTo>
                <a:cubicBezTo>
                  <a:pt x="814122" y="1144099"/>
                  <a:pt x="808799" y="1144543"/>
                  <a:pt x="803919" y="1145430"/>
                </a:cubicBezTo>
                <a:cubicBezTo>
                  <a:pt x="796821" y="1147648"/>
                  <a:pt x="790167" y="1149866"/>
                  <a:pt x="783956" y="1151641"/>
                </a:cubicBezTo>
                <a:cubicBezTo>
                  <a:pt x="777745" y="1153415"/>
                  <a:pt x="771534" y="1155190"/>
                  <a:pt x="765768" y="1157408"/>
                </a:cubicBezTo>
                <a:cubicBezTo>
                  <a:pt x="759557" y="1159626"/>
                  <a:pt x="752902" y="1160957"/>
                  <a:pt x="745804" y="1163175"/>
                </a:cubicBezTo>
                <a:cubicBezTo>
                  <a:pt x="738706" y="1165393"/>
                  <a:pt x="730721" y="1167611"/>
                  <a:pt x="720962" y="1169386"/>
                </a:cubicBezTo>
                <a:cubicBezTo>
                  <a:pt x="697893" y="1170716"/>
                  <a:pt x="689465" y="1173378"/>
                  <a:pt x="685916" y="1175152"/>
                </a:cubicBezTo>
                <a:cubicBezTo>
                  <a:pt x="685472" y="1175596"/>
                  <a:pt x="685472" y="1176040"/>
                  <a:pt x="685029" y="1176484"/>
                </a:cubicBezTo>
                <a:lnTo>
                  <a:pt x="668178" y="1180696"/>
                </a:lnTo>
                <a:lnTo>
                  <a:pt x="668615" y="1180920"/>
                </a:lnTo>
                <a:lnTo>
                  <a:pt x="687327" y="1176241"/>
                </a:lnTo>
                <a:lnTo>
                  <a:pt x="687690" y="1175152"/>
                </a:lnTo>
                <a:cubicBezTo>
                  <a:pt x="691239" y="1172935"/>
                  <a:pt x="700112" y="1170716"/>
                  <a:pt x="722737" y="1169386"/>
                </a:cubicBezTo>
                <a:cubicBezTo>
                  <a:pt x="732052" y="1167611"/>
                  <a:pt x="740038" y="1165393"/>
                  <a:pt x="747579" y="1163175"/>
                </a:cubicBezTo>
                <a:cubicBezTo>
                  <a:pt x="754677" y="1160957"/>
                  <a:pt x="761331" y="1159626"/>
                  <a:pt x="767542" y="1157408"/>
                </a:cubicBezTo>
                <a:cubicBezTo>
                  <a:pt x="773753" y="1155633"/>
                  <a:pt x="779520" y="1153859"/>
                  <a:pt x="785731" y="1151641"/>
                </a:cubicBezTo>
                <a:cubicBezTo>
                  <a:pt x="791942" y="1149866"/>
                  <a:pt x="798152" y="1147648"/>
                  <a:pt x="805694" y="1145430"/>
                </a:cubicBezTo>
                <a:cubicBezTo>
                  <a:pt x="811017" y="1144543"/>
                  <a:pt x="816340" y="1144099"/>
                  <a:pt x="821221" y="1142768"/>
                </a:cubicBezTo>
                <a:lnTo>
                  <a:pt x="810710" y="1149075"/>
                </a:lnTo>
                <a:lnTo>
                  <a:pt x="811017" y="1148979"/>
                </a:lnTo>
                <a:cubicBezTo>
                  <a:pt x="814566" y="1146761"/>
                  <a:pt x="819002" y="1144099"/>
                  <a:pt x="822108" y="1142324"/>
                </a:cubicBezTo>
                <a:cubicBezTo>
                  <a:pt x="824326" y="1141437"/>
                  <a:pt x="826100" y="1140994"/>
                  <a:pt x="828318" y="1140107"/>
                </a:cubicBezTo>
                <a:lnTo>
                  <a:pt x="828732" y="1139992"/>
                </a:lnTo>
                <a:lnTo>
                  <a:pt x="831424" y="1137001"/>
                </a:lnTo>
                <a:cubicBezTo>
                  <a:pt x="836304" y="1135227"/>
                  <a:pt x="841183" y="1133452"/>
                  <a:pt x="846063" y="1131678"/>
                </a:cubicBezTo>
                <a:cubicBezTo>
                  <a:pt x="850943" y="1129460"/>
                  <a:pt x="855823" y="1127685"/>
                  <a:pt x="860259" y="1125911"/>
                </a:cubicBezTo>
                <a:cubicBezTo>
                  <a:pt x="860703" y="1124136"/>
                  <a:pt x="865139" y="1122362"/>
                  <a:pt x="870019" y="1120143"/>
                </a:cubicBezTo>
                <a:cubicBezTo>
                  <a:pt x="874899" y="1117926"/>
                  <a:pt x="880222" y="1115707"/>
                  <a:pt x="882884" y="1113489"/>
                </a:cubicBezTo>
                <a:cubicBezTo>
                  <a:pt x="886433" y="1112158"/>
                  <a:pt x="889982" y="1110828"/>
                  <a:pt x="893531" y="1109053"/>
                </a:cubicBezTo>
                <a:lnTo>
                  <a:pt x="900832" y="1105879"/>
                </a:lnTo>
                <a:lnTo>
                  <a:pt x="904621" y="1103286"/>
                </a:lnTo>
                <a:cubicBezTo>
                  <a:pt x="910832" y="1099293"/>
                  <a:pt x="917486" y="1095744"/>
                  <a:pt x="923253" y="1092196"/>
                </a:cubicBezTo>
                <a:cubicBezTo>
                  <a:pt x="930351" y="1089534"/>
                  <a:pt x="939667" y="1084210"/>
                  <a:pt x="949427" y="1078000"/>
                </a:cubicBezTo>
                <a:close/>
                <a:moveTo>
                  <a:pt x="214270" y="1053542"/>
                </a:moveTo>
                <a:lnTo>
                  <a:pt x="215955" y="1054987"/>
                </a:lnTo>
                <a:lnTo>
                  <a:pt x="216529" y="1055280"/>
                </a:lnTo>
                <a:close/>
                <a:moveTo>
                  <a:pt x="977971" y="1041961"/>
                </a:moveTo>
                <a:lnTo>
                  <a:pt x="977819" y="1042066"/>
                </a:lnTo>
                <a:lnTo>
                  <a:pt x="977819" y="1042193"/>
                </a:lnTo>
                <a:lnTo>
                  <a:pt x="978524" y="1042293"/>
                </a:lnTo>
                <a:lnTo>
                  <a:pt x="978706" y="1042066"/>
                </a:lnTo>
                <a:close/>
                <a:moveTo>
                  <a:pt x="987555" y="1035339"/>
                </a:moveTo>
                <a:lnTo>
                  <a:pt x="984936" y="1037149"/>
                </a:lnTo>
                <a:lnTo>
                  <a:pt x="984473" y="1037630"/>
                </a:lnTo>
                <a:lnTo>
                  <a:pt x="986269" y="1036480"/>
                </a:lnTo>
                <a:close/>
                <a:moveTo>
                  <a:pt x="178048" y="1012994"/>
                </a:moveTo>
                <a:lnTo>
                  <a:pt x="194802" y="1032720"/>
                </a:lnTo>
                <a:lnTo>
                  <a:pt x="181518" y="1016779"/>
                </a:lnTo>
                <a:close/>
                <a:moveTo>
                  <a:pt x="1018965" y="1012981"/>
                </a:moveTo>
                <a:lnTo>
                  <a:pt x="1018925" y="1012995"/>
                </a:lnTo>
                <a:lnTo>
                  <a:pt x="1018632" y="1015005"/>
                </a:lnTo>
                <a:cubicBezTo>
                  <a:pt x="1015083" y="1018554"/>
                  <a:pt x="1013752" y="1020772"/>
                  <a:pt x="1011534" y="1022991"/>
                </a:cubicBezTo>
                <a:cubicBezTo>
                  <a:pt x="1009759" y="1025208"/>
                  <a:pt x="1007541" y="1027870"/>
                  <a:pt x="1003105" y="1032306"/>
                </a:cubicBezTo>
                <a:lnTo>
                  <a:pt x="1003613" y="1032189"/>
                </a:lnTo>
                <a:lnTo>
                  <a:pt x="1011534" y="1023434"/>
                </a:lnTo>
                <a:cubicBezTo>
                  <a:pt x="1013308" y="1021216"/>
                  <a:pt x="1015083" y="1018998"/>
                  <a:pt x="1018632" y="1015449"/>
                </a:cubicBezTo>
                <a:cubicBezTo>
                  <a:pt x="1019187" y="1014007"/>
                  <a:pt x="1019269" y="1013231"/>
                  <a:pt x="1018965" y="1012981"/>
                </a:cubicBezTo>
                <a:close/>
                <a:moveTo>
                  <a:pt x="221408" y="1002992"/>
                </a:moveTo>
                <a:lnTo>
                  <a:pt x="222287" y="1004061"/>
                </a:lnTo>
                <a:lnTo>
                  <a:pt x="222331" y="1003915"/>
                </a:lnTo>
                <a:close/>
                <a:moveTo>
                  <a:pt x="155788" y="992824"/>
                </a:moveTo>
                <a:cubicBezTo>
                  <a:pt x="157119" y="991493"/>
                  <a:pt x="161555" y="993711"/>
                  <a:pt x="167322" y="1000366"/>
                </a:cubicBezTo>
                <a:lnTo>
                  <a:pt x="167889" y="1001033"/>
                </a:lnTo>
                <a:lnTo>
                  <a:pt x="173145" y="1002196"/>
                </a:lnTo>
                <a:cubicBezTo>
                  <a:pt x="175862" y="1004025"/>
                  <a:pt x="179522" y="1007464"/>
                  <a:pt x="185067" y="1013230"/>
                </a:cubicBezTo>
                <a:cubicBezTo>
                  <a:pt x="190834" y="1018111"/>
                  <a:pt x="197045" y="1022547"/>
                  <a:pt x="201481" y="1026539"/>
                </a:cubicBezTo>
                <a:cubicBezTo>
                  <a:pt x="205917" y="1030532"/>
                  <a:pt x="208579" y="1034081"/>
                  <a:pt x="208579" y="1036299"/>
                </a:cubicBezTo>
                <a:cubicBezTo>
                  <a:pt x="209910" y="1038073"/>
                  <a:pt x="210797" y="1039404"/>
                  <a:pt x="212571" y="1041179"/>
                </a:cubicBezTo>
                <a:cubicBezTo>
                  <a:pt x="218339" y="1046058"/>
                  <a:pt x="223218" y="1050495"/>
                  <a:pt x="229429" y="1055375"/>
                </a:cubicBezTo>
                <a:cubicBezTo>
                  <a:pt x="228098" y="1057149"/>
                  <a:pt x="225880" y="1058036"/>
                  <a:pt x="224549" y="1059367"/>
                </a:cubicBezTo>
                <a:lnTo>
                  <a:pt x="208850" y="1041923"/>
                </a:lnTo>
                <a:lnTo>
                  <a:pt x="208136" y="1042066"/>
                </a:lnTo>
                <a:lnTo>
                  <a:pt x="222992" y="1058573"/>
                </a:lnTo>
                <a:lnTo>
                  <a:pt x="224549" y="1059367"/>
                </a:lnTo>
                <a:cubicBezTo>
                  <a:pt x="225880" y="1058036"/>
                  <a:pt x="227655" y="1056705"/>
                  <a:pt x="229429" y="1055375"/>
                </a:cubicBezTo>
                <a:cubicBezTo>
                  <a:pt x="242738" y="1066909"/>
                  <a:pt x="256934" y="1078443"/>
                  <a:pt x="271573" y="1088646"/>
                </a:cubicBezTo>
                <a:cubicBezTo>
                  <a:pt x="268912" y="1089533"/>
                  <a:pt x="266694" y="1090421"/>
                  <a:pt x="263145" y="1091308"/>
                </a:cubicBezTo>
                <a:cubicBezTo>
                  <a:pt x="264475" y="1092195"/>
                  <a:pt x="264919" y="1092639"/>
                  <a:pt x="266250" y="1093526"/>
                </a:cubicBezTo>
                <a:cubicBezTo>
                  <a:pt x="261814" y="1093526"/>
                  <a:pt x="258265" y="1093970"/>
                  <a:pt x="253828" y="1093970"/>
                </a:cubicBezTo>
                <a:cubicBezTo>
                  <a:pt x="251167" y="1092195"/>
                  <a:pt x="248505" y="1090421"/>
                  <a:pt x="245843" y="1088646"/>
                </a:cubicBezTo>
                <a:cubicBezTo>
                  <a:pt x="243181" y="1086872"/>
                  <a:pt x="240964" y="1084654"/>
                  <a:pt x="238302" y="1082879"/>
                </a:cubicBezTo>
                <a:cubicBezTo>
                  <a:pt x="232091" y="1077556"/>
                  <a:pt x="225437" y="1072676"/>
                  <a:pt x="219670" y="1067352"/>
                </a:cubicBezTo>
                <a:cubicBezTo>
                  <a:pt x="213902" y="1062029"/>
                  <a:pt x="208136" y="1056705"/>
                  <a:pt x="202368" y="1051826"/>
                </a:cubicBezTo>
                <a:cubicBezTo>
                  <a:pt x="196601" y="1046502"/>
                  <a:pt x="191721" y="1041179"/>
                  <a:pt x="186398" y="1036299"/>
                </a:cubicBezTo>
                <a:cubicBezTo>
                  <a:pt x="183736" y="1033637"/>
                  <a:pt x="181074" y="1030975"/>
                  <a:pt x="178857" y="1028757"/>
                </a:cubicBezTo>
                <a:cubicBezTo>
                  <a:pt x="176638" y="1026096"/>
                  <a:pt x="173977" y="1023434"/>
                  <a:pt x="171759" y="1020772"/>
                </a:cubicBezTo>
                <a:cubicBezTo>
                  <a:pt x="172202" y="1019885"/>
                  <a:pt x="176638" y="1022547"/>
                  <a:pt x="174420" y="1017223"/>
                </a:cubicBezTo>
                <a:cubicBezTo>
                  <a:pt x="177525" y="1019885"/>
                  <a:pt x="180631" y="1022547"/>
                  <a:pt x="183293" y="1025208"/>
                </a:cubicBezTo>
                <a:cubicBezTo>
                  <a:pt x="186842" y="1027870"/>
                  <a:pt x="189947" y="1030532"/>
                  <a:pt x="193052" y="1032750"/>
                </a:cubicBezTo>
                <a:cubicBezTo>
                  <a:pt x="197045" y="1037186"/>
                  <a:pt x="201038" y="1041179"/>
                  <a:pt x="205030" y="1045615"/>
                </a:cubicBezTo>
                <a:lnTo>
                  <a:pt x="206048" y="1046488"/>
                </a:lnTo>
                <a:lnTo>
                  <a:pt x="193052" y="1032750"/>
                </a:lnTo>
                <a:cubicBezTo>
                  <a:pt x="189947" y="1030088"/>
                  <a:pt x="186842" y="1027870"/>
                  <a:pt x="183736" y="1025208"/>
                </a:cubicBezTo>
                <a:cubicBezTo>
                  <a:pt x="180631" y="1022547"/>
                  <a:pt x="177969" y="1019885"/>
                  <a:pt x="174864" y="1017223"/>
                </a:cubicBezTo>
                <a:cubicBezTo>
                  <a:pt x="171759" y="1013230"/>
                  <a:pt x="168210" y="1009238"/>
                  <a:pt x="165104" y="1005245"/>
                </a:cubicBezTo>
                <a:cubicBezTo>
                  <a:pt x="161999" y="1001253"/>
                  <a:pt x="158893" y="996817"/>
                  <a:pt x="155788" y="992824"/>
                </a:cubicBezTo>
                <a:close/>
                <a:moveTo>
                  <a:pt x="1133086" y="922288"/>
                </a:moveTo>
                <a:lnTo>
                  <a:pt x="1132861" y="922385"/>
                </a:lnTo>
                <a:lnTo>
                  <a:pt x="1128016" y="934013"/>
                </a:lnTo>
                <a:close/>
                <a:moveTo>
                  <a:pt x="1128429" y="866712"/>
                </a:moveTo>
                <a:lnTo>
                  <a:pt x="1116672" y="883693"/>
                </a:lnTo>
                <a:cubicBezTo>
                  <a:pt x="1114454" y="887242"/>
                  <a:pt x="1112680" y="890791"/>
                  <a:pt x="1110905" y="894340"/>
                </a:cubicBezTo>
                <a:cubicBezTo>
                  <a:pt x="1108687" y="897889"/>
                  <a:pt x="1106913" y="900995"/>
                  <a:pt x="1105138" y="904100"/>
                </a:cubicBezTo>
                <a:cubicBezTo>
                  <a:pt x="1100702" y="910310"/>
                  <a:pt x="1096266" y="916521"/>
                  <a:pt x="1091386" y="922288"/>
                </a:cubicBezTo>
                <a:cubicBezTo>
                  <a:pt x="1087393" y="928499"/>
                  <a:pt x="1083844" y="934266"/>
                  <a:pt x="1079408" y="940477"/>
                </a:cubicBezTo>
                <a:cubicBezTo>
                  <a:pt x="1075859" y="945357"/>
                  <a:pt x="1072310" y="950236"/>
                  <a:pt x="1068761" y="955116"/>
                </a:cubicBezTo>
                <a:lnTo>
                  <a:pt x="1067873" y="955659"/>
                </a:lnTo>
                <a:lnTo>
                  <a:pt x="1067147" y="956735"/>
                </a:lnTo>
                <a:lnTo>
                  <a:pt x="1068317" y="956004"/>
                </a:lnTo>
                <a:cubicBezTo>
                  <a:pt x="1071866" y="951124"/>
                  <a:pt x="1075415" y="946244"/>
                  <a:pt x="1078964" y="941364"/>
                </a:cubicBezTo>
                <a:cubicBezTo>
                  <a:pt x="1082957" y="935154"/>
                  <a:pt x="1086950" y="929386"/>
                  <a:pt x="1090942" y="923176"/>
                </a:cubicBezTo>
                <a:cubicBezTo>
                  <a:pt x="1095822" y="917409"/>
                  <a:pt x="1100258" y="911198"/>
                  <a:pt x="1104694" y="904987"/>
                </a:cubicBezTo>
                <a:cubicBezTo>
                  <a:pt x="1106469" y="901882"/>
                  <a:pt x="1108687" y="898777"/>
                  <a:pt x="1110462" y="895228"/>
                </a:cubicBezTo>
                <a:cubicBezTo>
                  <a:pt x="1112236" y="891679"/>
                  <a:pt x="1114454" y="888130"/>
                  <a:pt x="1116229" y="884581"/>
                </a:cubicBezTo>
                <a:cubicBezTo>
                  <a:pt x="1120221" y="877483"/>
                  <a:pt x="1124658" y="871272"/>
                  <a:pt x="1128207" y="867279"/>
                </a:cubicBezTo>
                <a:close/>
                <a:moveTo>
                  <a:pt x="1174343" y="860625"/>
                </a:moveTo>
                <a:cubicBezTo>
                  <a:pt x="1173012" y="866392"/>
                  <a:pt x="1171238" y="871716"/>
                  <a:pt x="1168576" y="877926"/>
                </a:cubicBezTo>
                <a:cubicBezTo>
                  <a:pt x="1165914" y="883694"/>
                  <a:pt x="1162809" y="889904"/>
                  <a:pt x="1158373" y="896558"/>
                </a:cubicBezTo>
                <a:cubicBezTo>
                  <a:pt x="1154824" y="903656"/>
                  <a:pt x="1151275" y="910311"/>
                  <a:pt x="1148169" y="915634"/>
                </a:cubicBezTo>
                <a:cubicBezTo>
                  <a:pt x="1144620" y="920958"/>
                  <a:pt x="1141515" y="924950"/>
                  <a:pt x="1138854" y="927612"/>
                </a:cubicBezTo>
                <a:lnTo>
                  <a:pt x="1145064" y="915190"/>
                </a:lnTo>
                <a:cubicBezTo>
                  <a:pt x="1146395" y="911198"/>
                  <a:pt x="1148613" y="907205"/>
                  <a:pt x="1150388" y="902769"/>
                </a:cubicBezTo>
                <a:cubicBezTo>
                  <a:pt x="1152162" y="900107"/>
                  <a:pt x="1153049" y="898333"/>
                  <a:pt x="1154380" y="896115"/>
                </a:cubicBezTo>
                <a:cubicBezTo>
                  <a:pt x="1156155" y="893009"/>
                  <a:pt x="1157929" y="890348"/>
                  <a:pt x="1159703" y="887242"/>
                </a:cubicBezTo>
                <a:cubicBezTo>
                  <a:pt x="1161478" y="884137"/>
                  <a:pt x="1162809" y="881475"/>
                  <a:pt x="1164584" y="878370"/>
                </a:cubicBezTo>
                <a:cubicBezTo>
                  <a:pt x="1167689" y="872603"/>
                  <a:pt x="1171238" y="866836"/>
                  <a:pt x="1174343" y="860625"/>
                </a:cubicBezTo>
                <a:close/>
                <a:moveTo>
                  <a:pt x="1145629" y="822598"/>
                </a:moveTo>
                <a:lnTo>
                  <a:pt x="1134861" y="841549"/>
                </a:lnTo>
                <a:lnTo>
                  <a:pt x="1134663" y="842005"/>
                </a:lnTo>
                <a:lnTo>
                  <a:pt x="1145508" y="822917"/>
                </a:lnTo>
                <a:close/>
                <a:moveTo>
                  <a:pt x="1151534" y="779676"/>
                </a:moveTo>
                <a:lnTo>
                  <a:pt x="1138592" y="815036"/>
                </a:lnTo>
                <a:cubicBezTo>
                  <a:pt x="1130511" y="834143"/>
                  <a:pt x="1121413" y="852715"/>
                  <a:pt x="1111368" y="870685"/>
                </a:cubicBezTo>
                <a:lnTo>
                  <a:pt x="1107381" y="876987"/>
                </a:lnTo>
                <a:lnTo>
                  <a:pt x="1107356" y="877039"/>
                </a:lnTo>
                <a:cubicBezTo>
                  <a:pt x="1105582" y="881475"/>
                  <a:pt x="1102033" y="887242"/>
                  <a:pt x="1098040" y="893009"/>
                </a:cubicBezTo>
                <a:cubicBezTo>
                  <a:pt x="1094047" y="898777"/>
                  <a:pt x="1090499" y="904987"/>
                  <a:pt x="1088724" y="910311"/>
                </a:cubicBezTo>
                <a:cubicBezTo>
                  <a:pt x="1085618" y="914303"/>
                  <a:pt x="1081626" y="918739"/>
                  <a:pt x="1078077" y="923619"/>
                </a:cubicBezTo>
                <a:cubicBezTo>
                  <a:pt x="1074528" y="928499"/>
                  <a:pt x="1071423" y="933822"/>
                  <a:pt x="1069205" y="938703"/>
                </a:cubicBezTo>
                <a:cubicBezTo>
                  <a:pt x="1056339" y="956447"/>
                  <a:pt x="1035489" y="979072"/>
                  <a:pt x="1016857" y="997704"/>
                </a:cubicBezTo>
                <a:cubicBezTo>
                  <a:pt x="1011090" y="1002584"/>
                  <a:pt x="1005323" y="1007464"/>
                  <a:pt x="999556" y="1012344"/>
                </a:cubicBezTo>
                <a:lnTo>
                  <a:pt x="997896" y="1013605"/>
                </a:lnTo>
                <a:lnTo>
                  <a:pt x="997180" y="1014331"/>
                </a:lnTo>
                <a:lnTo>
                  <a:pt x="989945" y="1020228"/>
                </a:lnTo>
                <a:lnTo>
                  <a:pt x="984029" y="1026983"/>
                </a:lnTo>
                <a:cubicBezTo>
                  <a:pt x="976931" y="1032750"/>
                  <a:pt x="969834" y="1038074"/>
                  <a:pt x="962292" y="1043397"/>
                </a:cubicBezTo>
                <a:lnTo>
                  <a:pt x="958886" y="1045548"/>
                </a:lnTo>
                <a:lnTo>
                  <a:pt x="949634" y="1053091"/>
                </a:lnTo>
                <a:lnTo>
                  <a:pt x="948298" y="1053958"/>
                </a:lnTo>
                <a:lnTo>
                  <a:pt x="946321" y="1055819"/>
                </a:lnTo>
                <a:cubicBezTo>
                  <a:pt x="940554" y="1059811"/>
                  <a:pt x="934787" y="1063804"/>
                  <a:pt x="929020" y="1067353"/>
                </a:cubicBezTo>
                <a:cubicBezTo>
                  <a:pt x="923253" y="1070902"/>
                  <a:pt x="917486" y="1074451"/>
                  <a:pt x="911719" y="1078000"/>
                </a:cubicBezTo>
                <a:lnTo>
                  <a:pt x="909739" y="1079003"/>
                </a:lnTo>
                <a:lnTo>
                  <a:pt x="898024" y="1086612"/>
                </a:lnTo>
                <a:lnTo>
                  <a:pt x="894392" y="1088444"/>
                </a:lnTo>
                <a:lnTo>
                  <a:pt x="890869" y="1090864"/>
                </a:lnTo>
                <a:cubicBezTo>
                  <a:pt x="887320" y="1093083"/>
                  <a:pt x="883327" y="1095301"/>
                  <a:pt x="878891" y="1097519"/>
                </a:cubicBezTo>
                <a:lnTo>
                  <a:pt x="867700" y="1101908"/>
                </a:lnTo>
                <a:lnTo>
                  <a:pt x="842756" y="1114489"/>
                </a:lnTo>
                <a:cubicBezTo>
                  <a:pt x="823769" y="1122796"/>
                  <a:pt x="804240" y="1130094"/>
                  <a:pt x="784237" y="1136315"/>
                </a:cubicBezTo>
                <a:lnTo>
                  <a:pt x="743458" y="1146800"/>
                </a:lnTo>
                <a:lnTo>
                  <a:pt x="776415" y="1140550"/>
                </a:lnTo>
                <a:cubicBezTo>
                  <a:pt x="778632" y="1140106"/>
                  <a:pt x="780407" y="1139663"/>
                  <a:pt x="782625" y="1139219"/>
                </a:cubicBezTo>
                <a:cubicBezTo>
                  <a:pt x="787505" y="1135227"/>
                  <a:pt x="797265" y="1133008"/>
                  <a:pt x="802588" y="1132121"/>
                </a:cubicBezTo>
                <a:cubicBezTo>
                  <a:pt x="807024" y="1130790"/>
                  <a:pt x="811460" y="1129459"/>
                  <a:pt x="815009" y="1128129"/>
                </a:cubicBezTo>
                <a:cubicBezTo>
                  <a:pt x="820333" y="1123249"/>
                  <a:pt x="830536" y="1120587"/>
                  <a:pt x="834973" y="1117925"/>
                </a:cubicBezTo>
                <a:cubicBezTo>
                  <a:pt x="842514" y="1115263"/>
                  <a:pt x="850056" y="1112602"/>
                  <a:pt x="857597" y="1109940"/>
                </a:cubicBezTo>
                <a:lnTo>
                  <a:pt x="872092" y="1104255"/>
                </a:lnTo>
                <a:lnTo>
                  <a:pt x="878447" y="1100624"/>
                </a:lnTo>
                <a:lnTo>
                  <a:pt x="884214" y="1098850"/>
                </a:lnTo>
                <a:lnTo>
                  <a:pt x="892200" y="1094413"/>
                </a:lnTo>
                <a:lnTo>
                  <a:pt x="894298" y="1092955"/>
                </a:lnTo>
                <a:lnTo>
                  <a:pt x="899741" y="1087759"/>
                </a:lnTo>
                <a:cubicBezTo>
                  <a:pt x="903290" y="1085541"/>
                  <a:pt x="907727" y="1082879"/>
                  <a:pt x="911719" y="1080661"/>
                </a:cubicBezTo>
                <a:lnTo>
                  <a:pt x="925346" y="1073982"/>
                </a:lnTo>
                <a:lnTo>
                  <a:pt x="930351" y="1070901"/>
                </a:lnTo>
                <a:cubicBezTo>
                  <a:pt x="936118" y="1067352"/>
                  <a:pt x="941885" y="1063360"/>
                  <a:pt x="947652" y="1059367"/>
                </a:cubicBezTo>
                <a:cubicBezTo>
                  <a:pt x="948983" y="1056705"/>
                  <a:pt x="952089" y="1054487"/>
                  <a:pt x="955194" y="1052269"/>
                </a:cubicBezTo>
                <a:cubicBezTo>
                  <a:pt x="958299" y="1050051"/>
                  <a:pt x="961404" y="1047833"/>
                  <a:pt x="963623" y="1046946"/>
                </a:cubicBezTo>
                <a:cubicBezTo>
                  <a:pt x="970721" y="1041622"/>
                  <a:pt x="978262" y="1036299"/>
                  <a:pt x="985360" y="1030532"/>
                </a:cubicBezTo>
                <a:cubicBezTo>
                  <a:pt x="988022" y="1024321"/>
                  <a:pt x="996451" y="1018998"/>
                  <a:pt x="1000887" y="1015892"/>
                </a:cubicBezTo>
                <a:cubicBezTo>
                  <a:pt x="1006654" y="1011013"/>
                  <a:pt x="1012421" y="1006132"/>
                  <a:pt x="1018188" y="1001253"/>
                </a:cubicBezTo>
                <a:cubicBezTo>
                  <a:pt x="1036820" y="982621"/>
                  <a:pt x="1057671" y="959996"/>
                  <a:pt x="1070535" y="942251"/>
                </a:cubicBezTo>
                <a:lnTo>
                  <a:pt x="1077739" y="930004"/>
                </a:lnTo>
                <a:lnTo>
                  <a:pt x="1078077" y="928942"/>
                </a:lnTo>
                <a:cubicBezTo>
                  <a:pt x="1081626" y="923619"/>
                  <a:pt x="1086062" y="917408"/>
                  <a:pt x="1089611" y="911198"/>
                </a:cubicBezTo>
                <a:cubicBezTo>
                  <a:pt x="1090942" y="909423"/>
                  <a:pt x="1091830" y="907649"/>
                  <a:pt x="1093160" y="905874"/>
                </a:cubicBezTo>
                <a:lnTo>
                  <a:pt x="1097879" y="899329"/>
                </a:lnTo>
                <a:lnTo>
                  <a:pt x="1099371" y="896558"/>
                </a:lnTo>
                <a:cubicBezTo>
                  <a:pt x="1103363" y="890791"/>
                  <a:pt x="1106469" y="885024"/>
                  <a:pt x="1108687" y="880588"/>
                </a:cubicBezTo>
                <a:cubicBezTo>
                  <a:pt x="1115785" y="868167"/>
                  <a:pt x="1121108" y="855745"/>
                  <a:pt x="1126875" y="842880"/>
                </a:cubicBezTo>
                <a:cubicBezTo>
                  <a:pt x="1132199" y="830015"/>
                  <a:pt x="1137966" y="817150"/>
                  <a:pt x="1144620" y="802511"/>
                </a:cubicBezTo>
                <a:cubicBezTo>
                  <a:pt x="1145286" y="798518"/>
                  <a:pt x="1147948" y="791753"/>
                  <a:pt x="1149833" y="786096"/>
                </a:cubicBezTo>
                <a:close/>
                <a:moveTo>
                  <a:pt x="1217130" y="731798"/>
                </a:moveTo>
                <a:lnTo>
                  <a:pt x="1217130" y="758481"/>
                </a:lnTo>
                <a:lnTo>
                  <a:pt x="1212051" y="779886"/>
                </a:lnTo>
                <a:cubicBezTo>
                  <a:pt x="1206727" y="785209"/>
                  <a:pt x="1207171" y="777224"/>
                  <a:pt x="1200961" y="784766"/>
                </a:cubicBezTo>
                <a:cubicBezTo>
                  <a:pt x="1200961" y="784322"/>
                  <a:pt x="1201404" y="782547"/>
                  <a:pt x="1201848" y="782104"/>
                </a:cubicBezTo>
                <a:cubicBezTo>
                  <a:pt x="1202291" y="775006"/>
                  <a:pt x="1200517" y="773675"/>
                  <a:pt x="1203622" y="763472"/>
                </a:cubicBezTo>
                <a:cubicBezTo>
                  <a:pt x="1205840" y="757261"/>
                  <a:pt x="1208502" y="750607"/>
                  <a:pt x="1210276" y="743953"/>
                </a:cubicBezTo>
                <a:lnTo>
                  <a:pt x="1215600" y="740848"/>
                </a:lnTo>
                <a:lnTo>
                  <a:pt x="1215600" y="740847"/>
                </a:lnTo>
                <a:close/>
                <a:moveTo>
                  <a:pt x="1204263" y="714112"/>
                </a:moveTo>
                <a:lnTo>
                  <a:pt x="1204104" y="714897"/>
                </a:lnTo>
                <a:lnTo>
                  <a:pt x="1205396" y="716448"/>
                </a:lnTo>
                <a:cubicBezTo>
                  <a:pt x="1206727" y="717779"/>
                  <a:pt x="1208058" y="719554"/>
                  <a:pt x="1209389" y="720884"/>
                </a:cubicBezTo>
                <a:cubicBezTo>
                  <a:pt x="1210276" y="719997"/>
                  <a:pt x="1211164" y="719110"/>
                  <a:pt x="1212051" y="719110"/>
                </a:cubicBezTo>
                <a:lnTo>
                  <a:pt x="1212118" y="718769"/>
                </a:lnTo>
                <a:lnTo>
                  <a:pt x="1210276" y="719997"/>
                </a:lnTo>
                <a:cubicBezTo>
                  <a:pt x="1208502" y="719110"/>
                  <a:pt x="1207171" y="717335"/>
                  <a:pt x="1205840" y="716004"/>
                </a:cubicBezTo>
                <a:close/>
                <a:moveTo>
                  <a:pt x="1200309" y="663718"/>
                </a:moveTo>
                <a:lnTo>
                  <a:pt x="1199999" y="663735"/>
                </a:lnTo>
                <a:lnTo>
                  <a:pt x="1199438" y="663766"/>
                </a:lnTo>
                <a:lnTo>
                  <a:pt x="1199629" y="665875"/>
                </a:lnTo>
                <a:cubicBezTo>
                  <a:pt x="1199629" y="669868"/>
                  <a:pt x="1199629" y="672973"/>
                  <a:pt x="1199186" y="676966"/>
                </a:cubicBezTo>
                <a:cubicBezTo>
                  <a:pt x="1198742" y="679184"/>
                  <a:pt x="1198299" y="680958"/>
                  <a:pt x="1197412" y="683620"/>
                </a:cubicBezTo>
                <a:cubicBezTo>
                  <a:pt x="1193863" y="689387"/>
                  <a:pt x="1190314" y="695154"/>
                  <a:pt x="1186765" y="700478"/>
                </a:cubicBezTo>
                <a:cubicBezTo>
                  <a:pt x="1185877" y="705801"/>
                  <a:pt x="1185434" y="710237"/>
                  <a:pt x="1184103" y="715117"/>
                </a:cubicBezTo>
                <a:lnTo>
                  <a:pt x="1181441" y="719997"/>
                </a:lnTo>
                <a:cubicBezTo>
                  <a:pt x="1180110" y="727095"/>
                  <a:pt x="1178779" y="733750"/>
                  <a:pt x="1177005" y="741291"/>
                </a:cubicBezTo>
                <a:cubicBezTo>
                  <a:pt x="1175230" y="747058"/>
                  <a:pt x="1173899" y="752382"/>
                  <a:pt x="1172125" y="758148"/>
                </a:cubicBezTo>
                <a:cubicBezTo>
                  <a:pt x="1170350" y="763916"/>
                  <a:pt x="1169020" y="769239"/>
                  <a:pt x="1166801" y="774563"/>
                </a:cubicBezTo>
                <a:cubicBezTo>
                  <a:pt x="1165914" y="778999"/>
                  <a:pt x="1165027" y="782991"/>
                  <a:pt x="1163696" y="787427"/>
                </a:cubicBezTo>
                <a:cubicBezTo>
                  <a:pt x="1162809" y="791864"/>
                  <a:pt x="1161922" y="796300"/>
                  <a:pt x="1160147" y="800736"/>
                </a:cubicBezTo>
                <a:lnTo>
                  <a:pt x="1162978" y="796333"/>
                </a:lnTo>
                <a:lnTo>
                  <a:pt x="1165471" y="786984"/>
                </a:lnTo>
                <a:cubicBezTo>
                  <a:pt x="1165914" y="782104"/>
                  <a:pt x="1166801" y="778111"/>
                  <a:pt x="1167689" y="773675"/>
                </a:cubicBezTo>
                <a:cubicBezTo>
                  <a:pt x="1169463" y="768352"/>
                  <a:pt x="1171238" y="762585"/>
                  <a:pt x="1173012" y="757261"/>
                </a:cubicBezTo>
                <a:cubicBezTo>
                  <a:pt x="1174787" y="751494"/>
                  <a:pt x="1176118" y="746170"/>
                  <a:pt x="1177892" y="740404"/>
                </a:cubicBezTo>
                <a:cubicBezTo>
                  <a:pt x="1179667" y="733306"/>
                  <a:pt x="1180554" y="726651"/>
                  <a:pt x="1182328" y="719110"/>
                </a:cubicBezTo>
                <a:lnTo>
                  <a:pt x="1184990" y="714230"/>
                </a:lnTo>
                <a:cubicBezTo>
                  <a:pt x="1186321" y="709350"/>
                  <a:pt x="1186765" y="704914"/>
                  <a:pt x="1187652" y="699591"/>
                </a:cubicBezTo>
                <a:cubicBezTo>
                  <a:pt x="1191201" y="693823"/>
                  <a:pt x="1194750" y="688500"/>
                  <a:pt x="1198299" y="682733"/>
                </a:cubicBezTo>
                <a:cubicBezTo>
                  <a:pt x="1196080" y="694267"/>
                  <a:pt x="1193863" y="705357"/>
                  <a:pt x="1191201" y="716891"/>
                </a:cubicBezTo>
                <a:cubicBezTo>
                  <a:pt x="1190314" y="727538"/>
                  <a:pt x="1184103" y="742178"/>
                  <a:pt x="1185877" y="745283"/>
                </a:cubicBezTo>
                <a:cubicBezTo>
                  <a:pt x="1181885" y="757705"/>
                  <a:pt x="1178336" y="769683"/>
                  <a:pt x="1173899" y="781660"/>
                </a:cubicBezTo>
                <a:lnTo>
                  <a:pt x="1171530" y="785346"/>
                </a:lnTo>
                <a:lnTo>
                  <a:pt x="1170517" y="790866"/>
                </a:lnTo>
                <a:cubicBezTo>
                  <a:pt x="1170018" y="793750"/>
                  <a:pt x="1169241" y="796744"/>
                  <a:pt x="1167245" y="800293"/>
                </a:cubicBezTo>
                <a:cubicBezTo>
                  <a:pt x="1161035" y="809165"/>
                  <a:pt x="1157929" y="818038"/>
                  <a:pt x="1154824" y="827353"/>
                </a:cubicBezTo>
                <a:cubicBezTo>
                  <a:pt x="1153049" y="831790"/>
                  <a:pt x="1151275" y="836670"/>
                  <a:pt x="1149057" y="841549"/>
                </a:cubicBezTo>
                <a:cubicBezTo>
                  <a:pt x="1148169" y="844211"/>
                  <a:pt x="1146839" y="846429"/>
                  <a:pt x="1145508" y="849091"/>
                </a:cubicBezTo>
                <a:cubicBezTo>
                  <a:pt x="1144177" y="851753"/>
                  <a:pt x="1142846" y="854415"/>
                  <a:pt x="1141071" y="857076"/>
                </a:cubicBezTo>
                <a:cubicBezTo>
                  <a:pt x="1137079" y="864174"/>
                  <a:pt x="1133086" y="871716"/>
                  <a:pt x="1129094" y="878370"/>
                </a:cubicBezTo>
                <a:cubicBezTo>
                  <a:pt x="1125988" y="886355"/>
                  <a:pt x="1120665" y="891679"/>
                  <a:pt x="1116229" y="899220"/>
                </a:cubicBezTo>
                <a:cubicBezTo>
                  <a:pt x="1112680" y="907649"/>
                  <a:pt x="1106469" y="917852"/>
                  <a:pt x="1099815" y="927168"/>
                </a:cubicBezTo>
                <a:cubicBezTo>
                  <a:pt x="1093160" y="936484"/>
                  <a:pt x="1086506" y="946244"/>
                  <a:pt x="1081626" y="954673"/>
                </a:cubicBezTo>
                <a:cubicBezTo>
                  <a:pt x="1077634" y="959996"/>
                  <a:pt x="1073641" y="965320"/>
                  <a:pt x="1069649" y="970199"/>
                </a:cubicBezTo>
                <a:cubicBezTo>
                  <a:pt x="1065212" y="975079"/>
                  <a:pt x="1061220" y="979959"/>
                  <a:pt x="1056783" y="985283"/>
                </a:cubicBezTo>
                <a:cubicBezTo>
                  <a:pt x="1055453" y="987501"/>
                  <a:pt x="1053678" y="989275"/>
                  <a:pt x="1052347" y="991493"/>
                </a:cubicBezTo>
                <a:cubicBezTo>
                  <a:pt x="1050573" y="993712"/>
                  <a:pt x="1049242" y="995486"/>
                  <a:pt x="1047468" y="997704"/>
                </a:cubicBezTo>
                <a:cubicBezTo>
                  <a:pt x="1044806" y="999922"/>
                  <a:pt x="1042144" y="1002140"/>
                  <a:pt x="1039926" y="1003915"/>
                </a:cubicBezTo>
                <a:lnTo>
                  <a:pt x="1027591" y="1017571"/>
                </a:lnTo>
                <a:lnTo>
                  <a:pt x="1027948" y="1018998"/>
                </a:lnTo>
                <a:cubicBezTo>
                  <a:pt x="1022624" y="1024765"/>
                  <a:pt x="1019075" y="1028757"/>
                  <a:pt x="1015083" y="1032306"/>
                </a:cubicBezTo>
                <a:cubicBezTo>
                  <a:pt x="1010647" y="1035412"/>
                  <a:pt x="1005767" y="1038517"/>
                  <a:pt x="1001330" y="1042066"/>
                </a:cubicBezTo>
                <a:lnTo>
                  <a:pt x="990240" y="1050938"/>
                </a:lnTo>
                <a:lnTo>
                  <a:pt x="979734" y="1058616"/>
                </a:lnTo>
                <a:lnTo>
                  <a:pt x="981368" y="1058480"/>
                </a:lnTo>
                <a:lnTo>
                  <a:pt x="992902" y="1050051"/>
                </a:lnTo>
                <a:lnTo>
                  <a:pt x="1003993" y="1041179"/>
                </a:lnTo>
                <a:cubicBezTo>
                  <a:pt x="1008429" y="1038074"/>
                  <a:pt x="1013308" y="1034968"/>
                  <a:pt x="1017745" y="1031419"/>
                </a:cubicBezTo>
                <a:cubicBezTo>
                  <a:pt x="1021294" y="1027870"/>
                  <a:pt x="1025286" y="1023878"/>
                  <a:pt x="1030610" y="1018111"/>
                </a:cubicBezTo>
                <a:cubicBezTo>
                  <a:pt x="1030610" y="1017667"/>
                  <a:pt x="1030610" y="1017223"/>
                  <a:pt x="1030166" y="1016336"/>
                </a:cubicBezTo>
                <a:cubicBezTo>
                  <a:pt x="1034602" y="1011900"/>
                  <a:pt x="1038595" y="1007464"/>
                  <a:pt x="1042587" y="1002584"/>
                </a:cubicBezTo>
                <a:cubicBezTo>
                  <a:pt x="1044806" y="1000810"/>
                  <a:pt x="1047468" y="998591"/>
                  <a:pt x="1050129" y="996373"/>
                </a:cubicBezTo>
                <a:cubicBezTo>
                  <a:pt x="1051460" y="994599"/>
                  <a:pt x="1053234" y="992380"/>
                  <a:pt x="1055009" y="990163"/>
                </a:cubicBezTo>
                <a:cubicBezTo>
                  <a:pt x="1056340" y="987944"/>
                  <a:pt x="1058114" y="985726"/>
                  <a:pt x="1059445" y="983952"/>
                </a:cubicBezTo>
                <a:cubicBezTo>
                  <a:pt x="1063881" y="979072"/>
                  <a:pt x="1067874" y="973748"/>
                  <a:pt x="1072310" y="968869"/>
                </a:cubicBezTo>
                <a:cubicBezTo>
                  <a:pt x="1076303" y="963989"/>
                  <a:pt x="1080295" y="958665"/>
                  <a:pt x="1084288" y="953342"/>
                </a:cubicBezTo>
                <a:cubicBezTo>
                  <a:pt x="1089168" y="944913"/>
                  <a:pt x="1095822" y="935154"/>
                  <a:pt x="1102477" y="925837"/>
                </a:cubicBezTo>
                <a:cubicBezTo>
                  <a:pt x="1109131" y="916078"/>
                  <a:pt x="1115341" y="906318"/>
                  <a:pt x="1118890" y="897889"/>
                </a:cubicBezTo>
                <a:cubicBezTo>
                  <a:pt x="1123327" y="890348"/>
                  <a:pt x="1128650" y="885024"/>
                  <a:pt x="1131756" y="877039"/>
                </a:cubicBezTo>
                <a:cubicBezTo>
                  <a:pt x="1135748" y="870385"/>
                  <a:pt x="1139741" y="862400"/>
                  <a:pt x="1143733" y="855745"/>
                </a:cubicBezTo>
                <a:cubicBezTo>
                  <a:pt x="1145508" y="853083"/>
                  <a:pt x="1146839" y="850422"/>
                  <a:pt x="1148169" y="847760"/>
                </a:cubicBezTo>
                <a:cubicBezTo>
                  <a:pt x="1149500" y="845098"/>
                  <a:pt x="1150388" y="842437"/>
                  <a:pt x="1151718" y="840219"/>
                </a:cubicBezTo>
                <a:cubicBezTo>
                  <a:pt x="1153937" y="835339"/>
                  <a:pt x="1155711" y="830459"/>
                  <a:pt x="1157486" y="826023"/>
                </a:cubicBezTo>
                <a:cubicBezTo>
                  <a:pt x="1161035" y="816706"/>
                  <a:pt x="1164140" y="807834"/>
                  <a:pt x="1169907" y="798962"/>
                </a:cubicBezTo>
                <a:cubicBezTo>
                  <a:pt x="1173899" y="791864"/>
                  <a:pt x="1173012" y="786540"/>
                  <a:pt x="1174787" y="780773"/>
                </a:cubicBezTo>
                <a:cubicBezTo>
                  <a:pt x="1179667" y="768795"/>
                  <a:pt x="1182772" y="756818"/>
                  <a:pt x="1186765" y="744396"/>
                </a:cubicBezTo>
                <a:cubicBezTo>
                  <a:pt x="1184990" y="740848"/>
                  <a:pt x="1191201" y="726652"/>
                  <a:pt x="1192088" y="716005"/>
                </a:cubicBezTo>
                <a:cubicBezTo>
                  <a:pt x="1194750" y="704914"/>
                  <a:pt x="1196968" y="693380"/>
                  <a:pt x="1199186" y="681846"/>
                </a:cubicBezTo>
                <a:lnTo>
                  <a:pt x="1200786" y="675845"/>
                </a:lnTo>
                <a:lnTo>
                  <a:pt x="1199629" y="675635"/>
                </a:lnTo>
                <a:cubicBezTo>
                  <a:pt x="1200073" y="672086"/>
                  <a:pt x="1200073" y="668981"/>
                  <a:pt x="1200073" y="664545"/>
                </a:cubicBezTo>
                <a:close/>
                <a:moveTo>
                  <a:pt x="1209832" y="654341"/>
                </a:moveTo>
                <a:lnTo>
                  <a:pt x="1204666" y="675866"/>
                </a:lnTo>
                <a:lnTo>
                  <a:pt x="1204667" y="675866"/>
                </a:lnTo>
                <a:lnTo>
                  <a:pt x="1209833" y="654342"/>
                </a:lnTo>
                <a:close/>
                <a:moveTo>
                  <a:pt x="1213825" y="649905"/>
                </a:moveTo>
                <a:cubicBezTo>
                  <a:pt x="1212938" y="651679"/>
                  <a:pt x="1212051" y="653011"/>
                  <a:pt x="1211164" y="655672"/>
                </a:cubicBezTo>
                <a:lnTo>
                  <a:pt x="1210553" y="667761"/>
                </a:lnTo>
                <a:cubicBezTo>
                  <a:pt x="1210498" y="671199"/>
                  <a:pt x="1210498" y="674526"/>
                  <a:pt x="1210276" y="679184"/>
                </a:cubicBezTo>
                <a:lnTo>
                  <a:pt x="1205840" y="692834"/>
                </a:lnTo>
                <a:lnTo>
                  <a:pt x="1205840" y="694394"/>
                </a:lnTo>
                <a:lnTo>
                  <a:pt x="1211164" y="679184"/>
                </a:lnTo>
                <a:cubicBezTo>
                  <a:pt x="1211607" y="669868"/>
                  <a:pt x="1211164" y="665875"/>
                  <a:pt x="1212051" y="655672"/>
                </a:cubicBezTo>
                <a:lnTo>
                  <a:pt x="1214119" y="651191"/>
                </a:lnTo>
                <a:close/>
                <a:moveTo>
                  <a:pt x="1194749" y="630829"/>
                </a:moveTo>
                <a:lnTo>
                  <a:pt x="1191842" y="637701"/>
                </a:lnTo>
                <a:lnTo>
                  <a:pt x="1190757" y="647687"/>
                </a:lnTo>
                <a:lnTo>
                  <a:pt x="1189357" y="643022"/>
                </a:lnTo>
                <a:lnTo>
                  <a:pt x="1188846" y="643680"/>
                </a:lnTo>
                <a:lnTo>
                  <a:pt x="1190314" y="648574"/>
                </a:lnTo>
                <a:cubicBezTo>
                  <a:pt x="1189870" y="650792"/>
                  <a:pt x="1189870" y="653011"/>
                  <a:pt x="1189426" y="655672"/>
                </a:cubicBezTo>
                <a:cubicBezTo>
                  <a:pt x="1190314" y="657003"/>
                  <a:pt x="1190757" y="659221"/>
                  <a:pt x="1191201" y="661439"/>
                </a:cubicBezTo>
                <a:lnTo>
                  <a:pt x="1192576" y="661363"/>
                </a:lnTo>
                <a:lnTo>
                  <a:pt x="1191644" y="658334"/>
                </a:lnTo>
                <a:cubicBezTo>
                  <a:pt x="1192088" y="655672"/>
                  <a:pt x="1192088" y="653454"/>
                  <a:pt x="1192531" y="651236"/>
                </a:cubicBezTo>
                <a:cubicBezTo>
                  <a:pt x="1193419" y="645025"/>
                  <a:pt x="1193862" y="637927"/>
                  <a:pt x="1194749" y="630829"/>
                </a:cubicBezTo>
                <a:close/>
                <a:moveTo>
                  <a:pt x="62480" y="413159"/>
                </a:moveTo>
                <a:lnTo>
                  <a:pt x="62701" y="413270"/>
                </a:lnTo>
                <a:lnTo>
                  <a:pt x="62722" y="413208"/>
                </a:lnTo>
                <a:close/>
                <a:moveTo>
                  <a:pt x="89245" y="349574"/>
                </a:moveTo>
                <a:cubicBezTo>
                  <a:pt x="82147" y="361108"/>
                  <a:pt x="80816" y="364657"/>
                  <a:pt x="79485" y="367762"/>
                </a:cubicBezTo>
                <a:cubicBezTo>
                  <a:pt x="76824" y="370424"/>
                  <a:pt x="74605" y="373085"/>
                  <a:pt x="71500" y="374416"/>
                </a:cubicBezTo>
                <a:lnTo>
                  <a:pt x="71481" y="374841"/>
                </a:lnTo>
                <a:lnTo>
                  <a:pt x="70709" y="391824"/>
                </a:lnTo>
                <a:lnTo>
                  <a:pt x="70731" y="391784"/>
                </a:lnTo>
                <a:lnTo>
                  <a:pt x="71500" y="374860"/>
                </a:lnTo>
                <a:cubicBezTo>
                  <a:pt x="74162" y="373085"/>
                  <a:pt x="76824" y="370424"/>
                  <a:pt x="79485" y="368205"/>
                </a:cubicBezTo>
                <a:cubicBezTo>
                  <a:pt x="80816" y="365100"/>
                  <a:pt x="82590" y="361551"/>
                  <a:pt x="89245" y="350017"/>
                </a:cubicBezTo>
                <a:lnTo>
                  <a:pt x="89578" y="350239"/>
                </a:lnTo>
                <a:lnTo>
                  <a:pt x="89744" y="349906"/>
                </a:lnTo>
                <a:close/>
                <a:moveTo>
                  <a:pt x="94568" y="310978"/>
                </a:moveTo>
                <a:cubicBezTo>
                  <a:pt x="92794" y="312309"/>
                  <a:pt x="90576" y="313640"/>
                  <a:pt x="88357" y="315415"/>
                </a:cubicBezTo>
                <a:cubicBezTo>
                  <a:pt x="85252" y="321182"/>
                  <a:pt x="83034" y="326061"/>
                  <a:pt x="79042" y="334934"/>
                </a:cubicBezTo>
                <a:lnTo>
                  <a:pt x="81173" y="336639"/>
                </a:lnTo>
                <a:lnTo>
                  <a:pt x="81242" y="336340"/>
                </a:lnTo>
                <a:lnTo>
                  <a:pt x="79485" y="334934"/>
                </a:lnTo>
                <a:cubicBezTo>
                  <a:pt x="83478" y="326061"/>
                  <a:pt x="85696" y="321181"/>
                  <a:pt x="88801" y="315415"/>
                </a:cubicBezTo>
                <a:lnTo>
                  <a:pt x="94301" y="311486"/>
                </a:lnTo>
                <a:close/>
                <a:moveTo>
                  <a:pt x="128727" y="285692"/>
                </a:moveTo>
                <a:lnTo>
                  <a:pt x="128167" y="286141"/>
                </a:lnTo>
                <a:lnTo>
                  <a:pt x="125788" y="295286"/>
                </a:lnTo>
                <a:cubicBezTo>
                  <a:pt x="125178" y="297337"/>
                  <a:pt x="124735" y="298557"/>
                  <a:pt x="124291" y="299888"/>
                </a:cubicBezTo>
                <a:cubicBezTo>
                  <a:pt x="107433" y="322512"/>
                  <a:pt x="97674" y="352679"/>
                  <a:pt x="83478" y="374416"/>
                </a:cubicBezTo>
                <a:cubicBezTo>
                  <a:pt x="81703" y="380183"/>
                  <a:pt x="79929" y="386394"/>
                  <a:pt x="77710" y="392605"/>
                </a:cubicBezTo>
                <a:cubicBezTo>
                  <a:pt x="75493" y="398815"/>
                  <a:pt x="74161" y="405026"/>
                  <a:pt x="72387" y="411237"/>
                </a:cubicBezTo>
                <a:cubicBezTo>
                  <a:pt x="67951" y="424545"/>
                  <a:pt x="61297" y="438741"/>
                  <a:pt x="60853" y="450275"/>
                </a:cubicBezTo>
                <a:cubicBezTo>
                  <a:pt x="58191" y="459148"/>
                  <a:pt x="55529" y="468020"/>
                  <a:pt x="53311" y="476893"/>
                </a:cubicBezTo>
                <a:cubicBezTo>
                  <a:pt x="51980" y="483547"/>
                  <a:pt x="51093" y="490201"/>
                  <a:pt x="49762" y="496856"/>
                </a:cubicBezTo>
                <a:lnTo>
                  <a:pt x="47988" y="507059"/>
                </a:lnTo>
                <a:cubicBezTo>
                  <a:pt x="47544" y="510608"/>
                  <a:pt x="47101" y="513713"/>
                  <a:pt x="46657" y="517262"/>
                </a:cubicBezTo>
                <a:cubicBezTo>
                  <a:pt x="45326" y="526578"/>
                  <a:pt x="43552" y="535451"/>
                  <a:pt x="42665" y="544767"/>
                </a:cubicBezTo>
                <a:cubicBezTo>
                  <a:pt x="42221" y="550534"/>
                  <a:pt x="41777" y="555414"/>
                  <a:pt x="41333" y="561625"/>
                </a:cubicBezTo>
                <a:cubicBezTo>
                  <a:pt x="41777" y="566061"/>
                  <a:pt x="42665" y="570497"/>
                  <a:pt x="43552" y="579369"/>
                </a:cubicBezTo>
                <a:lnTo>
                  <a:pt x="44591" y="569701"/>
                </a:lnTo>
                <a:lnTo>
                  <a:pt x="44439" y="566504"/>
                </a:lnTo>
                <a:cubicBezTo>
                  <a:pt x="44882" y="560293"/>
                  <a:pt x="45770" y="553639"/>
                  <a:pt x="46214" y="547872"/>
                </a:cubicBezTo>
                <a:cubicBezTo>
                  <a:pt x="47101" y="538556"/>
                  <a:pt x="48875" y="529683"/>
                  <a:pt x="50206" y="520368"/>
                </a:cubicBezTo>
                <a:lnTo>
                  <a:pt x="53372" y="516568"/>
                </a:lnTo>
                <a:lnTo>
                  <a:pt x="57971" y="485795"/>
                </a:lnTo>
                <a:lnTo>
                  <a:pt x="57748" y="480442"/>
                </a:lnTo>
                <a:lnTo>
                  <a:pt x="62130" y="467878"/>
                </a:lnTo>
                <a:lnTo>
                  <a:pt x="64738" y="457329"/>
                </a:lnTo>
                <a:lnTo>
                  <a:pt x="63958" y="459148"/>
                </a:lnTo>
                <a:cubicBezTo>
                  <a:pt x="63071" y="458704"/>
                  <a:pt x="62184" y="458261"/>
                  <a:pt x="61297" y="458261"/>
                </a:cubicBezTo>
                <a:cubicBezTo>
                  <a:pt x="59078" y="464028"/>
                  <a:pt x="56860" y="470682"/>
                  <a:pt x="54642" y="477337"/>
                </a:cubicBezTo>
                <a:cubicBezTo>
                  <a:pt x="54642" y="480442"/>
                  <a:pt x="54642" y="483991"/>
                  <a:pt x="55086" y="487983"/>
                </a:cubicBezTo>
                <a:cubicBezTo>
                  <a:pt x="53755" y="495081"/>
                  <a:pt x="52868" y="501292"/>
                  <a:pt x="51980" y="508390"/>
                </a:cubicBezTo>
                <a:cubicBezTo>
                  <a:pt x="51980" y="509277"/>
                  <a:pt x="51537" y="510608"/>
                  <a:pt x="51537" y="511939"/>
                </a:cubicBezTo>
                <a:cubicBezTo>
                  <a:pt x="49762" y="513713"/>
                  <a:pt x="48875" y="515488"/>
                  <a:pt x="47101" y="517262"/>
                </a:cubicBezTo>
                <a:cubicBezTo>
                  <a:pt x="47544" y="513713"/>
                  <a:pt x="47988" y="510608"/>
                  <a:pt x="48431" y="507059"/>
                </a:cubicBezTo>
                <a:lnTo>
                  <a:pt x="50206" y="496856"/>
                </a:lnTo>
                <a:cubicBezTo>
                  <a:pt x="51537" y="490201"/>
                  <a:pt x="52424" y="483547"/>
                  <a:pt x="53755" y="476893"/>
                </a:cubicBezTo>
                <a:cubicBezTo>
                  <a:pt x="56417" y="468020"/>
                  <a:pt x="59078" y="459148"/>
                  <a:pt x="61297" y="450275"/>
                </a:cubicBezTo>
                <a:cubicBezTo>
                  <a:pt x="61740" y="438741"/>
                  <a:pt x="68395" y="424989"/>
                  <a:pt x="72831" y="411237"/>
                </a:cubicBezTo>
                <a:cubicBezTo>
                  <a:pt x="74605" y="405026"/>
                  <a:pt x="75936" y="398815"/>
                  <a:pt x="78154" y="392605"/>
                </a:cubicBezTo>
                <a:cubicBezTo>
                  <a:pt x="79929" y="386394"/>
                  <a:pt x="82147" y="380627"/>
                  <a:pt x="83921" y="374416"/>
                </a:cubicBezTo>
                <a:cubicBezTo>
                  <a:pt x="98117" y="352679"/>
                  <a:pt x="107433" y="322512"/>
                  <a:pt x="124734" y="299888"/>
                </a:cubicBezTo>
                <a:cubicBezTo>
                  <a:pt x="125622" y="296782"/>
                  <a:pt x="126509" y="295008"/>
                  <a:pt x="128727" y="285692"/>
                </a:cubicBezTo>
                <a:close/>
                <a:moveTo>
                  <a:pt x="136712" y="241330"/>
                </a:moveTo>
                <a:lnTo>
                  <a:pt x="138930" y="243105"/>
                </a:lnTo>
                <a:lnTo>
                  <a:pt x="138930" y="243104"/>
                </a:lnTo>
                <a:lnTo>
                  <a:pt x="136713" y="241330"/>
                </a:lnTo>
                <a:close/>
                <a:moveTo>
                  <a:pt x="216650" y="178171"/>
                </a:moveTo>
                <a:lnTo>
                  <a:pt x="216565" y="178239"/>
                </a:lnTo>
                <a:lnTo>
                  <a:pt x="216306" y="178531"/>
                </a:lnTo>
                <a:lnTo>
                  <a:pt x="212682" y="182328"/>
                </a:lnTo>
                <a:lnTo>
                  <a:pt x="211766" y="183661"/>
                </a:lnTo>
                <a:lnTo>
                  <a:pt x="211168" y="184337"/>
                </a:lnTo>
                <a:cubicBezTo>
                  <a:pt x="210305" y="185746"/>
                  <a:pt x="209910" y="186765"/>
                  <a:pt x="208579" y="188096"/>
                </a:cubicBezTo>
                <a:cubicBezTo>
                  <a:pt x="199707" y="198299"/>
                  <a:pt x="190391" y="208502"/>
                  <a:pt x="181518" y="220036"/>
                </a:cubicBezTo>
                <a:cubicBezTo>
                  <a:pt x="178857" y="223141"/>
                  <a:pt x="176195" y="225803"/>
                  <a:pt x="173977" y="228909"/>
                </a:cubicBezTo>
                <a:cubicBezTo>
                  <a:pt x="171315" y="232014"/>
                  <a:pt x="169097" y="235119"/>
                  <a:pt x="166435" y="238224"/>
                </a:cubicBezTo>
                <a:lnTo>
                  <a:pt x="133101" y="275067"/>
                </a:lnTo>
                <a:lnTo>
                  <a:pt x="166879" y="237781"/>
                </a:lnTo>
                <a:cubicBezTo>
                  <a:pt x="169540" y="234675"/>
                  <a:pt x="171758" y="231570"/>
                  <a:pt x="174420" y="228465"/>
                </a:cubicBezTo>
                <a:cubicBezTo>
                  <a:pt x="177082" y="225360"/>
                  <a:pt x="179743" y="222698"/>
                  <a:pt x="181962" y="219592"/>
                </a:cubicBezTo>
                <a:cubicBezTo>
                  <a:pt x="190834" y="208058"/>
                  <a:pt x="200150" y="198299"/>
                  <a:pt x="209022" y="187652"/>
                </a:cubicBezTo>
                <a:lnTo>
                  <a:pt x="211766" y="183661"/>
                </a:lnTo>
                <a:lnTo>
                  <a:pt x="216306" y="178531"/>
                </a:lnTo>
                <a:close/>
                <a:moveTo>
                  <a:pt x="227911" y="147580"/>
                </a:moveTo>
                <a:cubicBezTo>
                  <a:pt x="227173" y="147487"/>
                  <a:pt x="225639" y="148188"/>
                  <a:pt x="224082" y="148914"/>
                </a:cubicBezTo>
                <a:lnTo>
                  <a:pt x="221235" y="149971"/>
                </a:lnTo>
                <a:lnTo>
                  <a:pt x="220557" y="150831"/>
                </a:lnTo>
                <a:cubicBezTo>
                  <a:pt x="218783" y="152162"/>
                  <a:pt x="217008" y="153493"/>
                  <a:pt x="215677" y="155267"/>
                </a:cubicBezTo>
                <a:cubicBezTo>
                  <a:pt x="211241" y="157929"/>
                  <a:pt x="207692" y="160147"/>
                  <a:pt x="203256" y="163252"/>
                </a:cubicBezTo>
                <a:lnTo>
                  <a:pt x="194827" y="172569"/>
                </a:lnTo>
                <a:lnTo>
                  <a:pt x="186842" y="181884"/>
                </a:lnTo>
                <a:cubicBezTo>
                  <a:pt x="185067" y="183215"/>
                  <a:pt x="183736" y="184546"/>
                  <a:pt x="181518" y="186764"/>
                </a:cubicBezTo>
                <a:lnTo>
                  <a:pt x="181337" y="186538"/>
                </a:lnTo>
                <a:lnTo>
                  <a:pt x="176306" y="192587"/>
                </a:lnTo>
                <a:cubicBezTo>
                  <a:pt x="174531" y="195083"/>
                  <a:pt x="172202" y="198299"/>
                  <a:pt x="167766" y="203179"/>
                </a:cubicBezTo>
                <a:lnTo>
                  <a:pt x="154014" y="218262"/>
                </a:lnTo>
                <a:lnTo>
                  <a:pt x="156232" y="220923"/>
                </a:lnTo>
                <a:lnTo>
                  <a:pt x="156274" y="220886"/>
                </a:lnTo>
                <a:lnTo>
                  <a:pt x="154457" y="218705"/>
                </a:lnTo>
                <a:cubicBezTo>
                  <a:pt x="158893" y="213826"/>
                  <a:pt x="164217" y="208502"/>
                  <a:pt x="168209" y="203622"/>
                </a:cubicBezTo>
                <a:cubicBezTo>
                  <a:pt x="177082" y="193862"/>
                  <a:pt x="177525" y="190757"/>
                  <a:pt x="181962" y="186764"/>
                </a:cubicBezTo>
                <a:cubicBezTo>
                  <a:pt x="184180" y="184547"/>
                  <a:pt x="185954" y="183215"/>
                  <a:pt x="187285" y="181885"/>
                </a:cubicBezTo>
                <a:lnTo>
                  <a:pt x="195270" y="172569"/>
                </a:lnTo>
                <a:lnTo>
                  <a:pt x="203699" y="163253"/>
                </a:lnTo>
                <a:cubicBezTo>
                  <a:pt x="208135" y="160591"/>
                  <a:pt x="211684" y="158373"/>
                  <a:pt x="216120" y="155268"/>
                </a:cubicBezTo>
                <a:cubicBezTo>
                  <a:pt x="217895" y="153936"/>
                  <a:pt x="219669" y="152162"/>
                  <a:pt x="221000" y="150831"/>
                </a:cubicBezTo>
                <a:cubicBezTo>
                  <a:pt x="221888" y="151053"/>
                  <a:pt x="224328" y="149722"/>
                  <a:pt x="226324" y="148835"/>
                </a:cubicBezTo>
                <a:lnTo>
                  <a:pt x="228004" y="148314"/>
                </a:lnTo>
                <a:close/>
                <a:moveTo>
                  <a:pt x="870462" y="67431"/>
                </a:moveTo>
                <a:cubicBezTo>
                  <a:pt x="880665" y="71423"/>
                  <a:pt x="887763" y="74528"/>
                  <a:pt x="893087" y="77634"/>
                </a:cubicBezTo>
                <a:cubicBezTo>
                  <a:pt x="898410" y="80295"/>
                  <a:pt x="901516" y="82957"/>
                  <a:pt x="902846" y="85619"/>
                </a:cubicBezTo>
                <a:cubicBezTo>
                  <a:pt x="894418" y="81183"/>
                  <a:pt x="886876" y="78077"/>
                  <a:pt x="881109" y="74972"/>
                </a:cubicBezTo>
                <a:cubicBezTo>
                  <a:pt x="875342" y="71867"/>
                  <a:pt x="871793" y="69205"/>
                  <a:pt x="870462" y="67431"/>
                </a:cubicBezTo>
                <a:close/>
                <a:moveTo>
                  <a:pt x="796821" y="35046"/>
                </a:moveTo>
                <a:cubicBezTo>
                  <a:pt x="800813" y="35046"/>
                  <a:pt x="807468" y="36377"/>
                  <a:pt x="814566" y="39038"/>
                </a:cubicBezTo>
                <a:cubicBezTo>
                  <a:pt x="822107" y="42144"/>
                  <a:pt x="830536" y="46580"/>
                  <a:pt x="839409" y="51460"/>
                </a:cubicBezTo>
                <a:cubicBezTo>
                  <a:pt x="815453" y="43918"/>
                  <a:pt x="799483" y="39038"/>
                  <a:pt x="796821" y="35046"/>
                </a:cubicBezTo>
                <a:close/>
                <a:moveTo>
                  <a:pt x="529761" y="32107"/>
                </a:moveTo>
                <a:cubicBezTo>
                  <a:pt x="527987" y="31941"/>
                  <a:pt x="525325" y="32163"/>
                  <a:pt x="520445" y="33271"/>
                </a:cubicBezTo>
                <a:cubicBezTo>
                  <a:pt x="514234" y="34159"/>
                  <a:pt x="507136" y="35046"/>
                  <a:pt x="500482" y="35933"/>
                </a:cubicBezTo>
                <a:cubicBezTo>
                  <a:pt x="494271" y="37264"/>
                  <a:pt x="487173" y="39039"/>
                  <a:pt x="480963" y="40369"/>
                </a:cubicBezTo>
                <a:cubicBezTo>
                  <a:pt x="478301" y="41257"/>
                  <a:pt x="475639" y="42144"/>
                  <a:pt x="472534" y="43031"/>
                </a:cubicBezTo>
                <a:cubicBezTo>
                  <a:pt x="469428" y="43918"/>
                  <a:pt x="466323" y="44806"/>
                  <a:pt x="462774" y="45693"/>
                </a:cubicBezTo>
                <a:lnTo>
                  <a:pt x="441418" y="49888"/>
                </a:lnTo>
                <a:lnTo>
                  <a:pt x="437488" y="51460"/>
                </a:lnTo>
                <a:cubicBezTo>
                  <a:pt x="428615" y="54565"/>
                  <a:pt x="419299" y="57227"/>
                  <a:pt x="410427" y="60776"/>
                </a:cubicBezTo>
                <a:cubicBezTo>
                  <a:pt x="401555" y="64325"/>
                  <a:pt x="392682" y="67431"/>
                  <a:pt x="383810" y="71423"/>
                </a:cubicBezTo>
                <a:cubicBezTo>
                  <a:pt x="377155" y="74528"/>
                  <a:pt x="370944" y="77190"/>
                  <a:pt x="365178" y="79852"/>
                </a:cubicBezTo>
                <a:cubicBezTo>
                  <a:pt x="361185" y="80739"/>
                  <a:pt x="356749" y="82957"/>
                  <a:pt x="352756" y="84732"/>
                </a:cubicBezTo>
                <a:cubicBezTo>
                  <a:pt x="342109" y="88724"/>
                  <a:pt x="332350" y="94048"/>
                  <a:pt x="322146" y="98927"/>
                </a:cubicBezTo>
                <a:cubicBezTo>
                  <a:pt x="317266" y="101589"/>
                  <a:pt x="312386" y="105138"/>
                  <a:pt x="307507" y="108244"/>
                </a:cubicBezTo>
                <a:cubicBezTo>
                  <a:pt x="302627" y="111349"/>
                  <a:pt x="297747" y="114454"/>
                  <a:pt x="293311" y="117560"/>
                </a:cubicBezTo>
                <a:cubicBezTo>
                  <a:pt x="287987" y="122883"/>
                  <a:pt x="278228" y="130425"/>
                  <a:pt x="270686" y="134417"/>
                </a:cubicBezTo>
                <a:cubicBezTo>
                  <a:pt x="263588" y="139741"/>
                  <a:pt x="256490" y="145508"/>
                  <a:pt x="249392" y="151275"/>
                </a:cubicBezTo>
                <a:lnTo>
                  <a:pt x="229013" y="169053"/>
                </a:lnTo>
                <a:lnTo>
                  <a:pt x="230760" y="171238"/>
                </a:lnTo>
                <a:cubicBezTo>
                  <a:pt x="231647" y="170795"/>
                  <a:pt x="233228" y="169658"/>
                  <a:pt x="235085" y="168271"/>
                </a:cubicBezTo>
                <a:lnTo>
                  <a:pt x="238767" y="165527"/>
                </a:lnTo>
                <a:lnTo>
                  <a:pt x="252054" y="153936"/>
                </a:lnTo>
                <a:cubicBezTo>
                  <a:pt x="259152" y="148169"/>
                  <a:pt x="266250" y="142846"/>
                  <a:pt x="273348" y="137079"/>
                </a:cubicBezTo>
                <a:cubicBezTo>
                  <a:pt x="280889" y="133086"/>
                  <a:pt x="290205" y="125545"/>
                  <a:pt x="295972" y="120221"/>
                </a:cubicBezTo>
                <a:cubicBezTo>
                  <a:pt x="300852" y="117116"/>
                  <a:pt x="305288" y="114011"/>
                  <a:pt x="310168" y="110905"/>
                </a:cubicBezTo>
                <a:cubicBezTo>
                  <a:pt x="315048" y="107800"/>
                  <a:pt x="319484" y="104694"/>
                  <a:pt x="324808" y="101589"/>
                </a:cubicBezTo>
                <a:cubicBezTo>
                  <a:pt x="335011" y="96709"/>
                  <a:pt x="345214" y="91386"/>
                  <a:pt x="355417" y="87393"/>
                </a:cubicBezTo>
                <a:cubicBezTo>
                  <a:pt x="359410" y="85619"/>
                  <a:pt x="363847" y="83400"/>
                  <a:pt x="367395" y="81183"/>
                </a:cubicBezTo>
                <a:cubicBezTo>
                  <a:pt x="373162" y="78521"/>
                  <a:pt x="379817" y="75859"/>
                  <a:pt x="386028" y="72754"/>
                </a:cubicBezTo>
                <a:cubicBezTo>
                  <a:pt x="394900" y="68761"/>
                  <a:pt x="403772" y="65656"/>
                  <a:pt x="412645" y="62107"/>
                </a:cubicBezTo>
                <a:cubicBezTo>
                  <a:pt x="421517" y="58558"/>
                  <a:pt x="430833" y="55896"/>
                  <a:pt x="439706" y="52791"/>
                </a:cubicBezTo>
                <a:lnTo>
                  <a:pt x="451073" y="50558"/>
                </a:lnTo>
                <a:lnTo>
                  <a:pt x="456564" y="48682"/>
                </a:lnTo>
                <a:lnTo>
                  <a:pt x="531305" y="32557"/>
                </a:lnTo>
                <a:close/>
                <a:moveTo>
                  <a:pt x="688411" y="22569"/>
                </a:moveTo>
                <a:cubicBezTo>
                  <a:pt x="691461" y="22735"/>
                  <a:pt x="694788" y="23068"/>
                  <a:pt x="697893" y="23512"/>
                </a:cubicBezTo>
                <a:cubicBezTo>
                  <a:pt x="704104" y="24399"/>
                  <a:pt x="709427" y="26174"/>
                  <a:pt x="710759" y="27948"/>
                </a:cubicBezTo>
                <a:cubicBezTo>
                  <a:pt x="708097" y="27505"/>
                  <a:pt x="705435" y="27061"/>
                  <a:pt x="700999" y="26617"/>
                </a:cubicBezTo>
                <a:cubicBezTo>
                  <a:pt x="696563" y="26174"/>
                  <a:pt x="690352" y="24843"/>
                  <a:pt x="680592" y="22625"/>
                </a:cubicBezTo>
                <a:cubicBezTo>
                  <a:pt x="682588" y="22403"/>
                  <a:pt x="685361" y="22403"/>
                  <a:pt x="688411" y="22569"/>
                </a:cubicBezTo>
                <a:close/>
                <a:moveTo>
                  <a:pt x="740038" y="19076"/>
                </a:moveTo>
                <a:cubicBezTo>
                  <a:pt x="746248" y="19519"/>
                  <a:pt x="752015" y="19963"/>
                  <a:pt x="758226" y="20406"/>
                </a:cubicBezTo>
                <a:cubicBezTo>
                  <a:pt x="765768" y="22625"/>
                  <a:pt x="772866" y="26174"/>
                  <a:pt x="780407" y="29279"/>
                </a:cubicBezTo>
                <a:cubicBezTo>
                  <a:pt x="769760" y="27948"/>
                  <a:pt x="760000" y="25730"/>
                  <a:pt x="752902" y="24399"/>
                </a:cubicBezTo>
                <a:cubicBezTo>
                  <a:pt x="745804" y="22625"/>
                  <a:pt x="740925" y="20850"/>
                  <a:pt x="740038" y="19076"/>
                </a:cubicBezTo>
                <a:close/>
                <a:moveTo>
                  <a:pt x="591646" y="18965"/>
                </a:moveTo>
                <a:cubicBezTo>
                  <a:pt x="574567" y="19076"/>
                  <a:pt x="557487" y="19963"/>
                  <a:pt x="540408" y="21737"/>
                </a:cubicBezTo>
                <a:cubicBezTo>
                  <a:pt x="528874" y="22181"/>
                  <a:pt x="516896" y="24399"/>
                  <a:pt x="504918" y="26617"/>
                </a:cubicBezTo>
                <a:cubicBezTo>
                  <a:pt x="499151" y="27504"/>
                  <a:pt x="493384" y="29279"/>
                  <a:pt x="488061" y="31053"/>
                </a:cubicBezTo>
                <a:cubicBezTo>
                  <a:pt x="482737" y="32828"/>
                  <a:pt x="477857" y="34602"/>
                  <a:pt x="473421" y="36377"/>
                </a:cubicBezTo>
                <a:cubicBezTo>
                  <a:pt x="466323" y="37264"/>
                  <a:pt x="460112" y="38151"/>
                  <a:pt x="453014" y="39038"/>
                </a:cubicBezTo>
                <a:cubicBezTo>
                  <a:pt x="425954" y="47467"/>
                  <a:pt x="400223" y="57670"/>
                  <a:pt x="375824" y="68761"/>
                </a:cubicBezTo>
                <a:cubicBezTo>
                  <a:pt x="366508" y="72310"/>
                  <a:pt x="356749" y="77190"/>
                  <a:pt x="347876" y="81183"/>
                </a:cubicBezTo>
                <a:cubicBezTo>
                  <a:pt x="345214" y="82070"/>
                  <a:pt x="342109" y="83400"/>
                  <a:pt x="339447" y="84288"/>
                </a:cubicBezTo>
                <a:cubicBezTo>
                  <a:pt x="336785" y="85619"/>
                  <a:pt x="334124" y="86949"/>
                  <a:pt x="331906" y="88281"/>
                </a:cubicBezTo>
                <a:cubicBezTo>
                  <a:pt x="327026" y="90942"/>
                  <a:pt x="322146" y="93604"/>
                  <a:pt x="317710" y="95822"/>
                </a:cubicBezTo>
                <a:cubicBezTo>
                  <a:pt x="308837" y="100702"/>
                  <a:pt x="301740" y="105138"/>
                  <a:pt x="295529" y="107356"/>
                </a:cubicBezTo>
                <a:cubicBezTo>
                  <a:pt x="288431" y="111349"/>
                  <a:pt x="284438" y="115785"/>
                  <a:pt x="278671" y="120665"/>
                </a:cubicBezTo>
                <a:cubicBezTo>
                  <a:pt x="258708" y="132199"/>
                  <a:pt x="240963" y="148169"/>
                  <a:pt x="229873" y="158816"/>
                </a:cubicBezTo>
                <a:lnTo>
                  <a:pt x="219675" y="167684"/>
                </a:lnTo>
                <a:lnTo>
                  <a:pt x="209698" y="176793"/>
                </a:lnTo>
                <a:lnTo>
                  <a:pt x="209910" y="177005"/>
                </a:lnTo>
                <a:cubicBezTo>
                  <a:pt x="181074" y="204509"/>
                  <a:pt x="155788" y="234675"/>
                  <a:pt x="133163" y="267060"/>
                </a:cubicBezTo>
                <a:cubicBezTo>
                  <a:pt x="126509" y="276376"/>
                  <a:pt x="121185" y="283030"/>
                  <a:pt x="117636" y="288353"/>
                </a:cubicBezTo>
                <a:cubicBezTo>
                  <a:pt x="114087" y="293677"/>
                  <a:pt x="111869" y="297670"/>
                  <a:pt x="110538" y="301219"/>
                </a:cubicBezTo>
                <a:cubicBezTo>
                  <a:pt x="108321" y="305211"/>
                  <a:pt x="105659" y="309204"/>
                  <a:pt x="103440" y="313196"/>
                </a:cubicBezTo>
                <a:cubicBezTo>
                  <a:pt x="99004" y="321625"/>
                  <a:pt x="94568" y="330054"/>
                  <a:pt x="90132" y="338039"/>
                </a:cubicBezTo>
                <a:lnTo>
                  <a:pt x="75655" y="360851"/>
                </a:lnTo>
                <a:lnTo>
                  <a:pt x="75493" y="361551"/>
                </a:lnTo>
                <a:cubicBezTo>
                  <a:pt x="73718" y="365544"/>
                  <a:pt x="72387" y="370424"/>
                  <a:pt x="70612" y="374860"/>
                </a:cubicBezTo>
                <a:cubicBezTo>
                  <a:pt x="69282" y="377522"/>
                  <a:pt x="68395" y="379296"/>
                  <a:pt x="67063" y="381070"/>
                </a:cubicBezTo>
                <a:lnTo>
                  <a:pt x="66176" y="381958"/>
                </a:lnTo>
                <a:lnTo>
                  <a:pt x="62239" y="395045"/>
                </a:lnTo>
                <a:cubicBezTo>
                  <a:pt x="61518" y="398372"/>
                  <a:pt x="61297" y="400812"/>
                  <a:pt x="61297" y="402808"/>
                </a:cubicBezTo>
                <a:cubicBezTo>
                  <a:pt x="61297" y="406801"/>
                  <a:pt x="61740" y="409462"/>
                  <a:pt x="60409" y="413898"/>
                </a:cubicBezTo>
                <a:cubicBezTo>
                  <a:pt x="58191" y="420109"/>
                  <a:pt x="56417" y="425876"/>
                  <a:pt x="54199" y="432087"/>
                </a:cubicBezTo>
                <a:cubicBezTo>
                  <a:pt x="52424" y="438298"/>
                  <a:pt x="50206" y="444065"/>
                  <a:pt x="48431" y="450275"/>
                </a:cubicBezTo>
                <a:cubicBezTo>
                  <a:pt x="46214" y="459592"/>
                  <a:pt x="44439" y="468020"/>
                  <a:pt x="42221" y="476893"/>
                </a:cubicBezTo>
                <a:cubicBezTo>
                  <a:pt x="40890" y="485322"/>
                  <a:pt x="40003" y="493307"/>
                  <a:pt x="38672" y="501292"/>
                </a:cubicBezTo>
                <a:cubicBezTo>
                  <a:pt x="37341" y="509277"/>
                  <a:pt x="36897" y="517706"/>
                  <a:pt x="36454" y="525691"/>
                </a:cubicBezTo>
                <a:cubicBezTo>
                  <a:pt x="37784" y="519480"/>
                  <a:pt x="38672" y="513713"/>
                  <a:pt x="39559" y="508833"/>
                </a:cubicBezTo>
                <a:lnTo>
                  <a:pt x="39847" y="507442"/>
                </a:lnTo>
                <a:lnTo>
                  <a:pt x="40446" y="500848"/>
                </a:lnTo>
                <a:cubicBezTo>
                  <a:pt x="41777" y="492863"/>
                  <a:pt x="42665" y="484434"/>
                  <a:pt x="43995" y="476449"/>
                </a:cubicBezTo>
                <a:lnTo>
                  <a:pt x="45106" y="476820"/>
                </a:lnTo>
                <a:lnTo>
                  <a:pt x="45203" y="476408"/>
                </a:lnTo>
                <a:lnTo>
                  <a:pt x="43996" y="476005"/>
                </a:lnTo>
                <a:cubicBezTo>
                  <a:pt x="46214" y="466689"/>
                  <a:pt x="47988" y="458261"/>
                  <a:pt x="50206" y="449388"/>
                </a:cubicBezTo>
                <a:cubicBezTo>
                  <a:pt x="51981" y="443177"/>
                  <a:pt x="53755" y="436967"/>
                  <a:pt x="55973" y="431199"/>
                </a:cubicBezTo>
                <a:lnTo>
                  <a:pt x="62155" y="413095"/>
                </a:lnTo>
                <a:lnTo>
                  <a:pt x="61741" y="413011"/>
                </a:lnTo>
                <a:cubicBezTo>
                  <a:pt x="63071" y="408575"/>
                  <a:pt x="62628" y="405913"/>
                  <a:pt x="62628" y="401921"/>
                </a:cubicBezTo>
                <a:cubicBezTo>
                  <a:pt x="62628" y="397928"/>
                  <a:pt x="63071" y="392161"/>
                  <a:pt x="67507" y="381070"/>
                </a:cubicBezTo>
                <a:cubicBezTo>
                  <a:pt x="68395" y="379296"/>
                  <a:pt x="69282" y="377078"/>
                  <a:pt x="71056" y="374860"/>
                </a:cubicBezTo>
                <a:lnTo>
                  <a:pt x="71176" y="374536"/>
                </a:lnTo>
                <a:lnTo>
                  <a:pt x="75936" y="361551"/>
                </a:lnTo>
                <a:cubicBezTo>
                  <a:pt x="80816" y="353566"/>
                  <a:pt x="85252" y="346025"/>
                  <a:pt x="90576" y="338483"/>
                </a:cubicBezTo>
                <a:cubicBezTo>
                  <a:pt x="95012" y="330054"/>
                  <a:pt x="99005" y="321625"/>
                  <a:pt x="103884" y="313640"/>
                </a:cubicBezTo>
                <a:cubicBezTo>
                  <a:pt x="106103" y="310091"/>
                  <a:pt x="108764" y="305655"/>
                  <a:pt x="110982" y="301663"/>
                </a:cubicBezTo>
                <a:cubicBezTo>
                  <a:pt x="112313" y="298114"/>
                  <a:pt x="114531" y="294121"/>
                  <a:pt x="118080" y="288797"/>
                </a:cubicBezTo>
                <a:cubicBezTo>
                  <a:pt x="121629" y="283474"/>
                  <a:pt x="126953" y="276820"/>
                  <a:pt x="133607" y="267503"/>
                </a:cubicBezTo>
                <a:cubicBezTo>
                  <a:pt x="156232" y="234675"/>
                  <a:pt x="181518" y="204953"/>
                  <a:pt x="210353" y="177449"/>
                </a:cubicBezTo>
                <a:cubicBezTo>
                  <a:pt x="217451" y="171238"/>
                  <a:pt x="223219" y="165027"/>
                  <a:pt x="230760" y="158817"/>
                </a:cubicBezTo>
                <a:cubicBezTo>
                  <a:pt x="241851" y="148170"/>
                  <a:pt x="259596" y="132199"/>
                  <a:pt x="279558" y="120665"/>
                </a:cubicBezTo>
                <a:cubicBezTo>
                  <a:pt x="285326" y="116229"/>
                  <a:pt x="289318" y="111349"/>
                  <a:pt x="296416" y="107356"/>
                </a:cubicBezTo>
                <a:cubicBezTo>
                  <a:pt x="302627" y="105138"/>
                  <a:pt x="309725" y="100702"/>
                  <a:pt x="318597" y="95822"/>
                </a:cubicBezTo>
                <a:cubicBezTo>
                  <a:pt x="323033" y="93604"/>
                  <a:pt x="327913" y="90942"/>
                  <a:pt x="332793" y="88281"/>
                </a:cubicBezTo>
                <a:cubicBezTo>
                  <a:pt x="335455" y="86950"/>
                  <a:pt x="337673" y="85619"/>
                  <a:pt x="340335" y="84288"/>
                </a:cubicBezTo>
                <a:cubicBezTo>
                  <a:pt x="342997" y="82957"/>
                  <a:pt x="345658" y="82070"/>
                  <a:pt x="348763" y="81183"/>
                </a:cubicBezTo>
                <a:cubicBezTo>
                  <a:pt x="357636" y="76746"/>
                  <a:pt x="367395" y="72310"/>
                  <a:pt x="376712" y="68761"/>
                </a:cubicBezTo>
                <a:cubicBezTo>
                  <a:pt x="400667" y="57671"/>
                  <a:pt x="426841" y="47467"/>
                  <a:pt x="453902" y="39039"/>
                </a:cubicBezTo>
                <a:cubicBezTo>
                  <a:pt x="461000" y="38152"/>
                  <a:pt x="467211" y="37264"/>
                  <a:pt x="474308" y="36377"/>
                </a:cubicBezTo>
                <a:cubicBezTo>
                  <a:pt x="478745" y="34603"/>
                  <a:pt x="483624" y="32828"/>
                  <a:pt x="488948" y="31054"/>
                </a:cubicBezTo>
                <a:cubicBezTo>
                  <a:pt x="494271" y="29279"/>
                  <a:pt x="500039" y="27505"/>
                  <a:pt x="505805" y="26617"/>
                </a:cubicBezTo>
                <a:cubicBezTo>
                  <a:pt x="517783" y="24399"/>
                  <a:pt x="530205" y="22181"/>
                  <a:pt x="541295" y="21737"/>
                </a:cubicBezTo>
                <a:cubicBezTo>
                  <a:pt x="558375" y="20185"/>
                  <a:pt x="575454" y="19297"/>
                  <a:pt x="592534" y="19131"/>
                </a:cubicBezTo>
                <a:lnTo>
                  <a:pt x="633717" y="20513"/>
                </a:lnTo>
                <a:close/>
                <a:moveTo>
                  <a:pt x="653975" y="0"/>
                </a:moveTo>
                <a:cubicBezTo>
                  <a:pt x="660629" y="444"/>
                  <a:pt x="668171" y="887"/>
                  <a:pt x="674825" y="1331"/>
                </a:cubicBezTo>
                <a:cubicBezTo>
                  <a:pt x="682367" y="1775"/>
                  <a:pt x="689465" y="2662"/>
                  <a:pt x="696119" y="3549"/>
                </a:cubicBezTo>
                <a:cubicBezTo>
                  <a:pt x="703217" y="3992"/>
                  <a:pt x="707210" y="5324"/>
                  <a:pt x="710315" y="7098"/>
                </a:cubicBezTo>
                <a:cubicBezTo>
                  <a:pt x="713420" y="8873"/>
                  <a:pt x="715638" y="10647"/>
                  <a:pt x="719631" y="11534"/>
                </a:cubicBezTo>
                <a:cubicBezTo>
                  <a:pt x="725842" y="11534"/>
                  <a:pt x="723180" y="7985"/>
                  <a:pt x="731165" y="9316"/>
                </a:cubicBezTo>
                <a:cubicBezTo>
                  <a:pt x="736932" y="10203"/>
                  <a:pt x="742699" y="11978"/>
                  <a:pt x="748466" y="13309"/>
                </a:cubicBezTo>
                <a:cubicBezTo>
                  <a:pt x="752015" y="14196"/>
                  <a:pt x="755564" y="15527"/>
                  <a:pt x="759113" y="16414"/>
                </a:cubicBezTo>
                <a:cubicBezTo>
                  <a:pt x="759113" y="16414"/>
                  <a:pt x="759113" y="16858"/>
                  <a:pt x="758670" y="16858"/>
                </a:cubicBezTo>
                <a:cubicBezTo>
                  <a:pt x="759113" y="18188"/>
                  <a:pt x="758670" y="19076"/>
                  <a:pt x="758226" y="19963"/>
                </a:cubicBezTo>
                <a:cubicBezTo>
                  <a:pt x="752015" y="19519"/>
                  <a:pt x="746248" y="19076"/>
                  <a:pt x="740038" y="18632"/>
                </a:cubicBezTo>
                <a:cubicBezTo>
                  <a:pt x="737819" y="18188"/>
                  <a:pt x="736045" y="17745"/>
                  <a:pt x="733827" y="16858"/>
                </a:cubicBezTo>
                <a:cubicBezTo>
                  <a:pt x="731609" y="16414"/>
                  <a:pt x="729834" y="15970"/>
                  <a:pt x="727616" y="15527"/>
                </a:cubicBezTo>
                <a:cubicBezTo>
                  <a:pt x="723623" y="14639"/>
                  <a:pt x="719631" y="13752"/>
                  <a:pt x="715638" y="12865"/>
                </a:cubicBezTo>
                <a:cubicBezTo>
                  <a:pt x="711646" y="11978"/>
                  <a:pt x="707653" y="11090"/>
                  <a:pt x="703661" y="10203"/>
                </a:cubicBezTo>
                <a:cubicBezTo>
                  <a:pt x="699668" y="9760"/>
                  <a:pt x="695675" y="8873"/>
                  <a:pt x="691239" y="8429"/>
                </a:cubicBezTo>
                <a:lnTo>
                  <a:pt x="677487" y="8429"/>
                </a:lnTo>
                <a:cubicBezTo>
                  <a:pt x="673494" y="8429"/>
                  <a:pt x="669502" y="8429"/>
                  <a:pt x="666396" y="8429"/>
                </a:cubicBezTo>
                <a:cubicBezTo>
                  <a:pt x="659742" y="8429"/>
                  <a:pt x="654419" y="8429"/>
                  <a:pt x="649095" y="8429"/>
                </a:cubicBezTo>
                <a:lnTo>
                  <a:pt x="648283" y="8169"/>
                </a:lnTo>
                <a:lnTo>
                  <a:pt x="640666" y="11978"/>
                </a:lnTo>
                <a:cubicBezTo>
                  <a:pt x="636674" y="13308"/>
                  <a:pt x="648208" y="14196"/>
                  <a:pt x="643328" y="16414"/>
                </a:cubicBezTo>
                <a:cubicBezTo>
                  <a:pt x="652644" y="18188"/>
                  <a:pt x="661960" y="19963"/>
                  <a:pt x="669945" y="21737"/>
                </a:cubicBezTo>
                <a:lnTo>
                  <a:pt x="658101" y="21944"/>
                </a:lnTo>
                <a:lnTo>
                  <a:pt x="658300" y="21959"/>
                </a:lnTo>
                <a:cubicBezTo>
                  <a:pt x="663070" y="22292"/>
                  <a:pt x="667506" y="22403"/>
                  <a:pt x="670833" y="21737"/>
                </a:cubicBezTo>
                <a:cubicBezTo>
                  <a:pt x="674382" y="22181"/>
                  <a:pt x="677931" y="22625"/>
                  <a:pt x="681480" y="23068"/>
                </a:cubicBezTo>
                <a:cubicBezTo>
                  <a:pt x="691239" y="25286"/>
                  <a:pt x="697450" y="26174"/>
                  <a:pt x="701886" y="27061"/>
                </a:cubicBezTo>
                <a:cubicBezTo>
                  <a:pt x="706322" y="27948"/>
                  <a:pt x="708984" y="27948"/>
                  <a:pt x="711646" y="28392"/>
                </a:cubicBezTo>
                <a:cubicBezTo>
                  <a:pt x="716969" y="29723"/>
                  <a:pt x="722737" y="31054"/>
                  <a:pt x="728060" y="31941"/>
                </a:cubicBezTo>
                <a:cubicBezTo>
                  <a:pt x="733827" y="32828"/>
                  <a:pt x="739150" y="34603"/>
                  <a:pt x="744918" y="35490"/>
                </a:cubicBezTo>
                <a:cubicBezTo>
                  <a:pt x="750241" y="36820"/>
                  <a:pt x="756008" y="38152"/>
                  <a:pt x="761331" y="39482"/>
                </a:cubicBezTo>
                <a:lnTo>
                  <a:pt x="777746" y="44362"/>
                </a:lnTo>
                <a:lnTo>
                  <a:pt x="785731" y="46580"/>
                </a:lnTo>
                <a:lnTo>
                  <a:pt x="793716" y="49242"/>
                </a:lnTo>
                <a:lnTo>
                  <a:pt x="793819" y="49336"/>
                </a:lnTo>
                <a:lnTo>
                  <a:pt x="799545" y="50323"/>
                </a:lnTo>
                <a:cubicBezTo>
                  <a:pt x="804494" y="51488"/>
                  <a:pt x="810358" y="53428"/>
                  <a:pt x="813422" y="55480"/>
                </a:cubicBezTo>
                <a:lnTo>
                  <a:pt x="815361" y="58417"/>
                </a:lnTo>
                <a:lnTo>
                  <a:pt x="815897" y="58558"/>
                </a:lnTo>
                <a:cubicBezTo>
                  <a:pt x="819889" y="60333"/>
                  <a:pt x="824326" y="62107"/>
                  <a:pt x="828318" y="63438"/>
                </a:cubicBezTo>
                <a:cubicBezTo>
                  <a:pt x="831867" y="64769"/>
                  <a:pt x="835416" y="66099"/>
                  <a:pt x="838965" y="67874"/>
                </a:cubicBezTo>
                <a:cubicBezTo>
                  <a:pt x="842514" y="69648"/>
                  <a:pt x="846063" y="70980"/>
                  <a:pt x="849612" y="72754"/>
                </a:cubicBezTo>
                <a:cubicBezTo>
                  <a:pt x="851387" y="74085"/>
                  <a:pt x="854049" y="75416"/>
                  <a:pt x="857598" y="77190"/>
                </a:cubicBezTo>
                <a:cubicBezTo>
                  <a:pt x="859372" y="78077"/>
                  <a:pt x="861146" y="78965"/>
                  <a:pt x="862921" y="79852"/>
                </a:cubicBezTo>
                <a:cubicBezTo>
                  <a:pt x="864695" y="80739"/>
                  <a:pt x="866913" y="81626"/>
                  <a:pt x="868688" y="82957"/>
                </a:cubicBezTo>
                <a:cubicBezTo>
                  <a:pt x="876673" y="86950"/>
                  <a:pt x="884658" y="90942"/>
                  <a:pt x="888207" y="94048"/>
                </a:cubicBezTo>
                <a:cubicBezTo>
                  <a:pt x="896192" y="99371"/>
                  <a:pt x="904621" y="104251"/>
                  <a:pt x="913050" y="110018"/>
                </a:cubicBezTo>
                <a:cubicBezTo>
                  <a:pt x="917043" y="112680"/>
                  <a:pt x="921479" y="115785"/>
                  <a:pt x="925915" y="118891"/>
                </a:cubicBezTo>
                <a:lnTo>
                  <a:pt x="926287" y="119157"/>
                </a:lnTo>
                <a:lnTo>
                  <a:pt x="932862" y="123151"/>
                </a:lnTo>
                <a:cubicBezTo>
                  <a:pt x="1083907" y="225195"/>
                  <a:pt x="1183216" y="398004"/>
                  <a:pt x="1183216" y="594009"/>
                </a:cubicBezTo>
                <a:lnTo>
                  <a:pt x="1183028" y="597721"/>
                </a:lnTo>
                <a:lnTo>
                  <a:pt x="1188095" y="598445"/>
                </a:lnTo>
                <a:cubicBezTo>
                  <a:pt x="1189870" y="599776"/>
                  <a:pt x="1191200" y="600663"/>
                  <a:pt x="1192975" y="601994"/>
                </a:cubicBezTo>
                <a:cubicBezTo>
                  <a:pt x="1193419" y="606873"/>
                  <a:pt x="1194306" y="608205"/>
                  <a:pt x="1195193" y="613971"/>
                </a:cubicBezTo>
                <a:cubicBezTo>
                  <a:pt x="1197855" y="619295"/>
                  <a:pt x="1200960" y="623731"/>
                  <a:pt x="1203622" y="628167"/>
                </a:cubicBezTo>
                <a:lnTo>
                  <a:pt x="1207171" y="628490"/>
                </a:lnTo>
                <a:lnTo>
                  <a:pt x="1207171" y="625062"/>
                </a:lnTo>
                <a:lnTo>
                  <a:pt x="1210777" y="615044"/>
                </a:lnTo>
                <a:lnTo>
                  <a:pt x="1210720" y="613085"/>
                </a:lnTo>
                <a:cubicBezTo>
                  <a:pt x="1212051" y="599776"/>
                  <a:pt x="1212938" y="600219"/>
                  <a:pt x="1214269" y="601107"/>
                </a:cubicBezTo>
                <a:lnTo>
                  <a:pt x="1217130" y="601107"/>
                </a:lnTo>
                <a:lnTo>
                  <a:pt x="1217130" y="726214"/>
                </a:lnTo>
                <a:lnTo>
                  <a:pt x="1214713" y="741291"/>
                </a:lnTo>
                <a:cubicBezTo>
                  <a:pt x="1212938" y="742178"/>
                  <a:pt x="1211164" y="743065"/>
                  <a:pt x="1209389" y="744396"/>
                </a:cubicBezTo>
                <a:cubicBezTo>
                  <a:pt x="1207615" y="750607"/>
                  <a:pt x="1204953" y="757705"/>
                  <a:pt x="1202735" y="763916"/>
                </a:cubicBezTo>
                <a:cubicBezTo>
                  <a:pt x="1199629" y="774119"/>
                  <a:pt x="1201847" y="775450"/>
                  <a:pt x="1200960" y="782548"/>
                </a:cubicBezTo>
                <a:cubicBezTo>
                  <a:pt x="1200517" y="783435"/>
                  <a:pt x="1200073" y="784766"/>
                  <a:pt x="1200073" y="785210"/>
                </a:cubicBezTo>
                <a:cubicBezTo>
                  <a:pt x="1197411" y="792308"/>
                  <a:pt x="1194749" y="799405"/>
                  <a:pt x="1192531" y="805616"/>
                </a:cubicBezTo>
                <a:cubicBezTo>
                  <a:pt x="1191644" y="806503"/>
                  <a:pt x="1191200" y="806947"/>
                  <a:pt x="1190313" y="807391"/>
                </a:cubicBezTo>
                <a:cubicBezTo>
                  <a:pt x="1187208" y="814489"/>
                  <a:pt x="1184102" y="822030"/>
                  <a:pt x="1180997" y="829128"/>
                </a:cubicBezTo>
                <a:cubicBezTo>
                  <a:pt x="1184546" y="822030"/>
                  <a:pt x="1187651" y="814489"/>
                  <a:pt x="1190757" y="807391"/>
                </a:cubicBezTo>
                <a:cubicBezTo>
                  <a:pt x="1191644" y="806503"/>
                  <a:pt x="1192088" y="806503"/>
                  <a:pt x="1192975" y="805616"/>
                </a:cubicBezTo>
                <a:cubicBezTo>
                  <a:pt x="1189426" y="824692"/>
                  <a:pt x="1183659" y="836670"/>
                  <a:pt x="1178779" y="845985"/>
                </a:cubicBezTo>
                <a:lnTo>
                  <a:pt x="1171238" y="849978"/>
                </a:lnTo>
                <a:lnTo>
                  <a:pt x="1169674" y="853107"/>
                </a:lnTo>
                <a:lnTo>
                  <a:pt x="1169907" y="853527"/>
                </a:lnTo>
                <a:cubicBezTo>
                  <a:pt x="1170350" y="852640"/>
                  <a:pt x="1170794" y="851309"/>
                  <a:pt x="1171681" y="849978"/>
                </a:cubicBezTo>
                <a:cubicBezTo>
                  <a:pt x="1173899" y="849091"/>
                  <a:pt x="1176561" y="847760"/>
                  <a:pt x="1179223" y="845985"/>
                </a:cubicBezTo>
                <a:cubicBezTo>
                  <a:pt x="1179667" y="850865"/>
                  <a:pt x="1176118" y="857076"/>
                  <a:pt x="1173899" y="861069"/>
                </a:cubicBezTo>
                <a:cubicBezTo>
                  <a:pt x="1170794" y="867279"/>
                  <a:pt x="1167245" y="873046"/>
                  <a:pt x="1164140" y="878813"/>
                </a:cubicBezTo>
                <a:cubicBezTo>
                  <a:pt x="1162365" y="881919"/>
                  <a:pt x="1161035" y="884580"/>
                  <a:pt x="1159260" y="887686"/>
                </a:cubicBezTo>
                <a:cubicBezTo>
                  <a:pt x="1157486" y="890791"/>
                  <a:pt x="1155711" y="893453"/>
                  <a:pt x="1153937" y="896558"/>
                </a:cubicBezTo>
                <a:cubicBezTo>
                  <a:pt x="1152606" y="898333"/>
                  <a:pt x="1151718" y="900551"/>
                  <a:pt x="1149944" y="903212"/>
                </a:cubicBezTo>
                <a:cubicBezTo>
                  <a:pt x="1148169" y="907649"/>
                  <a:pt x="1146395" y="911641"/>
                  <a:pt x="1144177" y="916078"/>
                </a:cubicBezTo>
                <a:lnTo>
                  <a:pt x="1137966" y="928499"/>
                </a:lnTo>
                <a:cubicBezTo>
                  <a:pt x="1134861" y="932935"/>
                  <a:pt x="1131756" y="937815"/>
                  <a:pt x="1128207" y="941808"/>
                </a:cubicBezTo>
                <a:cubicBezTo>
                  <a:pt x="1125101" y="945800"/>
                  <a:pt x="1121552" y="950236"/>
                  <a:pt x="1118447" y="954229"/>
                </a:cubicBezTo>
                <a:lnTo>
                  <a:pt x="1118854" y="953392"/>
                </a:lnTo>
                <a:lnTo>
                  <a:pt x="1107800" y="968425"/>
                </a:lnTo>
                <a:cubicBezTo>
                  <a:pt x="1105138" y="965763"/>
                  <a:pt x="1090499" y="986614"/>
                  <a:pt x="1083844" y="994599"/>
                </a:cubicBezTo>
                <a:lnTo>
                  <a:pt x="1079127" y="1001855"/>
                </a:lnTo>
                <a:lnTo>
                  <a:pt x="1083844" y="995042"/>
                </a:lnTo>
                <a:cubicBezTo>
                  <a:pt x="1090499" y="987500"/>
                  <a:pt x="1105138" y="966650"/>
                  <a:pt x="1107800" y="968868"/>
                </a:cubicBezTo>
                <a:cubicBezTo>
                  <a:pt x="1106469" y="978185"/>
                  <a:pt x="1093604" y="990162"/>
                  <a:pt x="1089611" y="996373"/>
                </a:cubicBezTo>
                <a:cubicBezTo>
                  <a:pt x="1086062" y="1000587"/>
                  <a:pt x="1083068" y="1003693"/>
                  <a:pt x="1080240" y="1006188"/>
                </a:cubicBezTo>
                <a:lnTo>
                  <a:pt x="1072716" y="1011719"/>
                </a:lnTo>
                <a:lnTo>
                  <a:pt x="1072310" y="1012344"/>
                </a:lnTo>
                <a:lnTo>
                  <a:pt x="1067606" y="1015962"/>
                </a:lnTo>
                <a:lnTo>
                  <a:pt x="1067430" y="1017223"/>
                </a:lnTo>
                <a:cubicBezTo>
                  <a:pt x="1060776" y="1024321"/>
                  <a:pt x="1054122" y="1031863"/>
                  <a:pt x="1046580" y="1038517"/>
                </a:cubicBezTo>
                <a:cubicBezTo>
                  <a:pt x="1039482" y="1045615"/>
                  <a:pt x="1032384" y="1052713"/>
                  <a:pt x="1024399" y="1058924"/>
                </a:cubicBezTo>
                <a:lnTo>
                  <a:pt x="1023373" y="1059668"/>
                </a:lnTo>
                <a:lnTo>
                  <a:pt x="1015970" y="1069127"/>
                </a:lnTo>
                <a:cubicBezTo>
                  <a:pt x="1010647" y="1074007"/>
                  <a:pt x="1004436" y="1077999"/>
                  <a:pt x="998225" y="1082435"/>
                </a:cubicBezTo>
                <a:lnTo>
                  <a:pt x="981640" y="1094874"/>
                </a:lnTo>
                <a:lnTo>
                  <a:pt x="981581" y="1094946"/>
                </a:lnTo>
                <a:lnTo>
                  <a:pt x="998225" y="1082879"/>
                </a:lnTo>
                <a:cubicBezTo>
                  <a:pt x="1003992" y="1078443"/>
                  <a:pt x="1010203" y="1074007"/>
                  <a:pt x="1015970" y="1069571"/>
                </a:cubicBezTo>
                <a:cubicBezTo>
                  <a:pt x="1012421" y="1075781"/>
                  <a:pt x="1007541" y="1079774"/>
                  <a:pt x="1001330" y="1084210"/>
                </a:cubicBezTo>
                <a:cubicBezTo>
                  <a:pt x="996229" y="1088868"/>
                  <a:pt x="992569" y="1090754"/>
                  <a:pt x="989408" y="1091973"/>
                </a:cubicBezTo>
                <a:lnTo>
                  <a:pt x="981161" y="1095457"/>
                </a:lnTo>
                <a:lnTo>
                  <a:pt x="980924" y="1095744"/>
                </a:lnTo>
                <a:cubicBezTo>
                  <a:pt x="977819" y="1097962"/>
                  <a:pt x="975157" y="1099737"/>
                  <a:pt x="972051" y="1101511"/>
                </a:cubicBezTo>
                <a:lnTo>
                  <a:pt x="968708" y="1103061"/>
                </a:lnTo>
                <a:lnTo>
                  <a:pt x="960296" y="1109885"/>
                </a:lnTo>
                <a:cubicBezTo>
                  <a:pt x="957190" y="1112270"/>
                  <a:pt x="954529" y="1114155"/>
                  <a:pt x="952089" y="1115707"/>
                </a:cubicBezTo>
                <a:cubicBezTo>
                  <a:pt x="947652" y="1119256"/>
                  <a:pt x="944103" y="1121474"/>
                  <a:pt x="939667" y="1123692"/>
                </a:cubicBezTo>
                <a:cubicBezTo>
                  <a:pt x="940554" y="1122362"/>
                  <a:pt x="938337" y="1123249"/>
                  <a:pt x="935675" y="1124136"/>
                </a:cubicBezTo>
                <a:lnTo>
                  <a:pt x="931237" y="1126109"/>
                </a:lnTo>
                <a:lnTo>
                  <a:pt x="930547" y="1126632"/>
                </a:lnTo>
                <a:lnTo>
                  <a:pt x="936118" y="1124580"/>
                </a:lnTo>
                <a:cubicBezTo>
                  <a:pt x="938780" y="1123692"/>
                  <a:pt x="940554" y="1122805"/>
                  <a:pt x="940111" y="1124136"/>
                </a:cubicBezTo>
                <a:cubicBezTo>
                  <a:pt x="937006" y="1128572"/>
                  <a:pt x="930795" y="1132565"/>
                  <a:pt x="924141" y="1136114"/>
                </a:cubicBezTo>
                <a:cubicBezTo>
                  <a:pt x="920592" y="1137888"/>
                  <a:pt x="917486" y="1139663"/>
                  <a:pt x="913937" y="1141438"/>
                </a:cubicBezTo>
                <a:cubicBezTo>
                  <a:pt x="910388" y="1143212"/>
                  <a:pt x="906839" y="1144543"/>
                  <a:pt x="903734" y="1146317"/>
                </a:cubicBezTo>
                <a:lnTo>
                  <a:pt x="896527" y="1147398"/>
                </a:lnTo>
                <a:lnTo>
                  <a:pt x="895305" y="1148092"/>
                </a:lnTo>
                <a:cubicBezTo>
                  <a:pt x="884214" y="1153415"/>
                  <a:pt x="873124" y="1157851"/>
                  <a:pt x="861590" y="1162731"/>
                </a:cubicBezTo>
                <a:lnTo>
                  <a:pt x="859871" y="1163122"/>
                </a:lnTo>
                <a:lnTo>
                  <a:pt x="849612" y="1169829"/>
                </a:lnTo>
                <a:cubicBezTo>
                  <a:pt x="852274" y="1170273"/>
                  <a:pt x="853605" y="1170716"/>
                  <a:pt x="855379" y="1171603"/>
                </a:cubicBezTo>
                <a:cubicBezTo>
                  <a:pt x="847394" y="1178701"/>
                  <a:pt x="836747" y="1180032"/>
                  <a:pt x="834085" y="1180920"/>
                </a:cubicBezTo>
                <a:cubicBezTo>
                  <a:pt x="834529" y="1179145"/>
                  <a:pt x="835416" y="1176927"/>
                  <a:pt x="835860" y="1174709"/>
                </a:cubicBezTo>
                <a:cubicBezTo>
                  <a:pt x="833642" y="1175596"/>
                  <a:pt x="831424" y="1176484"/>
                  <a:pt x="828762" y="1177371"/>
                </a:cubicBezTo>
                <a:cubicBezTo>
                  <a:pt x="826544" y="1178258"/>
                  <a:pt x="824326" y="1178701"/>
                  <a:pt x="822108" y="1179589"/>
                </a:cubicBezTo>
                <a:cubicBezTo>
                  <a:pt x="817672" y="1180920"/>
                  <a:pt x="812792" y="1182250"/>
                  <a:pt x="808355" y="1184025"/>
                </a:cubicBezTo>
                <a:lnTo>
                  <a:pt x="806518" y="1181820"/>
                </a:lnTo>
                <a:lnTo>
                  <a:pt x="799926" y="1183138"/>
                </a:lnTo>
                <a:cubicBezTo>
                  <a:pt x="797265" y="1183581"/>
                  <a:pt x="794603" y="1184469"/>
                  <a:pt x="791941" y="1184912"/>
                </a:cubicBezTo>
                <a:cubicBezTo>
                  <a:pt x="786618" y="1186243"/>
                  <a:pt x="780851" y="1188018"/>
                  <a:pt x="775527" y="1188905"/>
                </a:cubicBezTo>
                <a:lnTo>
                  <a:pt x="774986" y="1189156"/>
                </a:lnTo>
                <a:lnTo>
                  <a:pt x="790610" y="1185355"/>
                </a:lnTo>
                <a:cubicBezTo>
                  <a:pt x="793272" y="1184468"/>
                  <a:pt x="795934" y="1184025"/>
                  <a:pt x="798596" y="1183581"/>
                </a:cubicBezTo>
                <a:cubicBezTo>
                  <a:pt x="801257" y="1183138"/>
                  <a:pt x="803475" y="1182250"/>
                  <a:pt x="805250" y="1182250"/>
                </a:cubicBezTo>
                <a:cubicBezTo>
                  <a:pt x="805694" y="1183138"/>
                  <a:pt x="806581" y="1184025"/>
                  <a:pt x="807911" y="1184468"/>
                </a:cubicBezTo>
                <a:cubicBezTo>
                  <a:pt x="812792" y="1183138"/>
                  <a:pt x="817228" y="1181807"/>
                  <a:pt x="821664" y="1180032"/>
                </a:cubicBezTo>
                <a:cubicBezTo>
                  <a:pt x="823882" y="1179145"/>
                  <a:pt x="826100" y="1178701"/>
                  <a:pt x="828318" y="1177814"/>
                </a:cubicBezTo>
                <a:cubicBezTo>
                  <a:pt x="830536" y="1176927"/>
                  <a:pt x="832754" y="1176040"/>
                  <a:pt x="835416" y="1175152"/>
                </a:cubicBezTo>
                <a:cubicBezTo>
                  <a:pt x="834973" y="1176927"/>
                  <a:pt x="834085" y="1179145"/>
                  <a:pt x="833641" y="1181363"/>
                </a:cubicBezTo>
                <a:cubicBezTo>
                  <a:pt x="827431" y="1184468"/>
                  <a:pt x="821220" y="1187130"/>
                  <a:pt x="815009" y="1190236"/>
                </a:cubicBezTo>
                <a:lnTo>
                  <a:pt x="814096" y="1189980"/>
                </a:lnTo>
                <a:lnTo>
                  <a:pt x="801257" y="1195115"/>
                </a:lnTo>
                <a:cubicBezTo>
                  <a:pt x="797265" y="1196446"/>
                  <a:pt x="793716" y="1197333"/>
                  <a:pt x="790610" y="1198221"/>
                </a:cubicBezTo>
                <a:cubicBezTo>
                  <a:pt x="783956" y="1199995"/>
                  <a:pt x="779076" y="1200882"/>
                  <a:pt x="774640" y="1202213"/>
                </a:cubicBezTo>
                <a:cubicBezTo>
                  <a:pt x="774862" y="1201104"/>
                  <a:pt x="772090" y="1201104"/>
                  <a:pt x="768041" y="1201659"/>
                </a:cubicBezTo>
                <a:lnTo>
                  <a:pt x="754240" y="1204344"/>
                </a:lnTo>
                <a:lnTo>
                  <a:pt x="753790" y="1205319"/>
                </a:lnTo>
                <a:cubicBezTo>
                  <a:pt x="742255" y="1207980"/>
                  <a:pt x="729391" y="1210198"/>
                  <a:pt x="716969" y="1212417"/>
                </a:cubicBezTo>
                <a:cubicBezTo>
                  <a:pt x="712976" y="1211973"/>
                  <a:pt x="713420" y="1211086"/>
                  <a:pt x="708540" y="1210198"/>
                </a:cubicBezTo>
                <a:cubicBezTo>
                  <a:pt x="706322" y="1210198"/>
                  <a:pt x="704104" y="1210198"/>
                  <a:pt x="701442" y="1210198"/>
                </a:cubicBezTo>
                <a:cubicBezTo>
                  <a:pt x="697893" y="1211529"/>
                  <a:pt x="693457" y="1212860"/>
                  <a:pt x="689021" y="1214191"/>
                </a:cubicBezTo>
                <a:cubicBezTo>
                  <a:pt x="685029" y="1214634"/>
                  <a:pt x="681480" y="1215078"/>
                  <a:pt x="677931" y="1215078"/>
                </a:cubicBezTo>
                <a:cubicBezTo>
                  <a:pt x="674382" y="1215078"/>
                  <a:pt x="670833" y="1215522"/>
                  <a:pt x="666840" y="1215522"/>
                </a:cubicBezTo>
                <a:lnTo>
                  <a:pt x="665635" y="1215006"/>
                </a:lnTo>
                <a:lnTo>
                  <a:pt x="655528" y="1216797"/>
                </a:lnTo>
                <a:cubicBezTo>
                  <a:pt x="651868" y="1216853"/>
                  <a:pt x="648208" y="1216187"/>
                  <a:pt x="643328" y="1214634"/>
                </a:cubicBezTo>
                <a:cubicBezTo>
                  <a:pt x="643328" y="1214634"/>
                  <a:pt x="643772" y="1214191"/>
                  <a:pt x="643772" y="1214191"/>
                </a:cubicBezTo>
                <a:cubicBezTo>
                  <a:pt x="644659" y="1213304"/>
                  <a:pt x="645103" y="1212417"/>
                  <a:pt x="645990" y="1211086"/>
                </a:cubicBezTo>
                <a:cubicBezTo>
                  <a:pt x="642441" y="1210642"/>
                  <a:pt x="638892" y="1210198"/>
                  <a:pt x="635787" y="1209755"/>
                </a:cubicBezTo>
                <a:cubicBezTo>
                  <a:pt x="637117" y="1208868"/>
                  <a:pt x="639336" y="1207980"/>
                  <a:pt x="640666" y="1207093"/>
                </a:cubicBezTo>
                <a:cubicBezTo>
                  <a:pt x="645546" y="1207093"/>
                  <a:pt x="650426" y="1207093"/>
                  <a:pt x="655306" y="1206649"/>
                </a:cubicBezTo>
                <a:cubicBezTo>
                  <a:pt x="660186" y="1206206"/>
                  <a:pt x="664622" y="1206206"/>
                  <a:pt x="669502" y="1206206"/>
                </a:cubicBezTo>
                <a:lnTo>
                  <a:pt x="689908" y="1206649"/>
                </a:lnTo>
                <a:lnTo>
                  <a:pt x="704104" y="1205319"/>
                </a:lnTo>
                <a:cubicBezTo>
                  <a:pt x="713420" y="1203544"/>
                  <a:pt x="722293" y="1201326"/>
                  <a:pt x="730721" y="1199551"/>
                </a:cubicBezTo>
                <a:cubicBezTo>
                  <a:pt x="738263" y="1197333"/>
                  <a:pt x="743587" y="1196446"/>
                  <a:pt x="748466" y="1195559"/>
                </a:cubicBezTo>
                <a:cubicBezTo>
                  <a:pt x="753346" y="1195115"/>
                  <a:pt x="757782" y="1195115"/>
                  <a:pt x="761775" y="1195115"/>
                </a:cubicBezTo>
                <a:lnTo>
                  <a:pt x="762701" y="1194685"/>
                </a:lnTo>
                <a:lnTo>
                  <a:pt x="749797" y="1195116"/>
                </a:lnTo>
                <a:cubicBezTo>
                  <a:pt x="744917" y="1195559"/>
                  <a:pt x="739150" y="1196890"/>
                  <a:pt x="732052" y="1199108"/>
                </a:cubicBezTo>
                <a:cubicBezTo>
                  <a:pt x="723623" y="1200882"/>
                  <a:pt x="714751" y="1203101"/>
                  <a:pt x="705435" y="1204875"/>
                </a:cubicBezTo>
                <a:cubicBezTo>
                  <a:pt x="700999" y="1205319"/>
                  <a:pt x="696563" y="1205763"/>
                  <a:pt x="691239" y="1206206"/>
                </a:cubicBezTo>
                <a:cubicBezTo>
                  <a:pt x="685029" y="1206206"/>
                  <a:pt x="677931" y="1206206"/>
                  <a:pt x="670833" y="1205763"/>
                </a:cubicBezTo>
                <a:cubicBezTo>
                  <a:pt x="666396" y="1205763"/>
                  <a:pt x="661516" y="1206206"/>
                  <a:pt x="656637" y="1206206"/>
                </a:cubicBezTo>
                <a:cubicBezTo>
                  <a:pt x="651757" y="1206650"/>
                  <a:pt x="646877" y="1206650"/>
                  <a:pt x="641997" y="1206650"/>
                </a:cubicBezTo>
                <a:cubicBezTo>
                  <a:pt x="641554" y="1205763"/>
                  <a:pt x="641997" y="1205319"/>
                  <a:pt x="642441" y="1204875"/>
                </a:cubicBezTo>
                <a:cubicBezTo>
                  <a:pt x="643328" y="1203544"/>
                  <a:pt x="644659" y="1202214"/>
                  <a:pt x="645546" y="1200439"/>
                </a:cubicBezTo>
                <a:cubicBezTo>
                  <a:pt x="689021" y="1198665"/>
                  <a:pt x="738263" y="1190236"/>
                  <a:pt x="782181" y="1177814"/>
                </a:cubicBezTo>
                <a:cubicBezTo>
                  <a:pt x="814566" y="1168498"/>
                  <a:pt x="845176" y="1157408"/>
                  <a:pt x="874899" y="1142768"/>
                </a:cubicBezTo>
                <a:cubicBezTo>
                  <a:pt x="881996" y="1138775"/>
                  <a:pt x="890425" y="1134339"/>
                  <a:pt x="899297" y="1129903"/>
                </a:cubicBezTo>
                <a:cubicBezTo>
                  <a:pt x="903734" y="1127685"/>
                  <a:pt x="908614" y="1125467"/>
                  <a:pt x="913050" y="1122805"/>
                </a:cubicBezTo>
                <a:cubicBezTo>
                  <a:pt x="917486" y="1120143"/>
                  <a:pt x="922366" y="1117926"/>
                  <a:pt x="927246" y="1115264"/>
                </a:cubicBezTo>
                <a:cubicBezTo>
                  <a:pt x="936562" y="1109940"/>
                  <a:pt x="945434" y="1104617"/>
                  <a:pt x="953863" y="1099293"/>
                </a:cubicBezTo>
                <a:cubicBezTo>
                  <a:pt x="962292" y="1093526"/>
                  <a:pt x="969390" y="1088203"/>
                  <a:pt x="975157" y="1082879"/>
                </a:cubicBezTo>
                <a:cubicBezTo>
                  <a:pt x="988466" y="1073120"/>
                  <a:pt x="1001774" y="1063360"/>
                  <a:pt x="1015083" y="1051826"/>
                </a:cubicBezTo>
                <a:cubicBezTo>
                  <a:pt x="1018632" y="1048721"/>
                  <a:pt x="1022624" y="1046059"/>
                  <a:pt x="1026173" y="1042953"/>
                </a:cubicBezTo>
                <a:cubicBezTo>
                  <a:pt x="1029722" y="1039848"/>
                  <a:pt x="1033271" y="1036743"/>
                  <a:pt x="1036820" y="1033637"/>
                </a:cubicBezTo>
                <a:cubicBezTo>
                  <a:pt x="1042587" y="1028757"/>
                  <a:pt x="1047467" y="1024321"/>
                  <a:pt x="1052790" y="1018998"/>
                </a:cubicBezTo>
                <a:cubicBezTo>
                  <a:pt x="1055009" y="1015005"/>
                  <a:pt x="1057671" y="1011456"/>
                  <a:pt x="1059445" y="1007907"/>
                </a:cubicBezTo>
                <a:lnTo>
                  <a:pt x="1069003" y="999145"/>
                </a:lnTo>
                <a:lnTo>
                  <a:pt x="1069080" y="998595"/>
                </a:lnTo>
                <a:lnTo>
                  <a:pt x="1059889" y="1007020"/>
                </a:lnTo>
                <a:cubicBezTo>
                  <a:pt x="1058114" y="1010569"/>
                  <a:pt x="1055453" y="1014118"/>
                  <a:pt x="1053234" y="1018111"/>
                </a:cubicBezTo>
                <a:cubicBezTo>
                  <a:pt x="1047911" y="1023434"/>
                  <a:pt x="1043031" y="1027870"/>
                  <a:pt x="1037264" y="1032750"/>
                </a:cubicBezTo>
                <a:cubicBezTo>
                  <a:pt x="1033715" y="1035855"/>
                  <a:pt x="1030166" y="1038961"/>
                  <a:pt x="1026617" y="1042066"/>
                </a:cubicBezTo>
                <a:cubicBezTo>
                  <a:pt x="1023068" y="1045172"/>
                  <a:pt x="1019519" y="1047833"/>
                  <a:pt x="1015527" y="1050938"/>
                </a:cubicBezTo>
                <a:cubicBezTo>
                  <a:pt x="1002218" y="1062029"/>
                  <a:pt x="989353" y="1072232"/>
                  <a:pt x="975601" y="1081992"/>
                </a:cubicBezTo>
                <a:cubicBezTo>
                  <a:pt x="969834" y="1087315"/>
                  <a:pt x="962292" y="1093083"/>
                  <a:pt x="954307" y="1098406"/>
                </a:cubicBezTo>
                <a:cubicBezTo>
                  <a:pt x="945878" y="1103730"/>
                  <a:pt x="937006" y="1109496"/>
                  <a:pt x="927690" y="1114377"/>
                </a:cubicBezTo>
                <a:cubicBezTo>
                  <a:pt x="922810" y="1117038"/>
                  <a:pt x="918373" y="1119256"/>
                  <a:pt x="913494" y="1121918"/>
                </a:cubicBezTo>
                <a:cubicBezTo>
                  <a:pt x="909058" y="1124580"/>
                  <a:pt x="904178" y="1126798"/>
                  <a:pt x="899741" y="1129016"/>
                </a:cubicBezTo>
                <a:cubicBezTo>
                  <a:pt x="890869" y="1133452"/>
                  <a:pt x="882440" y="1137888"/>
                  <a:pt x="875342" y="1141881"/>
                </a:cubicBezTo>
                <a:cubicBezTo>
                  <a:pt x="845619" y="1156077"/>
                  <a:pt x="815010" y="1167167"/>
                  <a:pt x="782625" y="1176927"/>
                </a:cubicBezTo>
                <a:cubicBezTo>
                  <a:pt x="738707" y="1189348"/>
                  <a:pt x="689465" y="1197777"/>
                  <a:pt x="645990" y="1199552"/>
                </a:cubicBezTo>
                <a:cubicBezTo>
                  <a:pt x="642441" y="1199552"/>
                  <a:pt x="638448" y="1199552"/>
                  <a:pt x="635787" y="1199552"/>
                </a:cubicBezTo>
                <a:cubicBezTo>
                  <a:pt x="635343" y="1198221"/>
                  <a:pt x="634456" y="1197333"/>
                  <a:pt x="634456" y="1196003"/>
                </a:cubicBezTo>
                <a:cubicBezTo>
                  <a:pt x="632681" y="1195116"/>
                  <a:pt x="628245" y="1195559"/>
                  <a:pt x="623809" y="1195559"/>
                </a:cubicBezTo>
                <a:lnTo>
                  <a:pt x="616944" y="1198368"/>
                </a:lnTo>
                <a:lnTo>
                  <a:pt x="616711" y="1198442"/>
                </a:lnTo>
                <a:lnTo>
                  <a:pt x="616578" y="1198517"/>
                </a:lnTo>
                <a:lnTo>
                  <a:pt x="614049" y="1199552"/>
                </a:lnTo>
                <a:cubicBezTo>
                  <a:pt x="602959" y="1199995"/>
                  <a:pt x="594086" y="1199995"/>
                  <a:pt x="585657" y="1199995"/>
                </a:cubicBezTo>
                <a:cubicBezTo>
                  <a:pt x="577672" y="1199552"/>
                  <a:pt x="571018" y="1199108"/>
                  <a:pt x="564807" y="1199108"/>
                </a:cubicBezTo>
                <a:cubicBezTo>
                  <a:pt x="561258" y="1198665"/>
                  <a:pt x="558153" y="1198221"/>
                  <a:pt x="554604" y="1198221"/>
                </a:cubicBezTo>
                <a:cubicBezTo>
                  <a:pt x="551055" y="1197777"/>
                  <a:pt x="547506" y="1197333"/>
                  <a:pt x="544401" y="1196446"/>
                </a:cubicBezTo>
                <a:lnTo>
                  <a:pt x="550547" y="1189890"/>
                </a:lnTo>
                <a:lnTo>
                  <a:pt x="549280" y="1190236"/>
                </a:lnTo>
                <a:lnTo>
                  <a:pt x="526381" y="1185995"/>
                </a:lnTo>
                <a:lnTo>
                  <a:pt x="525325" y="1186243"/>
                </a:lnTo>
                <a:cubicBezTo>
                  <a:pt x="508024" y="1183581"/>
                  <a:pt x="493828" y="1180920"/>
                  <a:pt x="481406" y="1178258"/>
                </a:cubicBezTo>
                <a:cubicBezTo>
                  <a:pt x="475196" y="1176927"/>
                  <a:pt x="469428" y="1175596"/>
                  <a:pt x="464105" y="1174709"/>
                </a:cubicBezTo>
                <a:cubicBezTo>
                  <a:pt x="458782" y="1173378"/>
                  <a:pt x="453902" y="1172491"/>
                  <a:pt x="449022" y="1172047"/>
                </a:cubicBezTo>
                <a:cubicBezTo>
                  <a:pt x="443255" y="1169386"/>
                  <a:pt x="437044" y="1166724"/>
                  <a:pt x="430834" y="1163618"/>
                </a:cubicBezTo>
                <a:cubicBezTo>
                  <a:pt x="424623" y="1161400"/>
                  <a:pt x="417968" y="1158739"/>
                  <a:pt x="408209" y="1155190"/>
                </a:cubicBezTo>
                <a:cubicBezTo>
                  <a:pt x="400223" y="1152084"/>
                  <a:pt x="392238" y="1148979"/>
                  <a:pt x="384697" y="1145873"/>
                </a:cubicBezTo>
                <a:cubicBezTo>
                  <a:pt x="386915" y="1143656"/>
                  <a:pt x="387802" y="1143212"/>
                  <a:pt x="388689" y="1142768"/>
                </a:cubicBezTo>
                <a:cubicBezTo>
                  <a:pt x="394457" y="1144099"/>
                  <a:pt x="399780" y="1144986"/>
                  <a:pt x="405104" y="1145873"/>
                </a:cubicBezTo>
                <a:cubicBezTo>
                  <a:pt x="407765" y="1148092"/>
                  <a:pt x="409983" y="1149866"/>
                  <a:pt x="412201" y="1152084"/>
                </a:cubicBezTo>
                <a:cubicBezTo>
                  <a:pt x="418412" y="1153415"/>
                  <a:pt x="425066" y="1156077"/>
                  <a:pt x="436600" y="1159182"/>
                </a:cubicBezTo>
                <a:cubicBezTo>
                  <a:pt x="454345" y="1165837"/>
                  <a:pt x="468985" y="1168942"/>
                  <a:pt x="484955" y="1171603"/>
                </a:cubicBezTo>
                <a:cubicBezTo>
                  <a:pt x="488948" y="1172491"/>
                  <a:pt x="492941" y="1172935"/>
                  <a:pt x="496933" y="1173822"/>
                </a:cubicBezTo>
                <a:cubicBezTo>
                  <a:pt x="500926" y="1174265"/>
                  <a:pt x="505362" y="1175152"/>
                  <a:pt x="509798" y="1176040"/>
                </a:cubicBezTo>
                <a:cubicBezTo>
                  <a:pt x="514234" y="1176927"/>
                  <a:pt x="519114" y="1177814"/>
                  <a:pt x="523994" y="1179145"/>
                </a:cubicBezTo>
                <a:lnTo>
                  <a:pt x="539638" y="1182528"/>
                </a:lnTo>
                <a:lnTo>
                  <a:pt x="540851" y="1182250"/>
                </a:lnTo>
                <a:cubicBezTo>
                  <a:pt x="545731" y="1183138"/>
                  <a:pt x="550168" y="1183581"/>
                  <a:pt x="555491" y="1184469"/>
                </a:cubicBezTo>
                <a:cubicBezTo>
                  <a:pt x="555934" y="1184025"/>
                  <a:pt x="555934" y="1184025"/>
                  <a:pt x="555934" y="1183581"/>
                </a:cubicBezTo>
                <a:cubicBezTo>
                  <a:pt x="563032" y="1184025"/>
                  <a:pt x="570574" y="1184025"/>
                  <a:pt x="577228" y="1184469"/>
                </a:cubicBezTo>
                <a:cubicBezTo>
                  <a:pt x="578559" y="1184469"/>
                  <a:pt x="580334" y="1184912"/>
                  <a:pt x="580777" y="1184912"/>
                </a:cubicBezTo>
                <a:cubicBezTo>
                  <a:pt x="592311" y="1185356"/>
                  <a:pt x="602958" y="1184912"/>
                  <a:pt x="613605" y="1184912"/>
                </a:cubicBezTo>
                <a:cubicBezTo>
                  <a:pt x="622034" y="1185356"/>
                  <a:pt x="630019" y="1185356"/>
                  <a:pt x="637561" y="1185799"/>
                </a:cubicBezTo>
                <a:cubicBezTo>
                  <a:pt x="647320" y="1185356"/>
                  <a:pt x="657080" y="1184025"/>
                  <a:pt x="665953" y="1183581"/>
                </a:cubicBezTo>
                <a:cubicBezTo>
                  <a:pt x="667284" y="1183581"/>
                  <a:pt x="669058" y="1183581"/>
                  <a:pt x="669502" y="1183581"/>
                </a:cubicBezTo>
                <a:cubicBezTo>
                  <a:pt x="669945" y="1184912"/>
                  <a:pt x="670833" y="1185799"/>
                  <a:pt x="670833" y="1187130"/>
                </a:cubicBezTo>
                <a:cubicBezTo>
                  <a:pt x="684141" y="1186243"/>
                  <a:pt x="692126" y="1184912"/>
                  <a:pt x="698781" y="1183581"/>
                </a:cubicBezTo>
                <a:cubicBezTo>
                  <a:pt x="705435" y="1182694"/>
                  <a:pt x="710315" y="1181363"/>
                  <a:pt x="717413" y="1179145"/>
                </a:cubicBezTo>
                <a:cubicBezTo>
                  <a:pt x="720962" y="1178701"/>
                  <a:pt x="724511" y="1178258"/>
                  <a:pt x="728060" y="1177371"/>
                </a:cubicBezTo>
                <a:cubicBezTo>
                  <a:pt x="730278" y="1176927"/>
                  <a:pt x="732496" y="1176927"/>
                  <a:pt x="734714" y="1176484"/>
                </a:cubicBezTo>
                <a:cubicBezTo>
                  <a:pt x="740038" y="1175152"/>
                  <a:pt x="744474" y="1174265"/>
                  <a:pt x="749353" y="1172935"/>
                </a:cubicBezTo>
                <a:cubicBezTo>
                  <a:pt x="753346" y="1172047"/>
                  <a:pt x="757339" y="1171160"/>
                  <a:pt x="761331" y="1170273"/>
                </a:cubicBezTo>
                <a:cubicBezTo>
                  <a:pt x="765324" y="1169386"/>
                  <a:pt x="769317" y="1168054"/>
                  <a:pt x="773309" y="1167167"/>
                </a:cubicBezTo>
                <a:lnTo>
                  <a:pt x="795280" y="1163365"/>
                </a:lnTo>
                <a:lnTo>
                  <a:pt x="798152" y="1162288"/>
                </a:lnTo>
                <a:cubicBezTo>
                  <a:pt x="790610" y="1163618"/>
                  <a:pt x="782625" y="1164949"/>
                  <a:pt x="775084" y="1166280"/>
                </a:cubicBezTo>
                <a:cubicBezTo>
                  <a:pt x="771091" y="1167167"/>
                  <a:pt x="767099" y="1168498"/>
                  <a:pt x="763106" y="1169386"/>
                </a:cubicBezTo>
                <a:cubicBezTo>
                  <a:pt x="759114" y="1170273"/>
                  <a:pt x="755121" y="1171160"/>
                  <a:pt x="751128" y="1172047"/>
                </a:cubicBezTo>
                <a:cubicBezTo>
                  <a:pt x="745805" y="1173378"/>
                  <a:pt x="741812" y="1174265"/>
                  <a:pt x="736489" y="1175596"/>
                </a:cubicBezTo>
                <a:cubicBezTo>
                  <a:pt x="734271" y="1176040"/>
                  <a:pt x="732052" y="1176040"/>
                  <a:pt x="729835" y="1176484"/>
                </a:cubicBezTo>
                <a:cubicBezTo>
                  <a:pt x="726286" y="1176927"/>
                  <a:pt x="722737" y="1177371"/>
                  <a:pt x="719188" y="1178258"/>
                </a:cubicBezTo>
                <a:cubicBezTo>
                  <a:pt x="706766" y="1179589"/>
                  <a:pt x="697894" y="1180032"/>
                  <a:pt x="690352" y="1180920"/>
                </a:cubicBezTo>
                <a:cubicBezTo>
                  <a:pt x="683254" y="1181807"/>
                  <a:pt x="677487" y="1182694"/>
                  <a:pt x="670833" y="1182694"/>
                </a:cubicBezTo>
                <a:cubicBezTo>
                  <a:pt x="669945" y="1182694"/>
                  <a:pt x="668615" y="1182694"/>
                  <a:pt x="667284" y="1182694"/>
                </a:cubicBezTo>
                <a:cubicBezTo>
                  <a:pt x="658411" y="1183581"/>
                  <a:pt x="648652" y="1184912"/>
                  <a:pt x="638892" y="1184912"/>
                </a:cubicBezTo>
                <a:cubicBezTo>
                  <a:pt x="631351" y="1184469"/>
                  <a:pt x="623365" y="1184469"/>
                  <a:pt x="614936" y="1184025"/>
                </a:cubicBezTo>
                <a:cubicBezTo>
                  <a:pt x="604289" y="1184025"/>
                  <a:pt x="593642" y="1184469"/>
                  <a:pt x="582108" y="1184025"/>
                </a:cubicBezTo>
                <a:cubicBezTo>
                  <a:pt x="581221" y="1184025"/>
                  <a:pt x="579890" y="1183581"/>
                  <a:pt x="578559" y="1183581"/>
                </a:cubicBezTo>
                <a:cubicBezTo>
                  <a:pt x="573680" y="1181807"/>
                  <a:pt x="570131" y="1180032"/>
                  <a:pt x="564807" y="1177814"/>
                </a:cubicBezTo>
                <a:cubicBezTo>
                  <a:pt x="562589" y="1179589"/>
                  <a:pt x="559484" y="1180920"/>
                  <a:pt x="557266" y="1182694"/>
                </a:cubicBezTo>
                <a:lnTo>
                  <a:pt x="557246" y="1182732"/>
                </a:lnTo>
                <a:lnTo>
                  <a:pt x="563476" y="1178701"/>
                </a:lnTo>
                <a:cubicBezTo>
                  <a:pt x="568800" y="1180919"/>
                  <a:pt x="572793" y="1182694"/>
                  <a:pt x="577229" y="1184468"/>
                </a:cubicBezTo>
                <a:cubicBezTo>
                  <a:pt x="570131" y="1184468"/>
                  <a:pt x="562589" y="1184025"/>
                  <a:pt x="555935" y="1183581"/>
                </a:cubicBezTo>
                <a:lnTo>
                  <a:pt x="556103" y="1183472"/>
                </a:lnTo>
                <a:lnTo>
                  <a:pt x="542182" y="1181363"/>
                </a:lnTo>
                <a:cubicBezTo>
                  <a:pt x="536415" y="1180032"/>
                  <a:pt x="531092" y="1179145"/>
                  <a:pt x="525769" y="1177814"/>
                </a:cubicBezTo>
                <a:cubicBezTo>
                  <a:pt x="520889" y="1176484"/>
                  <a:pt x="516009" y="1175596"/>
                  <a:pt x="511573" y="1174709"/>
                </a:cubicBezTo>
                <a:cubicBezTo>
                  <a:pt x="507136" y="1173822"/>
                  <a:pt x="502700" y="1173378"/>
                  <a:pt x="498707" y="1172491"/>
                </a:cubicBezTo>
                <a:cubicBezTo>
                  <a:pt x="494715" y="1171603"/>
                  <a:pt x="490722" y="1171160"/>
                  <a:pt x="486730" y="1170273"/>
                </a:cubicBezTo>
                <a:cubicBezTo>
                  <a:pt x="470760" y="1167611"/>
                  <a:pt x="456120" y="1164506"/>
                  <a:pt x="438375" y="1157851"/>
                </a:cubicBezTo>
                <a:cubicBezTo>
                  <a:pt x="426841" y="1155190"/>
                  <a:pt x="420187" y="1152528"/>
                  <a:pt x="413976" y="1150753"/>
                </a:cubicBezTo>
                <a:cubicBezTo>
                  <a:pt x="411314" y="1148979"/>
                  <a:pt x="409096" y="1146761"/>
                  <a:pt x="406878" y="1144543"/>
                </a:cubicBezTo>
                <a:cubicBezTo>
                  <a:pt x="401555" y="1143656"/>
                  <a:pt x="396231" y="1142768"/>
                  <a:pt x="390464" y="1141437"/>
                </a:cubicBezTo>
                <a:cubicBezTo>
                  <a:pt x="382035" y="1137445"/>
                  <a:pt x="374493" y="1133452"/>
                  <a:pt x="366065" y="1129016"/>
                </a:cubicBezTo>
                <a:cubicBezTo>
                  <a:pt x="363403" y="1129016"/>
                  <a:pt x="361629" y="1129460"/>
                  <a:pt x="358967" y="1129460"/>
                </a:cubicBezTo>
                <a:cubicBezTo>
                  <a:pt x="350094" y="1125023"/>
                  <a:pt x="342109" y="1121031"/>
                  <a:pt x="333680" y="1116594"/>
                </a:cubicBezTo>
                <a:cubicBezTo>
                  <a:pt x="332350" y="1113933"/>
                  <a:pt x="330575" y="1111271"/>
                  <a:pt x="329244" y="1108609"/>
                </a:cubicBezTo>
                <a:cubicBezTo>
                  <a:pt x="329244" y="1108609"/>
                  <a:pt x="329688" y="1108609"/>
                  <a:pt x="330131" y="1108166"/>
                </a:cubicBezTo>
                <a:cubicBezTo>
                  <a:pt x="335011" y="1111271"/>
                  <a:pt x="340335" y="1113933"/>
                  <a:pt x="345658" y="1116594"/>
                </a:cubicBezTo>
                <a:cubicBezTo>
                  <a:pt x="350982" y="1119256"/>
                  <a:pt x="355861" y="1121918"/>
                  <a:pt x="361185" y="1125023"/>
                </a:cubicBezTo>
                <a:cubicBezTo>
                  <a:pt x="362959" y="1124136"/>
                  <a:pt x="364290" y="1123249"/>
                  <a:pt x="365621" y="1122362"/>
                </a:cubicBezTo>
                <a:cubicBezTo>
                  <a:pt x="357192" y="1118369"/>
                  <a:pt x="351869" y="1113933"/>
                  <a:pt x="347433" y="1110384"/>
                </a:cubicBezTo>
                <a:cubicBezTo>
                  <a:pt x="342997" y="1106835"/>
                  <a:pt x="338560" y="1104617"/>
                  <a:pt x="332350" y="1103730"/>
                </a:cubicBezTo>
                <a:cubicBezTo>
                  <a:pt x="319928" y="1094857"/>
                  <a:pt x="315935" y="1094857"/>
                  <a:pt x="311499" y="1091752"/>
                </a:cubicBezTo>
                <a:cubicBezTo>
                  <a:pt x="305288" y="1087759"/>
                  <a:pt x="299522" y="1084210"/>
                  <a:pt x="293754" y="1080217"/>
                </a:cubicBezTo>
                <a:cubicBezTo>
                  <a:pt x="279558" y="1072232"/>
                  <a:pt x="283551" y="1080661"/>
                  <a:pt x="265806" y="1068240"/>
                </a:cubicBezTo>
                <a:cubicBezTo>
                  <a:pt x="262257" y="1065578"/>
                  <a:pt x="259152" y="1062917"/>
                  <a:pt x="255159" y="1059368"/>
                </a:cubicBezTo>
                <a:cubicBezTo>
                  <a:pt x="256047" y="1059368"/>
                  <a:pt x="256934" y="1058924"/>
                  <a:pt x="257377" y="1058480"/>
                </a:cubicBezTo>
                <a:cubicBezTo>
                  <a:pt x="261370" y="1059811"/>
                  <a:pt x="264475" y="1060698"/>
                  <a:pt x="268024" y="1061585"/>
                </a:cubicBezTo>
                <a:cubicBezTo>
                  <a:pt x="260483" y="1053157"/>
                  <a:pt x="259152" y="1049608"/>
                  <a:pt x="245843" y="1038517"/>
                </a:cubicBezTo>
                <a:cubicBezTo>
                  <a:pt x="241407" y="1034968"/>
                  <a:pt x="237415" y="1031419"/>
                  <a:pt x="233422" y="1028314"/>
                </a:cubicBezTo>
                <a:cubicBezTo>
                  <a:pt x="229429" y="1024765"/>
                  <a:pt x="225437" y="1021659"/>
                  <a:pt x="221888" y="1018111"/>
                </a:cubicBezTo>
                <a:cubicBezTo>
                  <a:pt x="219226" y="1015449"/>
                  <a:pt x="212128" y="1012787"/>
                  <a:pt x="207248" y="1006133"/>
                </a:cubicBezTo>
                <a:cubicBezTo>
                  <a:pt x="199707" y="998148"/>
                  <a:pt x="193496" y="990606"/>
                  <a:pt x="185955" y="982621"/>
                </a:cubicBezTo>
                <a:lnTo>
                  <a:pt x="184493" y="978055"/>
                </a:lnTo>
                <a:lnTo>
                  <a:pt x="180187" y="973748"/>
                </a:lnTo>
                <a:cubicBezTo>
                  <a:pt x="175308" y="968869"/>
                  <a:pt x="170428" y="963545"/>
                  <a:pt x="165548" y="957778"/>
                </a:cubicBezTo>
                <a:cubicBezTo>
                  <a:pt x="164661" y="954673"/>
                  <a:pt x="158006" y="946244"/>
                  <a:pt x="163773" y="949793"/>
                </a:cubicBezTo>
                <a:cubicBezTo>
                  <a:pt x="161555" y="947131"/>
                  <a:pt x="159781" y="944026"/>
                  <a:pt x="158006" y="941808"/>
                </a:cubicBezTo>
                <a:lnTo>
                  <a:pt x="157319" y="940730"/>
                </a:lnTo>
                <a:lnTo>
                  <a:pt x="150464" y="936040"/>
                </a:lnTo>
                <a:cubicBezTo>
                  <a:pt x="145141" y="929830"/>
                  <a:pt x="140705" y="923176"/>
                  <a:pt x="137156" y="916965"/>
                </a:cubicBezTo>
                <a:cubicBezTo>
                  <a:pt x="133607" y="910310"/>
                  <a:pt x="130945" y="904100"/>
                  <a:pt x="129614" y="899220"/>
                </a:cubicBezTo>
                <a:lnTo>
                  <a:pt x="128727" y="899220"/>
                </a:lnTo>
                <a:cubicBezTo>
                  <a:pt x="125178" y="893009"/>
                  <a:pt x="121629" y="886355"/>
                  <a:pt x="118524" y="879701"/>
                </a:cubicBezTo>
                <a:cubicBezTo>
                  <a:pt x="115418" y="873047"/>
                  <a:pt x="111869" y="866836"/>
                  <a:pt x="108764" y="860181"/>
                </a:cubicBezTo>
                <a:cubicBezTo>
                  <a:pt x="105215" y="852640"/>
                  <a:pt x="101666" y="845098"/>
                  <a:pt x="98561" y="837557"/>
                </a:cubicBezTo>
                <a:cubicBezTo>
                  <a:pt x="95456" y="830015"/>
                  <a:pt x="92350" y="822030"/>
                  <a:pt x="89245" y="814489"/>
                </a:cubicBezTo>
                <a:cubicBezTo>
                  <a:pt x="92794" y="819368"/>
                  <a:pt x="95899" y="824248"/>
                  <a:pt x="98561" y="830015"/>
                </a:cubicBezTo>
                <a:cubicBezTo>
                  <a:pt x="101223" y="835782"/>
                  <a:pt x="103884" y="841993"/>
                  <a:pt x="107877" y="849534"/>
                </a:cubicBezTo>
                <a:cubicBezTo>
                  <a:pt x="109652" y="852196"/>
                  <a:pt x="110095" y="856632"/>
                  <a:pt x="110982" y="860181"/>
                </a:cubicBezTo>
                <a:lnTo>
                  <a:pt x="112265" y="862063"/>
                </a:lnTo>
                <a:lnTo>
                  <a:pt x="110686" y="853851"/>
                </a:lnTo>
                <a:lnTo>
                  <a:pt x="106566" y="846374"/>
                </a:lnTo>
                <a:lnTo>
                  <a:pt x="99860" y="831294"/>
                </a:lnTo>
                <a:lnTo>
                  <a:pt x="91906" y="818037"/>
                </a:lnTo>
                <a:cubicBezTo>
                  <a:pt x="88801" y="809165"/>
                  <a:pt x="85252" y="800292"/>
                  <a:pt x="82147" y="791420"/>
                </a:cubicBezTo>
                <a:lnTo>
                  <a:pt x="73786" y="764137"/>
                </a:lnTo>
                <a:lnTo>
                  <a:pt x="71040" y="756180"/>
                </a:lnTo>
                <a:cubicBezTo>
                  <a:pt x="66387" y="740541"/>
                  <a:pt x="62390" y="724619"/>
                  <a:pt x="59081" y="708447"/>
                </a:cubicBezTo>
                <a:lnTo>
                  <a:pt x="53793" y="673795"/>
                </a:lnTo>
                <a:lnTo>
                  <a:pt x="53755" y="674748"/>
                </a:lnTo>
                <a:cubicBezTo>
                  <a:pt x="53755" y="676966"/>
                  <a:pt x="53755" y="678741"/>
                  <a:pt x="54199" y="681846"/>
                </a:cubicBezTo>
                <a:cubicBezTo>
                  <a:pt x="55086" y="687169"/>
                  <a:pt x="55973" y="692493"/>
                  <a:pt x="56417" y="698260"/>
                </a:cubicBezTo>
                <a:cubicBezTo>
                  <a:pt x="57304" y="704027"/>
                  <a:pt x="58191" y="709794"/>
                  <a:pt x="59078" y="715117"/>
                </a:cubicBezTo>
                <a:cubicBezTo>
                  <a:pt x="56860" y="711125"/>
                  <a:pt x="55973" y="705801"/>
                  <a:pt x="54642" y="700478"/>
                </a:cubicBezTo>
                <a:cubicBezTo>
                  <a:pt x="53755" y="694711"/>
                  <a:pt x="52868" y="688500"/>
                  <a:pt x="51537" y="681846"/>
                </a:cubicBezTo>
                <a:cubicBezTo>
                  <a:pt x="49319" y="681846"/>
                  <a:pt x="48875" y="681846"/>
                  <a:pt x="47988" y="681846"/>
                </a:cubicBezTo>
                <a:cubicBezTo>
                  <a:pt x="47544" y="676966"/>
                  <a:pt x="47101" y="672530"/>
                  <a:pt x="45770" y="664988"/>
                </a:cubicBezTo>
                <a:cubicBezTo>
                  <a:pt x="44882" y="661439"/>
                  <a:pt x="43552" y="657890"/>
                  <a:pt x="42665" y="654341"/>
                </a:cubicBezTo>
                <a:cubicBezTo>
                  <a:pt x="41777" y="650792"/>
                  <a:pt x="40890" y="647243"/>
                  <a:pt x="40003" y="644138"/>
                </a:cubicBezTo>
                <a:cubicBezTo>
                  <a:pt x="37341" y="641033"/>
                  <a:pt x="35123" y="638815"/>
                  <a:pt x="32461" y="636153"/>
                </a:cubicBezTo>
                <a:cubicBezTo>
                  <a:pt x="31574" y="636153"/>
                  <a:pt x="31130" y="636153"/>
                  <a:pt x="30243" y="636153"/>
                </a:cubicBezTo>
                <a:cubicBezTo>
                  <a:pt x="29356" y="633491"/>
                  <a:pt x="28469" y="629498"/>
                  <a:pt x="28025" y="625062"/>
                </a:cubicBezTo>
                <a:cubicBezTo>
                  <a:pt x="27581" y="620626"/>
                  <a:pt x="27138" y="615746"/>
                  <a:pt x="27138" y="610866"/>
                </a:cubicBezTo>
                <a:cubicBezTo>
                  <a:pt x="27138" y="601550"/>
                  <a:pt x="27581" y="593121"/>
                  <a:pt x="28912" y="590904"/>
                </a:cubicBezTo>
                <a:cubicBezTo>
                  <a:pt x="29356" y="588242"/>
                  <a:pt x="29356" y="586023"/>
                  <a:pt x="29799" y="583806"/>
                </a:cubicBezTo>
                <a:lnTo>
                  <a:pt x="31310" y="578937"/>
                </a:lnTo>
                <a:lnTo>
                  <a:pt x="30576" y="567835"/>
                </a:lnTo>
                <a:cubicBezTo>
                  <a:pt x="30687" y="562290"/>
                  <a:pt x="31130" y="556523"/>
                  <a:pt x="31574" y="551421"/>
                </a:cubicBezTo>
                <a:lnTo>
                  <a:pt x="33348" y="548094"/>
                </a:lnTo>
                <a:lnTo>
                  <a:pt x="33348" y="546098"/>
                </a:lnTo>
                <a:cubicBezTo>
                  <a:pt x="32461" y="548759"/>
                  <a:pt x="31130" y="550534"/>
                  <a:pt x="29799" y="552752"/>
                </a:cubicBezTo>
                <a:cubicBezTo>
                  <a:pt x="28912" y="550978"/>
                  <a:pt x="27581" y="550090"/>
                  <a:pt x="26694" y="548316"/>
                </a:cubicBezTo>
                <a:cubicBezTo>
                  <a:pt x="24920" y="545654"/>
                  <a:pt x="25363" y="521699"/>
                  <a:pt x="20927" y="540331"/>
                </a:cubicBezTo>
                <a:lnTo>
                  <a:pt x="19873" y="534009"/>
                </a:lnTo>
                <a:lnTo>
                  <a:pt x="19596" y="534563"/>
                </a:lnTo>
                <a:cubicBezTo>
                  <a:pt x="19152" y="540331"/>
                  <a:pt x="18265" y="546541"/>
                  <a:pt x="17822" y="552308"/>
                </a:cubicBezTo>
                <a:cubicBezTo>
                  <a:pt x="17378" y="558076"/>
                  <a:pt x="16491" y="564286"/>
                  <a:pt x="16491" y="570053"/>
                </a:cubicBezTo>
                <a:cubicBezTo>
                  <a:pt x="16047" y="574489"/>
                  <a:pt x="15603" y="579369"/>
                  <a:pt x="15160" y="583806"/>
                </a:cubicBezTo>
                <a:lnTo>
                  <a:pt x="15160" y="612197"/>
                </a:lnTo>
                <a:cubicBezTo>
                  <a:pt x="15160" y="617077"/>
                  <a:pt x="15160" y="621957"/>
                  <a:pt x="15603" y="626837"/>
                </a:cubicBezTo>
                <a:cubicBezTo>
                  <a:pt x="16047" y="631716"/>
                  <a:pt x="16491" y="636596"/>
                  <a:pt x="16491" y="641476"/>
                </a:cubicBezTo>
                <a:cubicBezTo>
                  <a:pt x="14716" y="641920"/>
                  <a:pt x="15160" y="658334"/>
                  <a:pt x="12498" y="655228"/>
                </a:cubicBezTo>
                <a:cubicBezTo>
                  <a:pt x="12054" y="655228"/>
                  <a:pt x="12054" y="655228"/>
                  <a:pt x="11611" y="655228"/>
                </a:cubicBezTo>
                <a:cubicBezTo>
                  <a:pt x="8949" y="645469"/>
                  <a:pt x="8949" y="637040"/>
                  <a:pt x="8949" y="628611"/>
                </a:cubicBezTo>
                <a:cubicBezTo>
                  <a:pt x="8949" y="620182"/>
                  <a:pt x="10280" y="611754"/>
                  <a:pt x="8949" y="601107"/>
                </a:cubicBezTo>
                <a:cubicBezTo>
                  <a:pt x="9393" y="593565"/>
                  <a:pt x="10280" y="586911"/>
                  <a:pt x="11167" y="579813"/>
                </a:cubicBezTo>
                <a:lnTo>
                  <a:pt x="15158" y="583803"/>
                </a:lnTo>
                <a:lnTo>
                  <a:pt x="11611" y="579369"/>
                </a:lnTo>
                <a:cubicBezTo>
                  <a:pt x="10724" y="574933"/>
                  <a:pt x="10724" y="570053"/>
                  <a:pt x="10724" y="563399"/>
                </a:cubicBezTo>
                <a:cubicBezTo>
                  <a:pt x="10724" y="556744"/>
                  <a:pt x="11167" y="548759"/>
                  <a:pt x="11611" y="539000"/>
                </a:cubicBezTo>
                <a:cubicBezTo>
                  <a:pt x="11611" y="536782"/>
                  <a:pt x="12054" y="534563"/>
                  <a:pt x="12054" y="532346"/>
                </a:cubicBezTo>
                <a:cubicBezTo>
                  <a:pt x="12498" y="528797"/>
                  <a:pt x="12942" y="524804"/>
                  <a:pt x="13386" y="521255"/>
                </a:cubicBezTo>
                <a:cubicBezTo>
                  <a:pt x="15160" y="515044"/>
                  <a:pt x="16934" y="507503"/>
                  <a:pt x="18709" y="501292"/>
                </a:cubicBezTo>
                <a:lnTo>
                  <a:pt x="21361" y="488030"/>
                </a:lnTo>
                <a:lnTo>
                  <a:pt x="20483" y="484878"/>
                </a:lnTo>
                <a:cubicBezTo>
                  <a:pt x="19596" y="490645"/>
                  <a:pt x="18265" y="495969"/>
                  <a:pt x="17378" y="502623"/>
                </a:cubicBezTo>
                <a:cubicBezTo>
                  <a:pt x="15603" y="508833"/>
                  <a:pt x="13829" y="516375"/>
                  <a:pt x="12054" y="522586"/>
                </a:cubicBezTo>
                <a:cubicBezTo>
                  <a:pt x="11611" y="526135"/>
                  <a:pt x="11167" y="530127"/>
                  <a:pt x="10724" y="533676"/>
                </a:cubicBezTo>
                <a:cubicBezTo>
                  <a:pt x="10724" y="535895"/>
                  <a:pt x="10280" y="538112"/>
                  <a:pt x="10280" y="540331"/>
                </a:cubicBezTo>
                <a:cubicBezTo>
                  <a:pt x="10280" y="550090"/>
                  <a:pt x="9837" y="558076"/>
                  <a:pt x="9393" y="564730"/>
                </a:cubicBezTo>
                <a:cubicBezTo>
                  <a:pt x="9393" y="571384"/>
                  <a:pt x="9837" y="576264"/>
                  <a:pt x="10280" y="580700"/>
                </a:cubicBezTo>
                <a:cubicBezTo>
                  <a:pt x="9393" y="588242"/>
                  <a:pt x="8505" y="594896"/>
                  <a:pt x="8062" y="601994"/>
                </a:cubicBezTo>
                <a:cubicBezTo>
                  <a:pt x="9393" y="612641"/>
                  <a:pt x="8062" y="621070"/>
                  <a:pt x="8062" y="629498"/>
                </a:cubicBezTo>
                <a:cubicBezTo>
                  <a:pt x="8062" y="637927"/>
                  <a:pt x="8062" y="646356"/>
                  <a:pt x="10724" y="656116"/>
                </a:cubicBezTo>
                <a:cubicBezTo>
                  <a:pt x="10724" y="656116"/>
                  <a:pt x="11167" y="656116"/>
                  <a:pt x="11611" y="656116"/>
                </a:cubicBezTo>
                <a:cubicBezTo>
                  <a:pt x="13386" y="664545"/>
                  <a:pt x="15160" y="672530"/>
                  <a:pt x="17378" y="681402"/>
                </a:cubicBezTo>
                <a:cubicBezTo>
                  <a:pt x="17822" y="687169"/>
                  <a:pt x="19152" y="692493"/>
                  <a:pt x="20483" y="702252"/>
                </a:cubicBezTo>
                <a:cubicBezTo>
                  <a:pt x="22701" y="709794"/>
                  <a:pt x="24920" y="716892"/>
                  <a:pt x="27138" y="723546"/>
                </a:cubicBezTo>
                <a:cubicBezTo>
                  <a:pt x="28136" y="736189"/>
                  <a:pt x="34874" y="756319"/>
                  <a:pt x="37618" y="769336"/>
                </a:cubicBezTo>
                <a:lnTo>
                  <a:pt x="38533" y="778112"/>
                </a:lnTo>
                <a:lnTo>
                  <a:pt x="40447" y="778112"/>
                </a:lnTo>
                <a:cubicBezTo>
                  <a:pt x="45326" y="790533"/>
                  <a:pt x="48432" y="797187"/>
                  <a:pt x="50206" y="801623"/>
                </a:cubicBezTo>
                <a:cubicBezTo>
                  <a:pt x="52424" y="806060"/>
                  <a:pt x="53311" y="809165"/>
                  <a:pt x="53755" y="813601"/>
                </a:cubicBezTo>
                <a:cubicBezTo>
                  <a:pt x="51981" y="813158"/>
                  <a:pt x="49762" y="808721"/>
                  <a:pt x="47101" y="803398"/>
                </a:cubicBezTo>
                <a:cubicBezTo>
                  <a:pt x="44439" y="798074"/>
                  <a:pt x="42221" y="791864"/>
                  <a:pt x="40003" y="787427"/>
                </a:cubicBezTo>
                <a:cubicBezTo>
                  <a:pt x="37785" y="781661"/>
                  <a:pt x="41777" y="797631"/>
                  <a:pt x="39559" y="791864"/>
                </a:cubicBezTo>
                <a:lnTo>
                  <a:pt x="35700" y="779900"/>
                </a:lnTo>
                <a:lnTo>
                  <a:pt x="32905" y="780330"/>
                </a:lnTo>
                <a:cubicBezTo>
                  <a:pt x="31574" y="776781"/>
                  <a:pt x="30687" y="773232"/>
                  <a:pt x="29799" y="770127"/>
                </a:cubicBezTo>
                <a:cubicBezTo>
                  <a:pt x="24920" y="765246"/>
                  <a:pt x="21371" y="755043"/>
                  <a:pt x="19152" y="745727"/>
                </a:cubicBezTo>
                <a:cubicBezTo>
                  <a:pt x="16934" y="736411"/>
                  <a:pt x="15160" y="727539"/>
                  <a:pt x="12498" y="723990"/>
                </a:cubicBezTo>
                <a:cubicBezTo>
                  <a:pt x="10280" y="716005"/>
                  <a:pt x="10280" y="707576"/>
                  <a:pt x="12054" y="705801"/>
                </a:cubicBezTo>
                <a:cubicBezTo>
                  <a:pt x="11167" y="698703"/>
                  <a:pt x="9837" y="691605"/>
                  <a:pt x="8949" y="684507"/>
                </a:cubicBezTo>
                <a:cubicBezTo>
                  <a:pt x="8062" y="677409"/>
                  <a:pt x="7618" y="670312"/>
                  <a:pt x="6731" y="663214"/>
                </a:cubicBezTo>
                <a:cubicBezTo>
                  <a:pt x="4956" y="657890"/>
                  <a:pt x="3182" y="653454"/>
                  <a:pt x="1851" y="647687"/>
                </a:cubicBezTo>
                <a:cubicBezTo>
                  <a:pt x="-810" y="617521"/>
                  <a:pt x="-1254" y="582475"/>
                  <a:pt x="4956" y="565174"/>
                </a:cubicBezTo>
                <a:cubicBezTo>
                  <a:pt x="5400" y="557632"/>
                  <a:pt x="5844" y="548316"/>
                  <a:pt x="8062" y="543880"/>
                </a:cubicBezTo>
                <a:cubicBezTo>
                  <a:pt x="7175" y="539887"/>
                  <a:pt x="6288" y="536338"/>
                  <a:pt x="5400" y="532346"/>
                </a:cubicBezTo>
                <a:cubicBezTo>
                  <a:pt x="6288" y="524804"/>
                  <a:pt x="5400" y="507503"/>
                  <a:pt x="10724" y="500405"/>
                </a:cubicBezTo>
                <a:cubicBezTo>
                  <a:pt x="11167" y="497299"/>
                  <a:pt x="11611" y="495081"/>
                  <a:pt x="12054" y="492863"/>
                </a:cubicBezTo>
                <a:cubicBezTo>
                  <a:pt x="12942" y="481773"/>
                  <a:pt x="13829" y="474231"/>
                  <a:pt x="15603" y="467133"/>
                </a:cubicBezTo>
                <a:cubicBezTo>
                  <a:pt x="18709" y="460922"/>
                  <a:pt x="22701" y="450719"/>
                  <a:pt x="24920" y="448501"/>
                </a:cubicBezTo>
                <a:cubicBezTo>
                  <a:pt x="27138" y="453381"/>
                  <a:pt x="21814" y="465802"/>
                  <a:pt x="22701" y="473788"/>
                </a:cubicBezTo>
                <a:lnTo>
                  <a:pt x="24919" y="469453"/>
                </a:lnTo>
                <a:lnTo>
                  <a:pt x="26250" y="459092"/>
                </a:lnTo>
                <a:cubicBezTo>
                  <a:pt x="27138" y="454379"/>
                  <a:pt x="27803" y="450054"/>
                  <a:pt x="26694" y="447614"/>
                </a:cubicBezTo>
                <a:cubicBezTo>
                  <a:pt x="28025" y="442290"/>
                  <a:pt x="29356" y="438297"/>
                  <a:pt x="30687" y="432974"/>
                </a:cubicBezTo>
                <a:cubicBezTo>
                  <a:pt x="32905" y="425876"/>
                  <a:pt x="34679" y="418335"/>
                  <a:pt x="36897" y="410793"/>
                </a:cubicBezTo>
                <a:cubicBezTo>
                  <a:pt x="39116" y="403252"/>
                  <a:pt x="41777" y="395710"/>
                  <a:pt x="44439" y="388168"/>
                </a:cubicBezTo>
                <a:lnTo>
                  <a:pt x="45004" y="387533"/>
                </a:lnTo>
                <a:lnTo>
                  <a:pt x="48432" y="369536"/>
                </a:lnTo>
                <a:cubicBezTo>
                  <a:pt x="50206" y="365987"/>
                  <a:pt x="51981" y="361107"/>
                  <a:pt x="53311" y="356671"/>
                </a:cubicBezTo>
                <a:cubicBezTo>
                  <a:pt x="55086" y="352235"/>
                  <a:pt x="57304" y="348686"/>
                  <a:pt x="59079" y="346024"/>
                </a:cubicBezTo>
                <a:cubicBezTo>
                  <a:pt x="63071" y="338483"/>
                  <a:pt x="66177" y="330941"/>
                  <a:pt x="70613" y="323843"/>
                </a:cubicBezTo>
                <a:cubicBezTo>
                  <a:pt x="73718" y="316745"/>
                  <a:pt x="76824" y="310978"/>
                  <a:pt x="79929" y="303880"/>
                </a:cubicBezTo>
                <a:cubicBezTo>
                  <a:pt x="80373" y="297670"/>
                  <a:pt x="89245" y="286136"/>
                  <a:pt x="93237" y="278150"/>
                </a:cubicBezTo>
                <a:cubicBezTo>
                  <a:pt x="95456" y="275489"/>
                  <a:pt x="98117" y="272827"/>
                  <a:pt x="102997" y="267060"/>
                </a:cubicBezTo>
                <a:cubicBezTo>
                  <a:pt x="106103" y="260406"/>
                  <a:pt x="108764" y="255525"/>
                  <a:pt x="110982" y="251533"/>
                </a:cubicBezTo>
                <a:cubicBezTo>
                  <a:pt x="113201" y="247540"/>
                  <a:pt x="115418" y="244879"/>
                  <a:pt x="117637" y="241773"/>
                </a:cubicBezTo>
                <a:cubicBezTo>
                  <a:pt x="120299" y="239112"/>
                  <a:pt x="124291" y="234675"/>
                  <a:pt x="124735" y="238224"/>
                </a:cubicBezTo>
                <a:cubicBezTo>
                  <a:pt x="125178" y="237781"/>
                  <a:pt x="126065" y="236450"/>
                  <a:pt x="126509" y="235563"/>
                </a:cubicBezTo>
                <a:cubicBezTo>
                  <a:pt x="128727" y="230683"/>
                  <a:pt x="130945" y="226246"/>
                  <a:pt x="133607" y="221367"/>
                </a:cubicBezTo>
                <a:cubicBezTo>
                  <a:pt x="138043" y="216487"/>
                  <a:pt x="143367" y="208058"/>
                  <a:pt x="147359" y="205397"/>
                </a:cubicBezTo>
                <a:cubicBezTo>
                  <a:pt x="144365" y="211052"/>
                  <a:pt x="147609" y="209971"/>
                  <a:pt x="147734" y="212072"/>
                </a:cubicBezTo>
                <a:lnTo>
                  <a:pt x="146730" y="214877"/>
                </a:lnTo>
                <a:lnTo>
                  <a:pt x="161111" y="200073"/>
                </a:lnTo>
                <a:cubicBezTo>
                  <a:pt x="162442" y="197411"/>
                  <a:pt x="165104" y="194306"/>
                  <a:pt x="168209" y="190757"/>
                </a:cubicBezTo>
                <a:cubicBezTo>
                  <a:pt x="171315" y="187652"/>
                  <a:pt x="174864" y="184547"/>
                  <a:pt x="177525" y="181885"/>
                </a:cubicBezTo>
                <a:lnTo>
                  <a:pt x="178328" y="182777"/>
                </a:lnTo>
                <a:lnTo>
                  <a:pt x="177969" y="182328"/>
                </a:lnTo>
                <a:cubicBezTo>
                  <a:pt x="181962" y="178335"/>
                  <a:pt x="185511" y="174343"/>
                  <a:pt x="189503" y="170794"/>
                </a:cubicBezTo>
                <a:cubicBezTo>
                  <a:pt x="193052" y="167245"/>
                  <a:pt x="197045" y="163696"/>
                  <a:pt x="201038" y="160147"/>
                </a:cubicBezTo>
                <a:cubicBezTo>
                  <a:pt x="205917" y="155267"/>
                  <a:pt x="209023" y="151275"/>
                  <a:pt x="213459" y="146839"/>
                </a:cubicBezTo>
                <a:cubicBezTo>
                  <a:pt x="219226" y="142402"/>
                  <a:pt x="225437" y="137966"/>
                  <a:pt x="230760" y="133973"/>
                </a:cubicBezTo>
                <a:cubicBezTo>
                  <a:pt x="236971" y="129094"/>
                  <a:pt x="243181" y="124657"/>
                  <a:pt x="249392" y="120221"/>
                </a:cubicBezTo>
                <a:lnTo>
                  <a:pt x="260532" y="112449"/>
                </a:lnTo>
                <a:lnTo>
                  <a:pt x="268024" y="105582"/>
                </a:lnTo>
                <a:cubicBezTo>
                  <a:pt x="272460" y="102920"/>
                  <a:pt x="276897" y="100258"/>
                  <a:pt x="281333" y="97596"/>
                </a:cubicBezTo>
                <a:cubicBezTo>
                  <a:pt x="285769" y="94935"/>
                  <a:pt x="290649" y="92717"/>
                  <a:pt x="295529" y="90055"/>
                </a:cubicBezTo>
                <a:lnTo>
                  <a:pt x="297408" y="89089"/>
                </a:lnTo>
                <a:lnTo>
                  <a:pt x="302239" y="84344"/>
                </a:lnTo>
                <a:cubicBezTo>
                  <a:pt x="304956" y="82292"/>
                  <a:pt x="307951" y="80295"/>
                  <a:pt x="310169" y="78521"/>
                </a:cubicBezTo>
                <a:cubicBezTo>
                  <a:pt x="313718" y="75859"/>
                  <a:pt x="316379" y="74750"/>
                  <a:pt x="318875" y="74085"/>
                </a:cubicBezTo>
                <a:lnTo>
                  <a:pt x="325034" y="72667"/>
                </a:lnTo>
                <a:lnTo>
                  <a:pt x="326138" y="71866"/>
                </a:lnTo>
                <a:cubicBezTo>
                  <a:pt x="364290" y="51016"/>
                  <a:pt x="405103" y="34602"/>
                  <a:pt x="446803" y="23068"/>
                </a:cubicBezTo>
                <a:lnTo>
                  <a:pt x="451280" y="22095"/>
                </a:lnTo>
                <a:lnTo>
                  <a:pt x="463661" y="17745"/>
                </a:lnTo>
                <a:cubicBezTo>
                  <a:pt x="466545" y="16857"/>
                  <a:pt x="469539" y="16303"/>
                  <a:pt x="472201" y="16025"/>
                </a:cubicBezTo>
                <a:lnTo>
                  <a:pt x="476654" y="15988"/>
                </a:lnTo>
                <a:lnTo>
                  <a:pt x="478301" y="15527"/>
                </a:lnTo>
                <a:cubicBezTo>
                  <a:pt x="511129" y="7985"/>
                  <a:pt x="544844" y="3549"/>
                  <a:pt x="579447" y="2218"/>
                </a:cubicBezTo>
                <a:cubicBezTo>
                  <a:pt x="588097" y="2440"/>
                  <a:pt x="597968" y="2218"/>
                  <a:pt x="608171" y="2107"/>
                </a:cubicBezTo>
                <a:cubicBezTo>
                  <a:pt x="618374" y="1996"/>
                  <a:pt x="628911" y="1996"/>
                  <a:pt x="638892" y="2661"/>
                </a:cubicBezTo>
                <a:lnTo>
                  <a:pt x="639464" y="3090"/>
                </a:lnTo>
                <a:lnTo>
                  <a:pt x="654419" y="1331"/>
                </a:lnTo>
                <a:cubicBezTo>
                  <a:pt x="659298" y="2218"/>
                  <a:pt x="663735" y="2661"/>
                  <a:pt x="668171" y="3549"/>
                </a:cubicBezTo>
                <a:cubicBezTo>
                  <a:pt x="672607" y="4436"/>
                  <a:pt x="677043" y="4880"/>
                  <a:pt x="681923" y="6210"/>
                </a:cubicBezTo>
                <a:lnTo>
                  <a:pt x="689019" y="7823"/>
                </a:lnTo>
                <a:lnTo>
                  <a:pt x="681480" y="5767"/>
                </a:lnTo>
                <a:cubicBezTo>
                  <a:pt x="677043" y="4880"/>
                  <a:pt x="672163" y="3992"/>
                  <a:pt x="667727" y="3105"/>
                </a:cubicBezTo>
                <a:cubicBezTo>
                  <a:pt x="663291" y="2218"/>
                  <a:pt x="658855" y="1775"/>
                  <a:pt x="653975" y="887"/>
                </a:cubicBezTo>
                <a:cubicBezTo>
                  <a:pt x="653975" y="887"/>
                  <a:pt x="653975" y="444"/>
                  <a:pt x="6539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27207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27207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18700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187004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27207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27207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18700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187004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95F1F7-9083-4904-84DE-45613FFE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D0B9A-C8E8-493F-8E91-FA4BB27406D2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924C6-2B3E-410B-8E79-A18832FB73D3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9F004EB2-3657-4AA1-871D-EB67960CC7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0068D01-FE13-4665-982C-206182381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9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With Image">
    <p:bg bwMode="grayWhite"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51675" y="-519718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6162572" y="283536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710" y="1641059"/>
            <a:ext cx="4793714" cy="2078699"/>
          </a:xfrm>
        </p:spPr>
        <p:txBody>
          <a:bodyPr anchor="b"/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60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</a:t>
            </a:r>
            <a:br>
              <a:rPr lang="en-US" noProof="0"/>
            </a:br>
            <a:r>
              <a:rPr lang="en-US" noProof="0"/>
              <a:t>You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A83F5C0-892A-424B-82BC-A426C0E6C4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42709" y="3884812"/>
            <a:ext cx="4303959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Full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90F037-AF48-45F6-8491-6A1D99D70C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2709" y="4290982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2CF882B-44BA-4D5B-A73E-5E9479CB3B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42709" y="4677345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1BFAAAF-C6B8-4298-8B07-CBA7C63281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2852" y="5063709"/>
            <a:ext cx="4305582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Website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8F3F62D-E8E0-4A68-AFD4-0DE72BBF8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87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E84508-12CE-4C86-B2C4-1D5DE1634B46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>
                  <a:alpha val="81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7832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A43BE58-813F-4D03-87F1-5A7708ED6326}"/>
              </a:ext>
            </a:extLst>
          </p:cNvPr>
          <p:cNvSpPr/>
          <p:nvPr userDrawn="1"/>
        </p:nvSpPr>
        <p:spPr>
          <a:xfrm rot="10800000">
            <a:off x="242195" y="54131"/>
            <a:ext cx="6839968" cy="674973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20DE84E-DA13-4173-AAC9-86C27FFB1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2512" y="842713"/>
            <a:ext cx="5039333" cy="5172574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630659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000">
                <a:schemeClr val="tx2">
                  <a:lumMod val="20000"/>
                  <a:lumOff val="80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781300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5076000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EE5DB8-C107-4983-B829-DFDF9BF2C0C5}"/>
              </a:ext>
            </a:extLst>
          </p:cNvPr>
          <p:cNvSpPr/>
          <p:nvPr userDrawn="1"/>
        </p:nvSpPr>
        <p:spPr>
          <a:xfrm rot="10800000">
            <a:off x="6350256" y="585722"/>
            <a:ext cx="5652866" cy="5578295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96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B70C35-77E6-4C43-BCAD-4C1B747834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31223" y="1172675"/>
            <a:ext cx="4290933" cy="4404388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741885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94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1673488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3968188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DD7AB4-FC84-443E-AF8E-E275716A9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1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3B4A2F-5217-4795-8F6B-BFD7CF45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2C6E1E-0AF9-4CBB-8AF8-AE4DF400FC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1A256C-91C2-4AC0-B272-C68D44C3EE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5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E6216BAC-737B-4CFF-A3A4-12445DC197D8}"/>
              </a:ext>
            </a:extLst>
          </p:cNvPr>
          <p:cNvSpPr/>
          <p:nvPr userDrawn="1"/>
        </p:nvSpPr>
        <p:spPr>
          <a:xfrm rot="10800000">
            <a:off x="0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ED70CBBF-B472-413B-ADB8-D7D74EF2BDD3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5F22E849-5233-48D2-959E-8C16EA1928B5}"/>
              </a:ext>
            </a:extLst>
          </p:cNvPr>
          <p:cNvSpPr>
            <a:spLocks noChangeAspect="1"/>
          </p:cNvSpPr>
          <p:nvPr/>
        </p:nvSpPr>
        <p:spPr>
          <a:xfrm>
            <a:off x="1204282" y="2415051"/>
            <a:ext cx="1260000" cy="124337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982928D4-D4D3-496B-8019-E859892D985D}"/>
              </a:ext>
            </a:extLst>
          </p:cNvPr>
          <p:cNvSpPr>
            <a:spLocks noChangeAspect="1"/>
          </p:cNvSpPr>
          <p:nvPr/>
        </p:nvSpPr>
        <p:spPr>
          <a:xfrm>
            <a:off x="3335141" y="2407561"/>
            <a:ext cx="1260000" cy="1258358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54B5EC56-E438-4AF0-963D-B6446D73ADF0}"/>
              </a:ext>
            </a:extLst>
          </p:cNvPr>
          <p:cNvSpPr>
            <a:spLocks noChangeAspect="1"/>
          </p:cNvSpPr>
          <p:nvPr/>
        </p:nvSpPr>
        <p:spPr>
          <a:xfrm>
            <a:off x="5466000" y="2396622"/>
            <a:ext cx="1260000" cy="128023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712A5906-978E-4B99-8932-80E90ED71489}"/>
              </a:ext>
            </a:extLst>
          </p:cNvPr>
          <p:cNvSpPr>
            <a:spLocks noChangeAspect="1"/>
          </p:cNvSpPr>
          <p:nvPr/>
        </p:nvSpPr>
        <p:spPr>
          <a:xfrm>
            <a:off x="7596859" y="2405818"/>
            <a:ext cx="1260000" cy="1261844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7819D08A-7F81-4EEC-970C-E8ECE319DA2A}"/>
              </a:ext>
            </a:extLst>
          </p:cNvPr>
          <p:cNvSpPr>
            <a:spLocks noChangeAspect="1"/>
          </p:cNvSpPr>
          <p:nvPr/>
        </p:nvSpPr>
        <p:spPr>
          <a:xfrm>
            <a:off x="9727717" y="2392224"/>
            <a:ext cx="1260000" cy="1289033"/>
          </a:xfrm>
          <a:custGeom>
            <a:avLst/>
            <a:gdLst>
              <a:gd name="connsiteX0" fmla="*/ 2554038 w 2731203"/>
              <a:gd name="connsiteY0" fmla="*/ 843497 h 2794134"/>
              <a:gd name="connsiteX1" fmla="*/ 2554990 w 2731203"/>
              <a:gd name="connsiteY1" fmla="*/ 843497 h 2794134"/>
              <a:gd name="connsiteX2" fmla="*/ 2574040 w 2731203"/>
              <a:gd name="connsiteY2" fmla="*/ 889217 h 2794134"/>
              <a:gd name="connsiteX3" fmla="*/ 2554038 w 2731203"/>
              <a:gd name="connsiteY3" fmla="*/ 843497 h 2794134"/>
              <a:gd name="connsiteX4" fmla="*/ 2630238 w 2731203"/>
              <a:gd name="connsiteY4" fmla="*/ 810160 h 2794134"/>
              <a:gd name="connsiteX5" fmla="*/ 2631190 w 2731203"/>
              <a:gd name="connsiteY5" fmla="*/ 810160 h 2794134"/>
              <a:gd name="connsiteX6" fmla="*/ 2651193 w 2731203"/>
              <a:gd name="connsiteY6" fmla="*/ 858737 h 2794134"/>
              <a:gd name="connsiteX7" fmla="*/ 2630238 w 2731203"/>
              <a:gd name="connsiteY7" fmla="*/ 810160 h 2794134"/>
              <a:gd name="connsiteX8" fmla="*/ 2475759 w 2731203"/>
              <a:gd name="connsiteY8" fmla="*/ 697568 h 2794134"/>
              <a:gd name="connsiteX9" fmla="*/ 2489267 w 2731203"/>
              <a:gd name="connsiteY9" fmla="*/ 717767 h 2794134"/>
              <a:gd name="connsiteX10" fmla="*/ 2488315 w 2731203"/>
              <a:gd name="connsiteY10" fmla="*/ 717767 h 2794134"/>
              <a:gd name="connsiteX11" fmla="*/ 2444909 w 2731203"/>
              <a:gd name="connsiteY11" fmla="*/ 651438 h 2794134"/>
              <a:gd name="connsiteX12" fmla="*/ 2454977 w 2731203"/>
              <a:gd name="connsiteY12" fmla="*/ 665379 h 2794134"/>
              <a:gd name="connsiteX13" fmla="*/ 2466407 w 2731203"/>
              <a:gd name="connsiteY13" fmla="*/ 682524 h 2794134"/>
              <a:gd name="connsiteX14" fmla="*/ 2475759 w 2731203"/>
              <a:gd name="connsiteY14" fmla="*/ 697568 h 2794134"/>
              <a:gd name="connsiteX15" fmla="*/ 382337 w 2731203"/>
              <a:gd name="connsiteY15" fmla="*/ 565367 h 2794134"/>
              <a:gd name="connsiteX16" fmla="*/ 363287 w 2731203"/>
              <a:gd name="connsiteY16" fmla="*/ 599657 h 2794134"/>
              <a:gd name="connsiteX17" fmla="*/ 345190 w 2731203"/>
              <a:gd name="connsiteY17" fmla="*/ 635852 h 2794134"/>
              <a:gd name="connsiteX18" fmla="*/ 336617 w 2731203"/>
              <a:gd name="connsiteY18" fmla="*/ 653949 h 2794134"/>
              <a:gd name="connsiteX19" fmla="*/ 328045 w 2731203"/>
              <a:gd name="connsiteY19" fmla="*/ 672047 h 2794134"/>
              <a:gd name="connsiteX20" fmla="*/ 311852 w 2731203"/>
              <a:gd name="connsiteY20" fmla="*/ 709194 h 2794134"/>
              <a:gd name="connsiteX21" fmla="*/ 134687 w 2731203"/>
              <a:gd name="connsiteY21" fmla="*/ 1227354 h 2794134"/>
              <a:gd name="connsiteX22" fmla="*/ 132782 w 2731203"/>
              <a:gd name="connsiteY22" fmla="*/ 1502627 h 2794134"/>
              <a:gd name="connsiteX23" fmla="*/ 189932 w 2731203"/>
              <a:gd name="connsiteY23" fmla="*/ 1772184 h 2794134"/>
              <a:gd name="connsiteX24" fmla="*/ 469015 w 2731203"/>
              <a:gd name="connsiteY24" fmla="*/ 2242719 h 2794134"/>
              <a:gd name="connsiteX25" fmla="*/ 919547 w 2731203"/>
              <a:gd name="connsiteY25" fmla="*/ 2553234 h 2794134"/>
              <a:gd name="connsiteX26" fmla="*/ 1458663 w 2731203"/>
              <a:gd name="connsiteY26" fmla="*/ 2645627 h 2794134"/>
              <a:gd name="connsiteX27" fmla="*/ 1987300 w 2731203"/>
              <a:gd name="connsiteY27" fmla="*/ 2503704 h 2794134"/>
              <a:gd name="connsiteX28" fmla="*/ 2407353 w 2731203"/>
              <a:gd name="connsiteY28" fmla="*/ 2153184 h 2794134"/>
              <a:gd name="connsiteX29" fmla="*/ 2642620 w 2731203"/>
              <a:gd name="connsiteY29" fmla="*/ 1658837 h 2794134"/>
              <a:gd name="connsiteX30" fmla="*/ 2679767 w 2731203"/>
              <a:gd name="connsiteY30" fmla="*/ 1776947 h 2794134"/>
              <a:gd name="connsiteX31" fmla="*/ 2382588 w 2731203"/>
              <a:gd name="connsiteY31" fmla="*/ 2277962 h 2794134"/>
              <a:gd name="connsiteX32" fmla="*/ 1903480 w 2731203"/>
              <a:gd name="connsiteY32" fmla="*/ 2604669 h 2794134"/>
              <a:gd name="connsiteX33" fmla="*/ 1332932 w 2731203"/>
              <a:gd name="connsiteY33" fmla="*/ 2697062 h 2794134"/>
              <a:gd name="connsiteX34" fmla="*/ 779530 w 2731203"/>
              <a:gd name="connsiteY34" fmla="*/ 2538947 h 2794134"/>
              <a:gd name="connsiteX35" fmla="*/ 347095 w 2731203"/>
              <a:gd name="connsiteY35" fmla="*/ 2162709 h 2794134"/>
              <a:gd name="connsiteX36" fmla="*/ 116590 w 2731203"/>
              <a:gd name="connsiteY36" fmla="*/ 1640739 h 2794134"/>
              <a:gd name="connsiteX37" fmla="*/ 129925 w 2731203"/>
              <a:gd name="connsiteY37" fmla="*/ 1072097 h 2794134"/>
              <a:gd name="connsiteX38" fmla="*/ 228032 w 2731203"/>
              <a:gd name="connsiteY38" fmla="*/ 804444 h 2794134"/>
              <a:gd name="connsiteX39" fmla="*/ 382337 w 2731203"/>
              <a:gd name="connsiteY39" fmla="*/ 565367 h 2794134"/>
              <a:gd name="connsiteX40" fmla="*/ 2429260 w 2731203"/>
              <a:gd name="connsiteY40" fmla="*/ 494882 h 2794134"/>
              <a:gd name="connsiteX41" fmla="*/ 2434975 w 2731203"/>
              <a:gd name="connsiteY41" fmla="*/ 497739 h 2794134"/>
              <a:gd name="connsiteX42" fmla="*/ 2441642 w 2731203"/>
              <a:gd name="connsiteY42" fmla="*/ 501549 h 2794134"/>
              <a:gd name="connsiteX43" fmla="*/ 2468312 w 2731203"/>
              <a:gd name="connsiteY43" fmla="*/ 534887 h 2794134"/>
              <a:gd name="connsiteX44" fmla="*/ 2494030 w 2731203"/>
              <a:gd name="connsiteY44" fmla="*/ 569177 h 2794134"/>
              <a:gd name="connsiteX45" fmla="*/ 2526415 w 2731203"/>
              <a:gd name="connsiteY45" fmla="*/ 616802 h 2794134"/>
              <a:gd name="connsiteX46" fmla="*/ 2564515 w 2731203"/>
              <a:gd name="connsiteY46" fmla="*/ 678714 h 2794134"/>
              <a:gd name="connsiteX47" fmla="*/ 2582612 w 2731203"/>
              <a:gd name="connsiteY47" fmla="*/ 711099 h 2794134"/>
              <a:gd name="connsiteX48" fmla="*/ 2591185 w 2731203"/>
              <a:gd name="connsiteY48" fmla="*/ 727292 h 2794134"/>
              <a:gd name="connsiteX49" fmla="*/ 2598805 w 2731203"/>
              <a:gd name="connsiteY49" fmla="*/ 743484 h 2794134"/>
              <a:gd name="connsiteX50" fmla="*/ 2596900 w 2731203"/>
              <a:gd name="connsiteY50" fmla="*/ 742532 h 2794134"/>
              <a:gd name="connsiteX51" fmla="*/ 2578802 w 2731203"/>
              <a:gd name="connsiteY51" fmla="*/ 709194 h 2794134"/>
              <a:gd name="connsiteX52" fmla="*/ 2559752 w 2731203"/>
              <a:gd name="connsiteY52" fmla="*/ 675857 h 2794134"/>
              <a:gd name="connsiteX53" fmla="*/ 2518795 w 2731203"/>
              <a:gd name="connsiteY53" fmla="*/ 611087 h 2794134"/>
              <a:gd name="connsiteX54" fmla="*/ 2486410 w 2731203"/>
              <a:gd name="connsiteY54" fmla="*/ 566319 h 2794134"/>
              <a:gd name="connsiteX55" fmla="*/ 2458787 w 2731203"/>
              <a:gd name="connsiteY55" fmla="*/ 530124 h 2794134"/>
              <a:gd name="connsiteX56" fmla="*/ 2444500 w 2731203"/>
              <a:gd name="connsiteY56" fmla="*/ 512027 h 2794134"/>
              <a:gd name="connsiteX57" fmla="*/ 2280670 w 2731203"/>
              <a:gd name="connsiteY57" fmla="*/ 458687 h 2794134"/>
              <a:gd name="connsiteX58" fmla="*/ 2296862 w 2731203"/>
              <a:gd name="connsiteY58" fmla="*/ 465354 h 2794134"/>
              <a:gd name="connsiteX59" fmla="*/ 2400566 w 2731203"/>
              <a:gd name="connsiteY59" fmla="*/ 585131 h 2794134"/>
              <a:gd name="connsiteX60" fmla="*/ 2444909 w 2731203"/>
              <a:gd name="connsiteY60" fmla="*/ 651438 h 2794134"/>
              <a:gd name="connsiteX61" fmla="*/ 2442595 w 2731203"/>
              <a:gd name="connsiteY61" fmla="*/ 648234 h 2794134"/>
              <a:gd name="connsiteX62" fmla="*/ 2418782 w 2731203"/>
              <a:gd name="connsiteY62" fmla="*/ 613944 h 2794134"/>
              <a:gd name="connsiteX63" fmla="*/ 2393065 w 2731203"/>
              <a:gd name="connsiteY63" fmla="*/ 581559 h 2794134"/>
              <a:gd name="connsiteX64" fmla="*/ 2379730 w 2731203"/>
              <a:gd name="connsiteY64" fmla="*/ 565367 h 2794134"/>
              <a:gd name="connsiteX65" fmla="*/ 2366395 w 2731203"/>
              <a:gd name="connsiteY65" fmla="*/ 549174 h 2794134"/>
              <a:gd name="connsiteX66" fmla="*/ 2338772 w 2731203"/>
              <a:gd name="connsiteY66" fmla="*/ 517742 h 2794134"/>
              <a:gd name="connsiteX67" fmla="*/ 2280670 w 2731203"/>
              <a:gd name="connsiteY67" fmla="*/ 458687 h 2794134"/>
              <a:gd name="connsiteX68" fmla="*/ 1399608 w 2731203"/>
              <a:gd name="connsiteY68" fmla="*/ 153887 h 2794134"/>
              <a:gd name="connsiteX69" fmla="*/ 2618808 w 2731203"/>
              <a:gd name="connsiteY69" fmla="*/ 1373087 h 2794134"/>
              <a:gd name="connsiteX70" fmla="*/ 2612513 w 2731203"/>
              <a:gd name="connsiteY70" fmla="*/ 1497743 h 2794134"/>
              <a:gd name="connsiteX71" fmla="*/ 2595954 w 2731203"/>
              <a:gd name="connsiteY71" fmla="*/ 1606243 h 2794134"/>
              <a:gd name="connsiteX72" fmla="*/ 2598805 w 2731203"/>
              <a:gd name="connsiteY72" fmla="*/ 1612164 h 2794134"/>
              <a:gd name="connsiteX73" fmla="*/ 2620713 w 2731203"/>
              <a:gd name="connsiteY73" fmla="*/ 1667409 h 2794134"/>
              <a:gd name="connsiteX74" fmla="*/ 2408305 w 2731203"/>
              <a:gd name="connsiteY74" fmla="*/ 2112227 h 2794134"/>
              <a:gd name="connsiteX75" fmla="*/ 2041592 w 2731203"/>
              <a:gd name="connsiteY75" fmla="*/ 2439887 h 2794134"/>
              <a:gd name="connsiteX76" fmla="*/ 1578677 w 2731203"/>
              <a:gd name="connsiteY76" fmla="*/ 2599907 h 2794134"/>
              <a:gd name="connsiteX77" fmla="*/ 1091950 w 2731203"/>
              <a:gd name="connsiteY77" fmla="*/ 2569427 h 2794134"/>
              <a:gd name="connsiteX78" fmla="*/ 656657 w 2731203"/>
              <a:gd name="connsiteY78" fmla="*/ 2353209 h 2794134"/>
              <a:gd name="connsiteX79" fmla="*/ 339475 w 2731203"/>
              <a:gd name="connsiteY79" fmla="*/ 1987449 h 2794134"/>
              <a:gd name="connsiteX80" fmla="*/ 188980 w 2731203"/>
              <a:gd name="connsiteY80" fmla="*/ 1529297 h 2794134"/>
              <a:gd name="connsiteX81" fmla="*/ 186849 w 2731203"/>
              <a:gd name="connsiteY81" fmla="*/ 1498705 h 2794134"/>
              <a:gd name="connsiteX82" fmla="*/ 186703 w 2731203"/>
              <a:gd name="connsiteY82" fmla="*/ 1497743 h 2794134"/>
              <a:gd name="connsiteX83" fmla="*/ 186492 w 2731203"/>
              <a:gd name="connsiteY83" fmla="*/ 1493576 h 2794134"/>
              <a:gd name="connsiteX84" fmla="*/ 180586 w 2731203"/>
              <a:gd name="connsiteY84" fmla="*/ 1408776 h 2794134"/>
              <a:gd name="connsiteX85" fmla="*/ 181167 w 2731203"/>
              <a:gd name="connsiteY85" fmla="*/ 1388115 h 2794134"/>
              <a:gd name="connsiteX86" fmla="*/ 180408 w 2731203"/>
              <a:gd name="connsiteY86" fmla="*/ 1373087 h 2794134"/>
              <a:gd name="connsiteX87" fmla="*/ 183073 w 2731203"/>
              <a:gd name="connsiteY87" fmla="*/ 1320311 h 2794134"/>
              <a:gd name="connsiteX88" fmla="*/ 183979 w 2731203"/>
              <a:gd name="connsiteY88" fmla="*/ 1288077 h 2794134"/>
              <a:gd name="connsiteX89" fmla="*/ 185178 w 2731203"/>
              <a:gd name="connsiteY89" fmla="*/ 1278633 h 2794134"/>
              <a:gd name="connsiteX90" fmla="*/ 186703 w 2731203"/>
              <a:gd name="connsiteY90" fmla="*/ 1248431 h 2794134"/>
              <a:gd name="connsiteX91" fmla="*/ 1399608 w 2731203"/>
              <a:gd name="connsiteY91" fmla="*/ 153887 h 2794134"/>
              <a:gd name="connsiteX92" fmla="*/ 823345 w 2731203"/>
              <a:gd name="connsiteY92" fmla="*/ 112930 h 2794134"/>
              <a:gd name="connsiteX93" fmla="*/ 690948 w 2731203"/>
              <a:gd name="connsiteY93" fmla="*/ 207227 h 2794134"/>
              <a:gd name="connsiteX94" fmla="*/ 431868 w 2731203"/>
              <a:gd name="connsiteY94" fmla="*/ 411062 h 2794134"/>
              <a:gd name="connsiteX95" fmla="*/ 228985 w 2731203"/>
              <a:gd name="connsiteY95" fmla="*/ 670142 h 2794134"/>
              <a:gd name="connsiteX96" fmla="*/ 93730 w 2731203"/>
              <a:gd name="connsiteY96" fmla="*/ 971132 h 2794134"/>
              <a:gd name="connsiteX97" fmla="*/ 35628 w 2731203"/>
              <a:gd name="connsiteY97" fmla="*/ 1294982 h 2794134"/>
              <a:gd name="connsiteX98" fmla="*/ 55630 w 2731203"/>
              <a:gd name="connsiteY98" fmla="*/ 1623595 h 2794134"/>
              <a:gd name="connsiteX99" fmla="*/ 72775 w 2731203"/>
              <a:gd name="connsiteY99" fmla="*/ 1704557 h 2794134"/>
              <a:gd name="connsiteX100" fmla="*/ 83253 w 2731203"/>
              <a:gd name="connsiteY100" fmla="*/ 1744562 h 2794134"/>
              <a:gd name="connsiteX101" fmla="*/ 94683 w 2731203"/>
              <a:gd name="connsiteY101" fmla="*/ 1784567 h 2794134"/>
              <a:gd name="connsiteX102" fmla="*/ 153738 w 2731203"/>
              <a:gd name="connsiteY102" fmla="*/ 1938872 h 2794134"/>
              <a:gd name="connsiteX103" fmla="*/ 230890 w 2731203"/>
              <a:gd name="connsiteY103" fmla="*/ 2084605 h 2794134"/>
              <a:gd name="connsiteX104" fmla="*/ 325188 w 2731203"/>
              <a:gd name="connsiteY104" fmla="*/ 2219860 h 2794134"/>
              <a:gd name="connsiteX105" fmla="*/ 434725 w 2731203"/>
              <a:gd name="connsiteY105" fmla="*/ 2343685 h 2794134"/>
              <a:gd name="connsiteX106" fmla="*/ 558550 w 2731203"/>
              <a:gd name="connsiteY106" fmla="*/ 2452270 h 2794134"/>
              <a:gd name="connsiteX107" fmla="*/ 693805 w 2731203"/>
              <a:gd name="connsiteY107" fmla="*/ 2546567 h 2794134"/>
              <a:gd name="connsiteX108" fmla="*/ 730000 w 2731203"/>
              <a:gd name="connsiteY108" fmla="*/ 2567522 h 2794134"/>
              <a:gd name="connsiteX109" fmla="*/ 748098 w 2731203"/>
              <a:gd name="connsiteY109" fmla="*/ 2578000 h 2794134"/>
              <a:gd name="connsiteX110" fmla="*/ 766195 w 2731203"/>
              <a:gd name="connsiteY110" fmla="*/ 2587525 h 2794134"/>
              <a:gd name="connsiteX111" fmla="*/ 803343 w 2731203"/>
              <a:gd name="connsiteY111" fmla="*/ 2606575 h 2794134"/>
              <a:gd name="connsiteX112" fmla="*/ 840490 w 2731203"/>
              <a:gd name="connsiteY112" fmla="*/ 2623720 h 2794134"/>
              <a:gd name="connsiteX113" fmla="*/ 994795 w 2731203"/>
              <a:gd name="connsiteY113" fmla="*/ 2682775 h 2794134"/>
              <a:gd name="connsiteX114" fmla="*/ 1155768 w 2731203"/>
              <a:gd name="connsiteY114" fmla="*/ 2721827 h 2794134"/>
              <a:gd name="connsiteX115" fmla="*/ 1808230 w 2731203"/>
              <a:gd name="connsiteY115" fmla="*/ 2681822 h 2794134"/>
              <a:gd name="connsiteX116" fmla="*/ 2108268 w 2731203"/>
              <a:gd name="connsiteY116" fmla="*/ 2545615 h 2794134"/>
              <a:gd name="connsiteX117" fmla="*/ 2367348 w 2731203"/>
              <a:gd name="connsiteY117" fmla="*/ 2341780 h 2794134"/>
              <a:gd name="connsiteX118" fmla="*/ 2570230 w 2731203"/>
              <a:gd name="connsiteY118" fmla="*/ 2082700 h 2794134"/>
              <a:gd name="connsiteX119" fmla="*/ 2705485 w 2731203"/>
              <a:gd name="connsiteY119" fmla="*/ 1781710 h 2794134"/>
              <a:gd name="connsiteX120" fmla="*/ 2731203 w 2731203"/>
              <a:gd name="connsiteY120" fmla="*/ 1908392 h 2794134"/>
              <a:gd name="connsiteX121" fmla="*/ 2695960 w 2731203"/>
              <a:gd name="connsiteY121" fmla="*/ 1988402 h 2794134"/>
              <a:gd name="connsiteX122" fmla="*/ 2675958 w 2731203"/>
              <a:gd name="connsiteY122" fmla="*/ 2027455 h 2794134"/>
              <a:gd name="connsiteX123" fmla="*/ 2655003 w 2731203"/>
              <a:gd name="connsiteY123" fmla="*/ 2065555 h 2794134"/>
              <a:gd name="connsiteX124" fmla="*/ 2610235 w 2731203"/>
              <a:gd name="connsiteY124" fmla="*/ 2139850 h 2794134"/>
              <a:gd name="connsiteX125" fmla="*/ 2586423 w 2731203"/>
              <a:gd name="connsiteY125" fmla="*/ 2176045 h 2794134"/>
              <a:gd name="connsiteX126" fmla="*/ 2560705 w 2731203"/>
              <a:gd name="connsiteY126" fmla="*/ 2211287 h 2794134"/>
              <a:gd name="connsiteX127" fmla="*/ 2322580 w 2731203"/>
              <a:gd name="connsiteY127" fmla="*/ 2464652 h 2794134"/>
              <a:gd name="connsiteX128" fmla="*/ 1702503 w 2731203"/>
              <a:gd name="connsiteY128" fmla="*/ 2764690 h 2794134"/>
              <a:gd name="connsiteX129" fmla="*/ 1358650 w 2731203"/>
              <a:gd name="connsiteY129" fmla="*/ 2793265 h 2794134"/>
              <a:gd name="connsiteX130" fmla="*/ 1186248 w 2731203"/>
              <a:gd name="connsiteY130" fmla="*/ 2777072 h 2794134"/>
              <a:gd name="connsiteX131" fmla="*/ 1143385 w 2731203"/>
              <a:gd name="connsiteY131" fmla="*/ 2769452 h 2794134"/>
              <a:gd name="connsiteX132" fmla="*/ 1101475 w 2731203"/>
              <a:gd name="connsiteY132" fmla="*/ 2760880 h 2794134"/>
              <a:gd name="connsiteX133" fmla="*/ 1017655 w 2731203"/>
              <a:gd name="connsiteY133" fmla="*/ 2738972 h 2794134"/>
              <a:gd name="connsiteX134" fmla="*/ 976698 w 2731203"/>
              <a:gd name="connsiteY134" fmla="*/ 2726590 h 2794134"/>
              <a:gd name="connsiteX135" fmla="*/ 935740 w 2731203"/>
              <a:gd name="connsiteY135" fmla="*/ 2712302 h 2794134"/>
              <a:gd name="connsiteX136" fmla="*/ 854778 w 2731203"/>
              <a:gd name="connsiteY136" fmla="*/ 2680870 h 2794134"/>
              <a:gd name="connsiteX137" fmla="*/ 815725 w 2731203"/>
              <a:gd name="connsiteY137" fmla="*/ 2662772 h 2794134"/>
              <a:gd name="connsiteX138" fmla="*/ 776673 w 2731203"/>
              <a:gd name="connsiteY138" fmla="*/ 2643722 h 2794134"/>
              <a:gd name="connsiteX139" fmla="*/ 700473 w 2731203"/>
              <a:gd name="connsiteY139" fmla="*/ 2602765 h 2794134"/>
              <a:gd name="connsiteX140" fmla="*/ 663325 w 2731203"/>
              <a:gd name="connsiteY140" fmla="*/ 2580857 h 2794134"/>
              <a:gd name="connsiteX141" fmla="*/ 627130 w 2731203"/>
              <a:gd name="connsiteY141" fmla="*/ 2557045 h 2794134"/>
              <a:gd name="connsiteX142" fmla="*/ 609033 w 2731203"/>
              <a:gd name="connsiteY142" fmla="*/ 2545615 h 2794134"/>
              <a:gd name="connsiteX143" fmla="*/ 591888 w 2731203"/>
              <a:gd name="connsiteY143" fmla="*/ 2533232 h 2794134"/>
              <a:gd name="connsiteX144" fmla="*/ 556645 w 2731203"/>
              <a:gd name="connsiteY144" fmla="*/ 2507515 h 2794134"/>
              <a:gd name="connsiteX145" fmla="*/ 426153 w 2731203"/>
              <a:gd name="connsiteY145" fmla="*/ 2395120 h 2794134"/>
              <a:gd name="connsiteX146" fmla="*/ 309948 w 2731203"/>
              <a:gd name="connsiteY146" fmla="*/ 2268437 h 2794134"/>
              <a:gd name="connsiteX147" fmla="*/ 210888 w 2731203"/>
              <a:gd name="connsiteY147" fmla="*/ 2128420 h 2794134"/>
              <a:gd name="connsiteX148" fmla="*/ 168025 w 2731203"/>
              <a:gd name="connsiteY148" fmla="*/ 2054125 h 2794134"/>
              <a:gd name="connsiteX149" fmla="*/ 148023 w 2731203"/>
              <a:gd name="connsiteY149" fmla="*/ 2016025 h 2794134"/>
              <a:gd name="connsiteX150" fmla="*/ 128973 w 2731203"/>
              <a:gd name="connsiteY150" fmla="*/ 1977925 h 2794134"/>
              <a:gd name="connsiteX151" fmla="*/ 111828 w 2731203"/>
              <a:gd name="connsiteY151" fmla="*/ 1938872 h 2794134"/>
              <a:gd name="connsiteX152" fmla="*/ 103255 w 2731203"/>
              <a:gd name="connsiteY152" fmla="*/ 1918870 h 2794134"/>
              <a:gd name="connsiteX153" fmla="*/ 95635 w 2731203"/>
              <a:gd name="connsiteY153" fmla="*/ 1898867 h 2794134"/>
              <a:gd name="connsiteX154" fmla="*/ 80395 w 2731203"/>
              <a:gd name="connsiteY154" fmla="*/ 1858862 h 2794134"/>
              <a:gd name="connsiteX155" fmla="*/ 67060 w 2731203"/>
              <a:gd name="connsiteY155" fmla="*/ 1817905 h 2794134"/>
              <a:gd name="connsiteX156" fmla="*/ 43248 w 2731203"/>
              <a:gd name="connsiteY156" fmla="*/ 1735990 h 2794134"/>
              <a:gd name="connsiteX157" fmla="*/ 33723 w 2731203"/>
              <a:gd name="connsiteY157" fmla="*/ 1694080 h 2794134"/>
              <a:gd name="connsiteX158" fmla="*/ 25150 w 2731203"/>
              <a:gd name="connsiteY158" fmla="*/ 1652170 h 2794134"/>
              <a:gd name="connsiteX159" fmla="*/ 3243 w 2731203"/>
              <a:gd name="connsiteY159" fmla="*/ 1482625 h 2794134"/>
              <a:gd name="connsiteX160" fmla="*/ 21340 w 2731203"/>
              <a:gd name="connsiteY160" fmla="*/ 1142582 h 2794134"/>
              <a:gd name="connsiteX161" fmla="*/ 28960 w 2731203"/>
              <a:gd name="connsiteY161" fmla="*/ 1100672 h 2794134"/>
              <a:gd name="connsiteX162" fmla="*/ 38485 w 2731203"/>
              <a:gd name="connsiteY162" fmla="*/ 1058762 h 2794134"/>
              <a:gd name="connsiteX163" fmla="*/ 48963 w 2731203"/>
              <a:gd name="connsiteY163" fmla="*/ 1017805 h 2794134"/>
              <a:gd name="connsiteX164" fmla="*/ 61345 w 2731203"/>
              <a:gd name="connsiteY164" fmla="*/ 976847 h 2794134"/>
              <a:gd name="connsiteX165" fmla="*/ 67060 w 2731203"/>
              <a:gd name="connsiteY165" fmla="*/ 956845 h 2794134"/>
              <a:gd name="connsiteX166" fmla="*/ 73728 w 2731203"/>
              <a:gd name="connsiteY166" fmla="*/ 935890 h 2794134"/>
              <a:gd name="connsiteX167" fmla="*/ 88015 w 2731203"/>
              <a:gd name="connsiteY167" fmla="*/ 895885 h 2794134"/>
              <a:gd name="connsiteX168" fmla="*/ 104208 w 2731203"/>
              <a:gd name="connsiteY168" fmla="*/ 855880 h 2794134"/>
              <a:gd name="connsiteX169" fmla="*/ 120400 w 2731203"/>
              <a:gd name="connsiteY169" fmla="*/ 816827 h 2794134"/>
              <a:gd name="connsiteX170" fmla="*/ 157548 w 2731203"/>
              <a:gd name="connsiteY170" fmla="*/ 740627 h 2794134"/>
              <a:gd name="connsiteX171" fmla="*/ 177550 w 2731203"/>
              <a:gd name="connsiteY171" fmla="*/ 703480 h 2794134"/>
              <a:gd name="connsiteX172" fmla="*/ 199458 w 2731203"/>
              <a:gd name="connsiteY172" fmla="*/ 666332 h 2794134"/>
              <a:gd name="connsiteX173" fmla="*/ 222318 w 2731203"/>
              <a:gd name="connsiteY173" fmla="*/ 630137 h 2794134"/>
              <a:gd name="connsiteX174" fmla="*/ 245178 w 2731203"/>
              <a:gd name="connsiteY174" fmla="*/ 594895 h 2794134"/>
              <a:gd name="connsiteX175" fmla="*/ 269943 w 2731203"/>
              <a:gd name="connsiteY175" fmla="*/ 560605 h 2794134"/>
              <a:gd name="connsiteX176" fmla="*/ 295660 w 2731203"/>
              <a:gd name="connsiteY176" fmla="*/ 526315 h 2794134"/>
              <a:gd name="connsiteX177" fmla="*/ 533785 w 2731203"/>
              <a:gd name="connsiteY177" fmla="*/ 287237 h 2794134"/>
              <a:gd name="connsiteX178" fmla="*/ 823345 w 2731203"/>
              <a:gd name="connsiteY178" fmla="*/ 112930 h 2794134"/>
              <a:gd name="connsiteX179" fmla="*/ 1879668 w 2731203"/>
              <a:gd name="connsiteY179" fmla="*/ 109120 h 2794134"/>
              <a:gd name="connsiteX180" fmla="*/ 1932055 w 2731203"/>
              <a:gd name="connsiteY180" fmla="*/ 124360 h 2794134"/>
              <a:gd name="connsiteX181" fmla="*/ 1984443 w 2731203"/>
              <a:gd name="connsiteY181" fmla="*/ 142457 h 2794134"/>
              <a:gd name="connsiteX182" fmla="*/ 2406400 w 2731203"/>
              <a:gd name="connsiteY182" fmla="*/ 459640 h 2794134"/>
              <a:gd name="connsiteX183" fmla="*/ 2376873 w 2731203"/>
              <a:gd name="connsiteY183" fmla="*/ 432970 h 2794134"/>
              <a:gd name="connsiteX184" fmla="*/ 2346393 w 2731203"/>
              <a:gd name="connsiteY184" fmla="*/ 407252 h 2794134"/>
              <a:gd name="connsiteX185" fmla="*/ 1879668 w 2731203"/>
              <a:gd name="connsiteY185" fmla="*/ 109120 h 2794134"/>
              <a:gd name="connsiteX186" fmla="*/ 1596775 w 2731203"/>
              <a:gd name="connsiteY186" fmla="*/ 107215 h 2794134"/>
              <a:gd name="connsiteX187" fmla="*/ 1618682 w 2731203"/>
              <a:gd name="connsiteY187" fmla="*/ 107215 h 2794134"/>
              <a:gd name="connsiteX188" fmla="*/ 1658687 w 2731203"/>
              <a:gd name="connsiteY188" fmla="*/ 114835 h 2794134"/>
              <a:gd name="connsiteX189" fmla="*/ 1698692 w 2731203"/>
              <a:gd name="connsiteY189" fmla="*/ 124360 h 2794134"/>
              <a:gd name="connsiteX190" fmla="*/ 1718695 w 2731203"/>
              <a:gd name="connsiteY190" fmla="*/ 129122 h 2794134"/>
              <a:gd name="connsiteX191" fmla="*/ 1738697 w 2731203"/>
              <a:gd name="connsiteY191" fmla="*/ 134837 h 2794134"/>
              <a:gd name="connsiteX192" fmla="*/ 1777750 w 2731203"/>
              <a:gd name="connsiteY192" fmla="*/ 146267 h 2794134"/>
              <a:gd name="connsiteX193" fmla="*/ 1930150 w 2731203"/>
              <a:gd name="connsiteY193" fmla="*/ 206275 h 2794134"/>
              <a:gd name="connsiteX194" fmla="*/ 2206375 w 2731203"/>
              <a:gd name="connsiteY194" fmla="*/ 381535 h 2794134"/>
              <a:gd name="connsiteX195" fmla="*/ 2185420 w 2731203"/>
              <a:gd name="connsiteY195" fmla="*/ 371057 h 2794134"/>
              <a:gd name="connsiteX196" fmla="*/ 2175895 w 2731203"/>
              <a:gd name="connsiteY196" fmla="*/ 365342 h 2794134"/>
              <a:gd name="connsiteX197" fmla="*/ 1532005 w 2731203"/>
              <a:gd name="connsiteY197" fmla="*/ 108167 h 2794134"/>
              <a:gd name="connsiteX198" fmla="*/ 1574867 w 2731203"/>
              <a:gd name="connsiteY198" fmla="*/ 108167 h 2794134"/>
              <a:gd name="connsiteX199" fmla="*/ 1399607 w 2731203"/>
              <a:gd name="connsiteY199" fmla="*/ 81497 h 2794134"/>
              <a:gd name="connsiteX200" fmla="*/ 1348172 w 2731203"/>
              <a:gd name="connsiteY200" fmla="*/ 89117 h 2794134"/>
              <a:gd name="connsiteX201" fmla="*/ 1334837 w 2731203"/>
              <a:gd name="connsiteY201" fmla="*/ 91022 h 2794134"/>
              <a:gd name="connsiteX202" fmla="*/ 1321502 w 2731203"/>
              <a:gd name="connsiteY202" fmla="*/ 93879 h 2794134"/>
              <a:gd name="connsiteX203" fmla="*/ 1295785 w 2731203"/>
              <a:gd name="connsiteY203" fmla="*/ 99594 h 2794134"/>
              <a:gd name="connsiteX204" fmla="*/ 853825 w 2731203"/>
              <a:gd name="connsiteY204" fmla="*/ 217704 h 2794134"/>
              <a:gd name="connsiteX205" fmla="*/ 482350 w 2731203"/>
              <a:gd name="connsiteY205" fmla="*/ 483452 h 2794134"/>
              <a:gd name="connsiteX206" fmla="*/ 626177 w 2731203"/>
              <a:gd name="connsiteY206" fmla="*/ 327242 h 2794134"/>
              <a:gd name="connsiteX207" fmla="*/ 802390 w 2731203"/>
              <a:gd name="connsiteY207" fmla="*/ 219609 h 2794134"/>
              <a:gd name="connsiteX208" fmla="*/ 896687 w 2731203"/>
              <a:gd name="connsiteY208" fmla="*/ 176747 h 2794134"/>
              <a:gd name="connsiteX209" fmla="*/ 945265 w 2731203"/>
              <a:gd name="connsiteY209" fmla="*/ 158649 h 2794134"/>
              <a:gd name="connsiteX210" fmla="*/ 993842 w 2731203"/>
              <a:gd name="connsiteY210" fmla="*/ 142457 h 2794134"/>
              <a:gd name="connsiteX211" fmla="*/ 1194820 w 2731203"/>
              <a:gd name="connsiteY211" fmla="*/ 95784 h 2794134"/>
              <a:gd name="connsiteX212" fmla="*/ 1399607 w 2731203"/>
              <a:gd name="connsiteY212" fmla="*/ 81497 h 2794134"/>
              <a:gd name="connsiteX213" fmla="*/ 1362475 w 2731203"/>
              <a:gd name="connsiteY213" fmla="*/ 222 h 2794134"/>
              <a:gd name="connsiteX214" fmla="*/ 1783465 w 2731203"/>
              <a:gd name="connsiteY214" fmla="*/ 57685 h 2794134"/>
              <a:gd name="connsiteX215" fmla="*/ 1748223 w 2731203"/>
              <a:gd name="connsiteY215" fmla="*/ 51970 h 2794134"/>
              <a:gd name="connsiteX216" fmla="*/ 1711075 w 2731203"/>
              <a:gd name="connsiteY216" fmla="*/ 48160 h 2794134"/>
              <a:gd name="connsiteX217" fmla="*/ 1612015 w 2731203"/>
              <a:gd name="connsiteY217" fmla="*/ 28157 h 2794134"/>
              <a:gd name="connsiteX218" fmla="*/ 1561533 w 2731203"/>
              <a:gd name="connsiteY218" fmla="*/ 21490 h 2794134"/>
              <a:gd name="connsiteX219" fmla="*/ 1511050 w 2731203"/>
              <a:gd name="connsiteY219" fmla="*/ 16727 h 2794134"/>
              <a:gd name="connsiteX220" fmla="*/ 1460568 w 2731203"/>
              <a:gd name="connsiteY220" fmla="*/ 12917 h 2794134"/>
              <a:gd name="connsiteX221" fmla="*/ 1410085 w 2731203"/>
              <a:gd name="connsiteY221" fmla="*/ 11012 h 2794134"/>
              <a:gd name="connsiteX222" fmla="*/ 1359603 w 2731203"/>
              <a:gd name="connsiteY222" fmla="*/ 11965 h 2794134"/>
              <a:gd name="connsiteX223" fmla="*/ 1333885 w 2731203"/>
              <a:gd name="connsiteY223" fmla="*/ 12917 h 2794134"/>
              <a:gd name="connsiteX224" fmla="*/ 1309120 w 2731203"/>
              <a:gd name="connsiteY224" fmla="*/ 14822 h 2794134"/>
              <a:gd name="connsiteX225" fmla="*/ 913833 w 2731203"/>
              <a:gd name="connsiteY225" fmla="*/ 98642 h 2794134"/>
              <a:gd name="connsiteX226" fmla="*/ 931930 w 2731203"/>
              <a:gd name="connsiteY226" fmla="*/ 89117 h 2794134"/>
              <a:gd name="connsiteX227" fmla="*/ 946218 w 2731203"/>
              <a:gd name="connsiteY227" fmla="*/ 82450 h 2794134"/>
              <a:gd name="connsiteX228" fmla="*/ 982413 w 2731203"/>
              <a:gd name="connsiteY228" fmla="*/ 66257 h 2794134"/>
              <a:gd name="connsiteX229" fmla="*/ 1013845 w 2731203"/>
              <a:gd name="connsiteY229" fmla="*/ 54827 h 2794134"/>
              <a:gd name="connsiteX230" fmla="*/ 1060518 w 2731203"/>
              <a:gd name="connsiteY230" fmla="*/ 40540 h 2794134"/>
              <a:gd name="connsiteX231" fmla="*/ 1128145 w 2731203"/>
              <a:gd name="connsiteY231" fmla="*/ 24347 h 2794134"/>
              <a:gd name="connsiteX232" fmla="*/ 1171008 w 2731203"/>
              <a:gd name="connsiteY232" fmla="*/ 16727 h 2794134"/>
              <a:gd name="connsiteX233" fmla="*/ 1194820 w 2731203"/>
              <a:gd name="connsiteY233" fmla="*/ 12917 h 2794134"/>
              <a:gd name="connsiteX234" fmla="*/ 1220538 w 2731203"/>
              <a:gd name="connsiteY234" fmla="*/ 10060 h 2794134"/>
              <a:gd name="connsiteX235" fmla="*/ 1362475 w 2731203"/>
              <a:gd name="connsiteY235" fmla="*/ 222 h 279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2731203" h="2794134">
                <a:moveTo>
                  <a:pt x="2554038" y="843497"/>
                </a:moveTo>
                <a:cubicBezTo>
                  <a:pt x="2554038" y="843497"/>
                  <a:pt x="2554990" y="843497"/>
                  <a:pt x="2554990" y="843497"/>
                </a:cubicBezTo>
                <a:cubicBezTo>
                  <a:pt x="2561658" y="858737"/>
                  <a:pt x="2568325" y="873024"/>
                  <a:pt x="2574040" y="889217"/>
                </a:cubicBezTo>
                <a:cubicBezTo>
                  <a:pt x="2568325" y="873024"/>
                  <a:pt x="2560705" y="858737"/>
                  <a:pt x="2554038" y="843497"/>
                </a:cubicBezTo>
                <a:close/>
                <a:moveTo>
                  <a:pt x="2630238" y="810160"/>
                </a:moveTo>
                <a:cubicBezTo>
                  <a:pt x="2630238" y="810160"/>
                  <a:pt x="2631190" y="810160"/>
                  <a:pt x="2631190" y="810160"/>
                </a:cubicBezTo>
                <a:cubicBezTo>
                  <a:pt x="2637858" y="826352"/>
                  <a:pt x="2645478" y="841592"/>
                  <a:pt x="2651193" y="858737"/>
                </a:cubicBezTo>
                <a:cubicBezTo>
                  <a:pt x="2645478" y="841592"/>
                  <a:pt x="2636905" y="826352"/>
                  <a:pt x="2630238" y="810160"/>
                </a:cubicBezTo>
                <a:close/>
                <a:moveTo>
                  <a:pt x="2475759" y="697568"/>
                </a:moveTo>
                <a:lnTo>
                  <a:pt x="2489267" y="717767"/>
                </a:lnTo>
                <a:cubicBezTo>
                  <a:pt x="2489267" y="717767"/>
                  <a:pt x="2488315" y="717767"/>
                  <a:pt x="2488315" y="717767"/>
                </a:cubicBezTo>
                <a:close/>
                <a:moveTo>
                  <a:pt x="2444909" y="651438"/>
                </a:moveTo>
                <a:lnTo>
                  <a:pt x="2454977" y="665379"/>
                </a:lnTo>
                <a:lnTo>
                  <a:pt x="2466407" y="682524"/>
                </a:lnTo>
                <a:lnTo>
                  <a:pt x="2475759" y="697568"/>
                </a:lnTo>
                <a:close/>
                <a:moveTo>
                  <a:pt x="382337" y="565367"/>
                </a:moveTo>
                <a:cubicBezTo>
                  <a:pt x="375670" y="577749"/>
                  <a:pt x="369002" y="589179"/>
                  <a:pt x="363287" y="599657"/>
                </a:cubicBezTo>
                <a:cubicBezTo>
                  <a:pt x="357572" y="612039"/>
                  <a:pt x="350905" y="623469"/>
                  <a:pt x="345190" y="635852"/>
                </a:cubicBezTo>
                <a:lnTo>
                  <a:pt x="336617" y="653949"/>
                </a:lnTo>
                <a:lnTo>
                  <a:pt x="328045" y="672047"/>
                </a:lnTo>
                <a:cubicBezTo>
                  <a:pt x="322330" y="684429"/>
                  <a:pt x="317567" y="696812"/>
                  <a:pt x="311852" y="709194"/>
                </a:cubicBezTo>
                <a:cubicBezTo>
                  <a:pt x="216602" y="866357"/>
                  <a:pt x="155642" y="1044474"/>
                  <a:pt x="134687" y="1227354"/>
                </a:cubicBezTo>
                <a:cubicBezTo>
                  <a:pt x="124210" y="1318794"/>
                  <a:pt x="123257" y="1411187"/>
                  <a:pt x="132782" y="1502627"/>
                </a:cubicBezTo>
                <a:cubicBezTo>
                  <a:pt x="141355" y="1594067"/>
                  <a:pt x="161357" y="1684554"/>
                  <a:pt x="189932" y="1772184"/>
                </a:cubicBezTo>
                <a:cubicBezTo>
                  <a:pt x="247082" y="1946492"/>
                  <a:pt x="343285" y="2108417"/>
                  <a:pt x="469015" y="2242719"/>
                </a:cubicBezTo>
                <a:cubicBezTo>
                  <a:pt x="594745" y="2377022"/>
                  <a:pt x="749050" y="2484654"/>
                  <a:pt x="919547" y="2553234"/>
                </a:cubicBezTo>
                <a:cubicBezTo>
                  <a:pt x="1089092" y="2622767"/>
                  <a:pt x="1274830" y="2654199"/>
                  <a:pt x="1458663" y="2645627"/>
                </a:cubicBezTo>
                <a:cubicBezTo>
                  <a:pt x="1642495" y="2638007"/>
                  <a:pt x="1824422" y="2588477"/>
                  <a:pt x="1987300" y="2503704"/>
                </a:cubicBezTo>
                <a:cubicBezTo>
                  <a:pt x="2150177" y="2419884"/>
                  <a:pt x="2294958" y="2298917"/>
                  <a:pt x="2407353" y="2153184"/>
                </a:cubicBezTo>
                <a:cubicBezTo>
                  <a:pt x="2520700" y="2008404"/>
                  <a:pt x="2601663" y="1837907"/>
                  <a:pt x="2642620" y="1658837"/>
                </a:cubicBezTo>
                <a:cubicBezTo>
                  <a:pt x="2656908" y="1696937"/>
                  <a:pt x="2668338" y="1735989"/>
                  <a:pt x="2679767" y="1776947"/>
                </a:cubicBezTo>
                <a:cubicBezTo>
                  <a:pt x="2618808" y="1962684"/>
                  <a:pt x="2516890" y="2136039"/>
                  <a:pt x="2382588" y="2277962"/>
                </a:cubicBezTo>
                <a:cubicBezTo>
                  <a:pt x="2249238" y="2419884"/>
                  <a:pt x="2084455" y="2533232"/>
                  <a:pt x="1903480" y="2604669"/>
                </a:cubicBezTo>
                <a:cubicBezTo>
                  <a:pt x="1722505" y="2677059"/>
                  <a:pt x="1526290" y="2708492"/>
                  <a:pt x="1332932" y="2697062"/>
                </a:cubicBezTo>
                <a:cubicBezTo>
                  <a:pt x="1139575" y="2685632"/>
                  <a:pt x="949075" y="2631339"/>
                  <a:pt x="779530" y="2538947"/>
                </a:cubicBezTo>
                <a:cubicBezTo>
                  <a:pt x="609032" y="2447507"/>
                  <a:pt x="461395" y="2317014"/>
                  <a:pt x="347095" y="2162709"/>
                </a:cubicBezTo>
                <a:cubicBezTo>
                  <a:pt x="233747" y="2008404"/>
                  <a:pt x="153737" y="1828382"/>
                  <a:pt x="116590" y="1640739"/>
                </a:cubicBezTo>
                <a:cubicBezTo>
                  <a:pt x="79442" y="1452144"/>
                  <a:pt x="84205" y="1257834"/>
                  <a:pt x="129925" y="1072097"/>
                </a:cubicBezTo>
                <a:cubicBezTo>
                  <a:pt x="152785" y="979704"/>
                  <a:pt x="185170" y="889217"/>
                  <a:pt x="228032" y="804444"/>
                </a:cubicBezTo>
                <a:cubicBezTo>
                  <a:pt x="270895" y="719672"/>
                  <a:pt x="322330" y="638709"/>
                  <a:pt x="382337" y="565367"/>
                </a:cubicBezTo>
                <a:close/>
                <a:moveTo>
                  <a:pt x="2429260" y="494882"/>
                </a:moveTo>
                <a:cubicBezTo>
                  <a:pt x="2431165" y="495834"/>
                  <a:pt x="2433070" y="496787"/>
                  <a:pt x="2434975" y="497739"/>
                </a:cubicBezTo>
                <a:cubicBezTo>
                  <a:pt x="2436880" y="499644"/>
                  <a:pt x="2439737" y="500597"/>
                  <a:pt x="2441642" y="501549"/>
                </a:cubicBezTo>
                <a:cubicBezTo>
                  <a:pt x="2451167" y="512027"/>
                  <a:pt x="2459740" y="523457"/>
                  <a:pt x="2468312" y="534887"/>
                </a:cubicBezTo>
                <a:cubicBezTo>
                  <a:pt x="2476885" y="546317"/>
                  <a:pt x="2486410" y="557747"/>
                  <a:pt x="2494030" y="569177"/>
                </a:cubicBezTo>
                <a:cubicBezTo>
                  <a:pt x="2504507" y="584417"/>
                  <a:pt x="2515937" y="600609"/>
                  <a:pt x="2526415" y="616802"/>
                </a:cubicBezTo>
                <a:cubicBezTo>
                  <a:pt x="2539750" y="637757"/>
                  <a:pt x="2553085" y="657759"/>
                  <a:pt x="2564515" y="678714"/>
                </a:cubicBezTo>
                <a:lnTo>
                  <a:pt x="2582612" y="711099"/>
                </a:lnTo>
                <a:lnTo>
                  <a:pt x="2591185" y="727292"/>
                </a:lnTo>
                <a:lnTo>
                  <a:pt x="2598805" y="743484"/>
                </a:lnTo>
                <a:cubicBezTo>
                  <a:pt x="2597852" y="743484"/>
                  <a:pt x="2597852" y="742532"/>
                  <a:pt x="2596900" y="742532"/>
                </a:cubicBezTo>
                <a:cubicBezTo>
                  <a:pt x="2591185" y="731102"/>
                  <a:pt x="2585470" y="720624"/>
                  <a:pt x="2578802" y="709194"/>
                </a:cubicBezTo>
                <a:lnTo>
                  <a:pt x="2559752" y="675857"/>
                </a:lnTo>
                <a:cubicBezTo>
                  <a:pt x="2546417" y="653949"/>
                  <a:pt x="2533082" y="632042"/>
                  <a:pt x="2518795" y="611087"/>
                </a:cubicBezTo>
                <a:lnTo>
                  <a:pt x="2486410" y="566319"/>
                </a:lnTo>
                <a:cubicBezTo>
                  <a:pt x="2477837" y="553937"/>
                  <a:pt x="2468312" y="542507"/>
                  <a:pt x="2458787" y="530124"/>
                </a:cubicBezTo>
                <a:lnTo>
                  <a:pt x="2444500" y="512027"/>
                </a:lnTo>
                <a:close/>
                <a:moveTo>
                  <a:pt x="2280670" y="458687"/>
                </a:moveTo>
                <a:cubicBezTo>
                  <a:pt x="2285432" y="460592"/>
                  <a:pt x="2291147" y="462497"/>
                  <a:pt x="2296862" y="465354"/>
                </a:cubicBezTo>
                <a:cubicBezTo>
                  <a:pt x="2334010" y="502978"/>
                  <a:pt x="2368538" y="542983"/>
                  <a:pt x="2400566" y="585131"/>
                </a:cubicBezTo>
                <a:lnTo>
                  <a:pt x="2444909" y="651438"/>
                </a:lnTo>
                <a:lnTo>
                  <a:pt x="2442595" y="648234"/>
                </a:lnTo>
                <a:lnTo>
                  <a:pt x="2418782" y="613944"/>
                </a:lnTo>
                <a:lnTo>
                  <a:pt x="2393065" y="581559"/>
                </a:lnTo>
                <a:lnTo>
                  <a:pt x="2379730" y="565367"/>
                </a:lnTo>
                <a:lnTo>
                  <a:pt x="2366395" y="549174"/>
                </a:lnTo>
                <a:cubicBezTo>
                  <a:pt x="2356870" y="538697"/>
                  <a:pt x="2348297" y="528219"/>
                  <a:pt x="2338772" y="517742"/>
                </a:cubicBezTo>
                <a:cubicBezTo>
                  <a:pt x="2319722" y="497739"/>
                  <a:pt x="2300672" y="477737"/>
                  <a:pt x="2280670" y="458687"/>
                </a:cubicBezTo>
                <a:close/>
                <a:moveTo>
                  <a:pt x="1399608" y="153887"/>
                </a:moveTo>
                <a:cubicBezTo>
                  <a:pt x="2072953" y="153887"/>
                  <a:pt x="2618808" y="699741"/>
                  <a:pt x="2618808" y="1373087"/>
                </a:cubicBezTo>
                <a:cubicBezTo>
                  <a:pt x="2618808" y="1415171"/>
                  <a:pt x="2616676" y="1456757"/>
                  <a:pt x="2612513" y="1497743"/>
                </a:cubicBezTo>
                <a:lnTo>
                  <a:pt x="2595954" y="1606243"/>
                </a:lnTo>
                <a:lnTo>
                  <a:pt x="2598805" y="1612164"/>
                </a:lnTo>
                <a:cubicBezTo>
                  <a:pt x="2606425" y="1630262"/>
                  <a:pt x="2613092" y="1648359"/>
                  <a:pt x="2620713" y="1667409"/>
                </a:cubicBezTo>
                <a:cubicBezTo>
                  <a:pt x="2580707" y="1828382"/>
                  <a:pt x="2507365" y="1979829"/>
                  <a:pt x="2408305" y="2112227"/>
                </a:cubicBezTo>
                <a:cubicBezTo>
                  <a:pt x="2309245" y="2244624"/>
                  <a:pt x="2183515" y="2357019"/>
                  <a:pt x="2041592" y="2439887"/>
                </a:cubicBezTo>
                <a:cubicBezTo>
                  <a:pt x="1899670" y="2523707"/>
                  <a:pt x="1741555" y="2577999"/>
                  <a:pt x="1578677" y="2599907"/>
                </a:cubicBezTo>
                <a:cubicBezTo>
                  <a:pt x="1415800" y="2621814"/>
                  <a:pt x="1250065" y="2611337"/>
                  <a:pt x="1091950" y="2569427"/>
                </a:cubicBezTo>
                <a:cubicBezTo>
                  <a:pt x="933835" y="2527517"/>
                  <a:pt x="785245" y="2453222"/>
                  <a:pt x="656657" y="2353209"/>
                </a:cubicBezTo>
                <a:cubicBezTo>
                  <a:pt x="528070" y="2253197"/>
                  <a:pt x="419485" y="2128419"/>
                  <a:pt x="339475" y="1987449"/>
                </a:cubicBezTo>
                <a:cubicBezTo>
                  <a:pt x="259465" y="1846479"/>
                  <a:pt x="208030" y="1689317"/>
                  <a:pt x="188980" y="1529297"/>
                </a:cubicBezTo>
                <a:lnTo>
                  <a:pt x="186849" y="1498705"/>
                </a:lnTo>
                <a:lnTo>
                  <a:pt x="186703" y="1497743"/>
                </a:lnTo>
                <a:lnTo>
                  <a:pt x="186492" y="1493576"/>
                </a:lnTo>
                <a:lnTo>
                  <a:pt x="180586" y="1408776"/>
                </a:lnTo>
                <a:lnTo>
                  <a:pt x="181167" y="1388115"/>
                </a:lnTo>
                <a:lnTo>
                  <a:pt x="180408" y="1373087"/>
                </a:lnTo>
                <a:lnTo>
                  <a:pt x="183073" y="1320311"/>
                </a:lnTo>
                <a:lnTo>
                  <a:pt x="183979" y="1288077"/>
                </a:lnTo>
                <a:lnTo>
                  <a:pt x="185178" y="1278633"/>
                </a:lnTo>
                <a:lnTo>
                  <a:pt x="186703" y="1248431"/>
                </a:lnTo>
                <a:cubicBezTo>
                  <a:pt x="249138" y="633642"/>
                  <a:pt x="768346" y="153887"/>
                  <a:pt x="1399608" y="153887"/>
                </a:cubicBezTo>
                <a:close/>
                <a:moveTo>
                  <a:pt x="823345" y="112930"/>
                </a:moveTo>
                <a:cubicBezTo>
                  <a:pt x="776673" y="141505"/>
                  <a:pt x="733810" y="172937"/>
                  <a:pt x="690948" y="207227"/>
                </a:cubicBezTo>
                <a:cubicBezTo>
                  <a:pt x="596650" y="265330"/>
                  <a:pt x="509973" y="333910"/>
                  <a:pt x="431868" y="411062"/>
                </a:cubicBezTo>
                <a:cubicBezTo>
                  <a:pt x="354715" y="489167"/>
                  <a:pt x="286135" y="575845"/>
                  <a:pt x="228985" y="670142"/>
                </a:cubicBezTo>
                <a:cubicBezTo>
                  <a:pt x="171835" y="765392"/>
                  <a:pt x="127068" y="866357"/>
                  <a:pt x="93730" y="971132"/>
                </a:cubicBezTo>
                <a:cubicBezTo>
                  <a:pt x="62298" y="1075907"/>
                  <a:pt x="42295" y="1185445"/>
                  <a:pt x="35628" y="1294982"/>
                </a:cubicBezTo>
                <a:cubicBezTo>
                  <a:pt x="28960" y="1404520"/>
                  <a:pt x="35628" y="1515010"/>
                  <a:pt x="55630" y="1623595"/>
                </a:cubicBezTo>
                <a:cubicBezTo>
                  <a:pt x="59440" y="1651217"/>
                  <a:pt x="67060" y="1677887"/>
                  <a:pt x="72775" y="1704557"/>
                </a:cubicBezTo>
                <a:cubicBezTo>
                  <a:pt x="75633" y="1717892"/>
                  <a:pt x="79443" y="1731227"/>
                  <a:pt x="83253" y="1744562"/>
                </a:cubicBezTo>
                <a:cubicBezTo>
                  <a:pt x="87063" y="1757897"/>
                  <a:pt x="90873" y="1771232"/>
                  <a:pt x="94683" y="1784567"/>
                </a:cubicBezTo>
                <a:cubicBezTo>
                  <a:pt x="111828" y="1836955"/>
                  <a:pt x="130878" y="1889342"/>
                  <a:pt x="153738" y="1938872"/>
                </a:cubicBezTo>
                <a:cubicBezTo>
                  <a:pt x="176598" y="1989355"/>
                  <a:pt x="203268" y="2036980"/>
                  <a:pt x="230890" y="2084605"/>
                </a:cubicBezTo>
                <a:cubicBezTo>
                  <a:pt x="260418" y="2131277"/>
                  <a:pt x="290898" y="2176997"/>
                  <a:pt x="325188" y="2219860"/>
                </a:cubicBezTo>
                <a:cubicBezTo>
                  <a:pt x="358525" y="2263675"/>
                  <a:pt x="396625" y="2304632"/>
                  <a:pt x="434725" y="2343685"/>
                </a:cubicBezTo>
                <a:cubicBezTo>
                  <a:pt x="474730" y="2381785"/>
                  <a:pt x="514735" y="2418932"/>
                  <a:pt x="558550" y="2452270"/>
                </a:cubicBezTo>
                <a:cubicBezTo>
                  <a:pt x="601413" y="2486560"/>
                  <a:pt x="647133" y="2517992"/>
                  <a:pt x="693805" y="2546567"/>
                </a:cubicBezTo>
                <a:lnTo>
                  <a:pt x="730000" y="2567522"/>
                </a:lnTo>
                <a:lnTo>
                  <a:pt x="748098" y="2578000"/>
                </a:lnTo>
                <a:lnTo>
                  <a:pt x="766195" y="2587525"/>
                </a:lnTo>
                <a:lnTo>
                  <a:pt x="803343" y="2606575"/>
                </a:lnTo>
                <a:cubicBezTo>
                  <a:pt x="815725" y="2612290"/>
                  <a:pt x="828108" y="2618005"/>
                  <a:pt x="840490" y="2623720"/>
                </a:cubicBezTo>
                <a:cubicBezTo>
                  <a:pt x="890020" y="2647532"/>
                  <a:pt x="942408" y="2665630"/>
                  <a:pt x="994795" y="2682775"/>
                </a:cubicBezTo>
                <a:cubicBezTo>
                  <a:pt x="1048135" y="2698967"/>
                  <a:pt x="1101475" y="2712302"/>
                  <a:pt x="1155768" y="2721827"/>
                </a:cubicBezTo>
                <a:cubicBezTo>
                  <a:pt x="1371985" y="2761832"/>
                  <a:pt x="1597728" y="2746592"/>
                  <a:pt x="1808230" y="2681822"/>
                </a:cubicBezTo>
                <a:cubicBezTo>
                  <a:pt x="1913005" y="2648485"/>
                  <a:pt x="2013970" y="2602765"/>
                  <a:pt x="2108268" y="2545615"/>
                </a:cubicBezTo>
                <a:cubicBezTo>
                  <a:pt x="2202565" y="2487512"/>
                  <a:pt x="2289243" y="2419885"/>
                  <a:pt x="2367348" y="2341780"/>
                </a:cubicBezTo>
                <a:cubicBezTo>
                  <a:pt x="2444500" y="2263675"/>
                  <a:pt x="2513080" y="2176997"/>
                  <a:pt x="2570230" y="2082700"/>
                </a:cubicBezTo>
                <a:cubicBezTo>
                  <a:pt x="2627380" y="1988402"/>
                  <a:pt x="2672148" y="1886485"/>
                  <a:pt x="2705485" y="1781710"/>
                </a:cubicBezTo>
                <a:cubicBezTo>
                  <a:pt x="2715963" y="1822667"/>
                  <a:pt x="2725488" y="1865530"/>
                  <a:pt x="2731203" y="1908392"/>
                </a:cubicBezTo>
                <a:cubicBezTo>
                  <a:pt x="2720725" y="1936015"/>
                  <a:pt x="2708343" y="1961732"/>
                  <a:pt x="2695960" y="1988402"/>
                </a:cubicBezTo>
                <a:cubicBezTo>
                  <a:pt x="2690245" y="2001737"/>
                  <a:pt x="2682625" y="2014120"/>
                  <a:pt x="2675958" y="2027455"/>
                </a:cubicBezTo>
                <a:cubicBezTo>
                  <a:pt x="2668338" y="2039837"/>
                  <a:pt x="2662623" y="2053172"/>
                  <a:pt x="2655003" y="2065555"/>
                </a:cubicBezTo>
                <a:cubicBezTo>
                  <a:pt x="2640715" y="2090320"/>
                  <a:pt x="2626428" y="2116037"/>
                  <a:pt x="2610235" y="2139850"/>
                </a:cubicBezTo>
                <a:lnTo>
                  <a:pt x="2586423" y="2176045"/>
                </a:lnTo>
                <a:lnTo>
                  <a:pt x="2560705" y="2211287"/>
                </a:lnTo>
                <a:cubicBezTo>
                  <a:pt x="2492125" y="2305585"/>
                  <a:pt x="2411163" y="2390357"/>
                  <a:pt x="2322580" y="2464652"/>
                </a:cubicBezTo>
                <a:cubicBezTo>
                  <a:pt x="2144463" y="2613242"/>
                  <a:pt x="1929198" y="2718017"/>
                  <a:pt x="1702503" y="2764690"/>
                </a:cubicBezTo>
                <a:cubicBezTo>
                  <a:pt x="1589155" y="2788502"/>
                  <a:pt x="1473903" y="2797075"/>
                  <a:pt x="1358650" y="2793265"/>
                </a:cubicBezTo>
                <a:cubicBezTo>
                  <a:pt x="1300548" y="2792312"/>
                  <a:pt x="1243398" y="2785645"/>
                  <a:pt x="1186248" y="2777072"/>
                </a:cubicBezTo>
                <a:cubicBezTo>
                  <a:pt x="1171960" y="2775167"/>
                  <a:pt x="1157673" y="2772310"/>
                  <a:pt x="1143385" y="2769452"/>
                </a:cubicBezTo>
                <a:cubicBezTo>
                  <a:pt x="1130050" y="2766595"/>
                  <a:pt x="1115763" y="2764690"/>
                  <a:pt x="1101475" y="2760880"/>
                </a:cubicBezTo>
                <a:cubicBezTo>
                  <a:pt x="1072900" y="2753260"/>
                  <a:pt x="1045278" y="2747545"/>
                  <a:pt x="1017655" y="2738972"/>
                </a:cubicBezTo>
                <a:lnTo>
                  <a:pt x="976698" y="2726590"/>
                </a:lnTo>
                <a:lnTo>
                  <a:pt x="935740" y="2712302"/>
                </a:lnTo>
                <a:cubicBezTo>
                  <a:pt x="908118" y="2702777"/>
                  <a:pt x="881448" y="2691347"/>
                  <a:pt x="854778" y="2680870"/>
                </a:cubicBezTo>
                <a:cubicBezTo>
                  <a:pt x="841443" y="2675155"/>
                  <a:pt x="829060" y="2668487"/>
                  <a:pt x="815725" y="2662772"/>
                </a:cubicBezTo>
                <a:cubicBezTo>
                  <a:pt x="802390" y="2656105"/>
                  <a:pt x="789055" y="2650390"/>
                  <a:pt x="776673" y="2643722"/>
                </a:cubicBezTo>
                <a:cubicBezTo>
                  <a:pt x="750955" y="2630387"/>
                  <a:pt x="725238" y="2618005"/>
                  <a:pt x="700473" y="2602765"/>
                </a:cubicBezTo>
                <a:cubicBezTo>
                  <a:pt x="688090" y="2595145"/>
                  <a:pt x="675708" y="2588477"/>
                  <a:pt x="663325" y="2580857"/>
                </a:cubicBezTo>
                <a:lnTo>
                  <a:pt x="627130" y="2557045"/>
                </a:lnTo>
                <a:lnTo>
                  <a:pt x="609033" y="2545615"/>
                </a:lnTo>
                <a:lnTo>
                  <a:pt x="591888" y="2533232"/>
                </a:lnTo>
                <a:lnTo>
                  <a:pt x="556645" y="2507515"/>
                </a:lnTo>
                <a:cubicBezTo>
                  <a:pt x="510925" y="2472272"/>
                  <a:pt x="467110" y="2435125"/>
                  <a:pt x="426153" y="2395120"/>
                </a:cubicBezTo>
                <a:cubicBezTo>
                  <a:pt x="384243" y="2355115"/>
                  <a:pt x="346143" y="2312252"/>
                  <a:pt x="309948" y="2268437"/>
                </a:cubicBezTo>
                <a:cubicBezTo>
                  <a:pt x="274705" y="2223670"/>
                  <a:pt x="240415" y="2176997"/>
                  <a:pt x="210888" y="2128420"/>
                </a:cubicBezTo>
                <a:cubicBezTo>
                  <a:pt x="195648" y="2104607"/>
                  <a:pt x="182313" y="2078890"/>
                  <a:pt x="168025" y="2054125"/>
                </a:cubicBezTo>
                <a:cubicBezTo>
                  <a:pt x="160405" y="2041742"/>
                  <a:pt x="154690" y="2028407"/>
                  <a:pt x="148023" y="2016025"/>
                </a:cubicBezTo>
                <a:cubicBezTo>
                  <a:pt x="141355" y="2003642"/>
                  <a:pt x="134688" y="1991260"/>
                  <a:pt x="128973" y="1977925"/>
                </a:cubicBezTo>
                <a:lnTo>
                  <a:pt x="111828" y="1938872"/>
                </a:lnTo>
                <a:cubicBezTo>
                  <a:pt x="108970" y="1932205"/>
                  <a:pt x="106113" y="1925537"/>
                  <a:pt x="103255" y="1918870"/>
                </a:cubicBezTo>
                <a:lnTo>
                  <a:pt x="95635" y="1898867"/>
                </a:lnTo>
                <a:lnTo>
                  <a:pt x="80395" y="1858862"/>
                </a:lnTo>
                <a:cubicBezTo>
                  <a:pt x="75633" y="1845527"/>
                  <a:pt x="71823" y="1831240"/>
                  <a:pt x="67060" y="1817905"/>
                </a:cubicBezTo>
                <a:cubicBezTo>
                  <a:pt x="57535" y="1791235"/>
                  <a:pt x="50868" y="1763612"/>
                  <a:pt x="43248" y="1735990"/>
                </a:cubicBezTo>
                <a:cubicBezTo>
                  <a:pt x="39438" y="1721702"/>
                  <a:pt x="36580" y="1708367"/>
                  <a:pt x="33723" y="1694080"/>
                </a:cubicBezTo>
                <a:cubicBezTo>
                  <a:pt x="30865" y="1679792"/>
                  <a:pt x="28008" y="1666457"/>
                  <a:pt x="25150" y="1652170"/>
                </a:cubicBezTo>
                <a:cubicBezTo>
                  <a:pt x="14673" y="1595972"/>
                  <a:pt x="6100" y="1539775"/>
                  <a:pt x="3243" y="1482625"/>
                </a:cubicBezTo>
                <a:cubicBezTo>
                  <a:pt x="-4377" y="1369277"/>
                  <a:pt x="1338" y="1254977"/>
                  <a:pt x="21340" y="1142582"/>
                </a:cubicBezTo>
                <a:lnTo>
                  <a:pt x="28960" y="1100672"/>
                </a:lnTo>
                <a:cubicBezTo>
                  <a:pt x="31818" y="1086385"/>
                  <a:pt x="35628" y="1073050"/>
                  <a:pt x="38485" y="1058762"/>
                </a:cubicBezTo>
                <a:cubicBezTo>
                  <a:pt x="42295" y="1045427"/>
                  <a:pt x="45153" y="1031140"/>
                  <a:pt x="48963" y="1017805"/>
                </a:cubicBezTo>
                <a:lnTo>
                  <a:pt x="61345" y="976847"/>
                </a:lnTo>
                <a:cubicBezTo>
                  <a:pt x="63250" y="970180"/>
                  <a:pt x="65155" y="963512"/>
                  <a:pt x="67060" y="956845"/>
                </a:cubicBezTo>
                <a:lnTo>
                  <a:pt x="73728" y="935890"/>
                </a:lnTo>
                <a:lnTo>
                  <a:pt x="88015" y="895885"/>
                </a:lnTo>
                <a:cubicBezTo>
                  <a:pt x="93730" y="882550"/>
                  <a:pt x="98493" y="869215"/>
                  <a:pt x="104208" y="855880"/>
                </a:cubicBezTo>
                <a:cubicBezTo>
                  <a:pt x="108970" y="842545"/>
                  <a:pt x="114685" y="829210"/>
                  <a:pt x="120400" y="816827"/>
                </a:cubicBezTo>
                <a:cubicBezTo>
                  <a:pt x="132783" y="791110"/>
                  <a:pt x="144213" y="765392"/>
                  <a:pt x="157548" y="740627"/>
                </a:cubicBezTo>
                <a:cubicBezTo>
                  <a:pt x="164215" y="728245"/>
                  <a:pt x="170883" y="715862"/>
                  <a:pt x="177550" y="703480"/>
                </a:cubicBezTo>
                <a:lnTo>
                  <a:pt x="199458" y="666332"/>
                </a:lnTo>
                <a:cubicBezTo>
                  <a:pt x="207078" y="653950"/>
                  <a:pt x="214698" y="641567"/>
                  <a:pt x="222318" y="630137"/>
                </a:cubicBezTo>
                <a:lnTo>
                  <a:pt x="245178" y="594895"/>
                </a:lnTo>
                <a:lnTo>
                  <a:pt x="269943" y="560605"/>
                </a:lnTo>
                <a:cubicBezTo>
                  <a:pt x="278515" y="548222"/>
                  <a:pt x="287088" y="536792"/>
                  <a:pt x="295660" y="526315"/>
                </a:cubicBezTo>
                <a:cubicBezTo>
                  <a:pt x="365193" y="437732"/>
                  <a:pt x="445203" y="356770"/>
                  <a:pt x="533785" y="287237"/>
                </a:cubicBezTo>
                <a:cubicBezTo>
                  <a:pt x="623320" y="217705"/>
                  <a:pt x="720475" y="158650"/>
                  <a:pt x="823345" y="112930"/>
                </a:cubicBezTo>
                <a:close/>
                <a:moveTo>
                  <a:pt x="1879668" y="109120"/>
                </a:moveTo>
                <a:cubicBezTo>
                  <a:pt x="1896813" y="113882"/>
                  <a:pt x="1914910" y="118645"/>
                  <a:pt x="1932055" y="124360"/>
                </a:cubicBezTo>
                <a:lnTo>
                  <a:pt x="1984443" y="142457"/>
                </a:lnTo>
                <a:cubicBezTo>
                  <a:pt x="2144463" y="219610"/>
                  <a:pt x="2288290" y="328195"/>
                  <a:pt x="2406400" y="459640"/>
                </a:cubicBezTo>
                <a:lnTo>
                  <a:pt x="2376873" y="432970"/>
                </a:lnTo>
                <a:cubicBezTo>
                  <a:pt x="2366395" y="424397"/>
                  <a:pt x="2356870" y="415825"/>
                  <a:pt x="2346393" y="407252"/>
                </a:cubicBezTo>
                <a:cubicBezTo>
                  <a:pt x="2213043" y="277712"/>
                  <a:pt x="2053975" y="174842"/>
                  <a:pt x="1879668" y="109120"/>
                </a:cubicBezTo>
                <a:close/>
                <a:moveTo>
                  <a:pt x="1596775" y="107215"/>
                </a:moveTo>
                <a:lnTo>
                  <a:pt x="1618682" y="107215"/>
                </a:lnTo>
                <a:lnTo>
                  <a:pt x="1658687" y="114835"/>
                </a:lnTo>
                <a:lnTo>
                  <a:pt x="1698692" y="124360"/>
                </a:lnTo>
                <a:lnTo>
                  <a:pt x="1718695" y="129122"/>
                </a:lnTo>
                <a:cubicBezTo>
                  <a:pt x="1725362" y="131027"/>
                  <a:pt x="1732030" y="132932"/>
                  <a:pt x="1738697" y="134837"/>
                </a:cubicBezTo>
                <a:lnTo>
                  <a:pt x="1777750" y="146267"/>
                </a:lnTo>
                <a:cubicBezTo>
                  <a:pt x="1829185" y="163412"/>
                  <a:pt x="1880620" y="182462"/>
                  <a:pt x="1930150" y="206275"/>
                </a:cubicBezTo>
                <a:cubicBezTo>
                  <a:pt x="2030162" y="251995"/>
                  <a:pt x="2122555" y="312002"/>
                  <a:pt x="2206375" y="381535"/>
                </a:cubicBezTo>
                <a:cubicBezTo>
                  <a:pt x="2199707" y="377725"/>
                  <a:pt x="2192087" y="374867"/>
                  <a:pt x="2185420" y="371057"/>
                </a:cubicBezTo>
                <a:cubicBezTo>
                  <a:pt x="2182562" y="369152"/>
                  <a:pt x="2178752" y="367247"/>
                  <a:pt x="2175895" y="365342"/>
                </a:cubicBezTo>
                <a:cubicBezTo>
                  <a:pt x="1990157" y="222467"/>
                  <a:pt x="1764415" y="131980"/>
                  <a:pt x="1532005" y="108167"/>
                </a:cubicBezTo>
                <a:lnTo>
                  <a:pt x="1574867" y="108167"/>
                </a:lnTo>
                <a:close/>
                <a:moveTo>
                  <a:pt x="1399607" y="81497"/>
                </a:moveTo>
                <a:lnTo>
                  <a:pt x="1348172" y="89117"/>
                </a:lnTo>
                <a:lnTo>
                  <a:pt x="1334837" y="91022"/>
                </a:lnTo>
                <a:lnTo>
                  <a:pt x="1321502" y="93879"/>
                </a:lnTo>
                <a:lnTo>
                  <a:pt x="1295785" y="99594"/>
                </a:lnTo>
                <a:cubicBezTo>
                  <a:pt x="1142432" y="111977"/>
                  <a:pt x="991937" y="151982"/>
                  <a:pt x="853825" y="217704"/>
                </a:cubicBezTo>
                <a:cubicBezTo>
                  <a:pt x="715712" y="282474"/>
                  <a:pt x="589030" y="373914"/>
                  <a:pt x="482350" y="483452"/>
                </a:cubicBezTo>
                <a:cubicBezTo>
                  <a:pt x="525212" y="428207"/>
                  <a:pt x="572837" y="375819"/>
                  <a:pt x="626177" y="327242"/>
                </a:cubicBezTo>
                <a:cubicBezTo>
                  <a:pt x="681422" y="286284"/>
                  <a:pt x="741430" y="251042"/>
                  <a:pt x="802390" y="219609"/>
                </a:cubicBezTo>
                <a:cubicBezTo>
                  <a:pt x="833822" y="204369"/>
                  <a:pt x="865255" y="190082"/>
                  <a:pt x="896687" y="176747"/>
                </a:cubicBezTo>
                <a:lnTo>
                  <a:pt x="945265" y="158649"/>
                </a:lnTo>
                <a:cubicBezTo>
                  <a:pt x="960505" y="152934"/>
                  <a:pt x="977650" y="148172"/>
                  <a:pt x="993842" y="142457"/>
                </a:cubicBezTo>
                <a:cubicBezTo>
                  <a:pt x="1059565" y="122454"/>
                  <a:pt x="1127192" y="105309"/>
                  <a:pt x="1194820" y="95784"/>
                </a:cubicBezTo>
                <a:cubicBezTo>
                  <a:pt x="1262447" y="86259"/>
                  <a:pt x="1331027" y="81497"/>
                  <a:pt x="1399607" y="81497"/>
                </a:cubicBezTo>
                <a:close/>
                <a:moveTo>
                  <a:pt x="1362475" y="222"/>
                </a:moveTo>
                <a:cubicBezTo>
                  <a:pt x="1504681" y="-2323"/>
                  <a:pt x="1647020" y="16965"/>
                  <a:pt x="1783465" y="57685"/>
                </a:cubicBezTo>
                <a:cubicBezTo>
                  <a:pt x="1771083" y="55780"/>
                  <a:pt x="1758700" y="53875"/>
                  <a:pt x="1748223" y="51970"/>
                </a:cubicBezTo>
                <a:cubicBezTo>
                  <a:pt x="1735840" y="50065"/>
                  <a:pt x="1723458" y="49112"/>
                  <a:pt x="1711075" y="48160"/>
                </a:cubicBezTo>
                <a:cubicBezTo>
                  <a:pt x="1678690" y="39587"/>
                  <a:pt x="1645353" y="33872"/>
                  <a:pt x="1612015" y="28157"/>
                </a:cubicBezTo>
                <a:cubicBezTo>
                  <a:pt x="1594870" y="26252"/>
                  <a:pt x="1578678" y="23395"/>
                  <a:pt x="1561533" y="21490"/>
                </a:cubicBezTo>
                <a:cubicBezTo>
                  <a:pt x="1544388" y="19585"/>
                  <a:pt x="1528195" y="17680"/>
                  <a:pt x="1511050" y="16727"/>
                </a:cubicBezTo>
                <a:cubicBezTo>
                  <a:pt x="1493905" y="15775"/>
                  <a:pt x="1477713" y="12917"/>
                  <a:pt x="1460568" y="12917"/>
                </a:cubicBezTo>
                <a:lnTo>
                  <a:pt x="1410085" y="11012"/>
                </a:lnTo>
                <a:cubicBezTo>
                  <a:pt x="1392940" y="11012"/>
                  <a:pt x="1376748" y="11965"/>
                  <a:pt x="1359603" y="11965"/>
                </a:cubicBezTo>
                <a:lnTo>
                  <a:pt x="1333885" y="12917"/>
                </a:lnTo>
                <a:cubicBezTo>
                  <a:pt x="1326265" y="13870"/>
                  <a:pt x="1317693" y="13870"/>
                  <a:pt x="1309120" y="14822"/>
                </a:cubicBezTo>
                <a:cubicBezTo>
                  <a:pt x="1173865" y="22442"/>
                  <a:pt x="1040515" y="51017"/>
                  <a:pt x="913833" y="98642"/>
                </a:cubicBezTo>
                <a:cubicBezTo>
                  <a:pt x="921453" y="94832"/>
                  <a:pt x="927168" y="91975"/>
                  <a:pt x="931930" y="89117"/>
                </a:cubicBezTo>
                <a:cubicBezTo>
                  <a:pt x="936693" y="87212"/>
                  <a:pt x="941455" y="84355"/>
                  <a:pt x="946218" y="82450"/>
                </a:cubicBezTo>
                <a:cubicBezTo>
                  <a:pt x="955743" y="77687"/>
                  <a:pt x="965268" y="72925"/>
                  <a:pt x="982413" y="66257"/>
                </a:cubicBezTo>
                <a:cubicBezTo>
                  <a:pt x="990985" y="62447"/>
                  <a:pt x="1001463" y="58637"/>
                  <a:pt x="1013845" y="54827"/>
                </a:cubicBezTo>
                <a:cubicBezTo>
                  <a:pt x="1026228" y="51017"/>
                  <a:pt x="1041468" y="45302"/>
                  <a:pt x="1060518" y="40540"/>
                </a:cubicBezTo>
                <a:cubicBezTo>
                  <a:pt x="1079568" y="35777"/>
                  <a:pt x="1101475" y="30062"/>
                  <a:pt x="1128145" y="24347"/>
                </a:cubicBezTo>
                <a:cubicBezTo>
                  <a:pt x="1141480" y="22442"/>
                  <a:pt x="1155768" y="19585"/>
                  <a:pt x="1171008" y="16727"/>
                </a:cubicBezTo>
                <a:cubicBezTo>
                  <a:pt x="1178628" y="15775"/>
                  <a:pt x="1186248" y="13870"/>
                  <a:pt x="1194820" y="12917"/>
                </a:cubicBezTo>
                <a:cubicBezTo>
                  <a:pt x="1202440" y="11965"/>
                  <a:pt x="1211965" y="11012"/>
                  <a:pt x="1220538" y="10060"/>
                </a:cubicBezTo>
                <a:cubicBezTo>
                  <a:pt x="1267687" y="4345"/>
                  <a:pt x="1315074" y="1071"/>
                  <a:pt x="1362475" y="22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494358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5254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5254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625217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26113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26113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56076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56972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56972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886935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87831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87831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0017793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18689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518689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9623CB6-6560-48C0-ADDF-15C11E875859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95C810C-AE5F-4460-9E04-B9E70C479FE6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38C3E6C6-AC4D-4596-8441-DAB1F5F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1750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508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152525"/>
            <a:ext cx="5508000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2EF92-D0F7-4157-AFAF-E4A3058C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B74888-33BB-4321-ABBD-249FF79001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E52F9-0BF1-4A0A-B070-5CF233041D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508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508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584325"/>
            <a:ext cx="5508000" cy="46069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3200" y="1152525"/>
            <a:ext cx="5508000" cy="358775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07A33-2967-4899-A40F-2B18708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E492D2-A4F7-402D-8D63-336C432729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C6AEB5-34C4-41E3-AF24-81740A7555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2E0109-A852-4B1A-84CE-848A1D64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962B4-1A24-4802-B0E3-A18DD38015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0B94B-1D31-4C5A-8138-5F7EC4E5A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F9D68-D408-4753-A4A2-75AC2CD4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B0D1A-A27D-4434-9AAE-AAE33E2C5C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A8530-3866-411E-B986-53F7E2467F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19DB6E4-6C15-4E62-A17A-F29ECC34AA96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16AE84-A6A8-4A92-B95E-66A7DFB1FF46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423A-8ECB-46CC-AA96-AFD30DF272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292" y="359999"/>
            <a:ext cx="6579707" cy="576493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8C527-C631-42AF-94C4-70728E24506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3960000"/>
            <a:ext cx="4186800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674D4AD-4133-4DB9-B1FD-CF7D8D1B5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9"/>
            <a:ext cx="4186800" cy="3400227"/>
          </a:xfrm>
        </p:spPr>
        <p:txBody>
          <a:bodyPr anchor="b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12DF4A-E965-4E74-8613-208AEAED1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03D32-E1DA-40B5-B3BC-A1FA9604F5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95196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EDAC6F-6E13-4FA6-876A-5648C81B1943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72B576-0982-4868-A9E3-43064BCA3090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Picture Placeholder 2" descr="Image Placeholder">
            <a:extLst>
              <a:ext uri="{FF2B5EF4-FFF2-40B4-BE49-F238E27FC236}">
                <a16:creationId xmlns:a16="http://schemas.microsoft.com/office/drawing/2014/main" id="{6E51F880-E841-47CE-8E64-B0D1C6EF00F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1291" y="359999"/>
            <a:ext cx="6579708" cy="57649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07D3A-6D77-4068-8652-5FE1DE2D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8"/>
            <a:ext cx="4186799" cy="340022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17DEB87-DE66-4311-84F4-4A1AE244A9D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359999" y="3960000"/>
            <a:ext cx="4186799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F37FB2-C8E4-48B7-AD0B-D7D416D5BA0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22EC6-D3E6-47C7-AA58-7987C644DB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50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CE00ECA-E657-40D0-AE56-3EC645DA4D07}"/>
              </a:ext>
            </a:extLst>
          </p:cNvPr>
          <p:cNvSpPr>
            <a:spLocks noChangeAspect="1"/>
          </p:cNvSpPr>
          <p:nvPr userDrawn="1"/>
        </p:nvSpPr>
        <p:spPr>
          <a:xfrm>
            <a:off x="2522438" y="2219689"/>
            <a:ext cx="1869427" cy="1844766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5314C01-4824-49ED-B262-EE250BE8A44C}"/>
              </a:ext>
            </a:extLst>
          </p:cNvPr>
          <p:cNvSpPr>
            <a:spLocks noChangeAspect="1"/>
          </p:cNvSpPr>
          <p:nvPr userDrawn="1"/>
        </p:nvSpPr>
        <p:spPr>
          <a:xfrm>
            <a:off x="4866707" y="1914380"/>
            <a:ext cx="2458587" cy="2455384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A68FBC7-3201-4DFF-B7E8-E2047CA06AA2}"/>
              </a:ext>
            </a:extLst>
          </p:cNvPr>
          <p:cNvSpPr>
            <a:spLocks noChangeAspect="1"/>
          </p:cNvSpPr>
          <p:nvPr userDrawn="1"/>
        </p:nvSpPr>
        <p:spPr>
          <a:xfrm>
            <a:off x="7827046" y="2219689"/>
            <a:ext cx="1815606" cy="184476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146255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47151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47151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85104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86000" y="4490958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86000" y="4991513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423953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24849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24849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6D07DD-F1C7-4A36-AF98-6B5500A1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5C17B0-42A8-446A-BBCA-2ED0DE1F70E1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0FBC51-A53D-41AF-9EF3-17C1C64384C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CA52831F-541E-4880-AEF7-C2F6C97FA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31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1E6B2EE-94FF-4E25-9CFC-F43E65B96870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568F6D3-D653-4EBC-84EA-616F26727B1F}"/>
              </a:ext>
            </a:extLst>
          </p:cNvPr>
          <p:cNvSpPr>
            <a:spLocks noChangeAspect="1"/>
          </p:cNvSpPr>
          <p:nvPr userDrawn="1"/>
        </p:nvSpPr>
        <p:spPr>
          <a:xfrm>
            <a:off x="469310" y="2429248"/>
            <a:ext cx="1544981" cy="15246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8804C91-5A62-45D4-8E78-D339079F58C7}"/>
              </a:ext>
            </a:extLst>
          </p:cNvPr>
          <p:cNvSpPr>
            <a:spLocks noChangeAspect="1"/>
          </p:cNvSpPr>
          <p:nvPr userDrawn="1"/>
        </p:nvSpPr>
        <p:spPr>
          <a:xfrm>
            <a:off x="2356714" y="2176927"/>
            <a:ext cx="2031890" cy="2029243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7BED22A-EAD3-4A7D-8DF2-A71E2A1C7E4A}"/>
              </a:ext>
            </a:extLst>
          </p:cNvPr>
          <p:cNvSpPr>
            <a:spLocks noChangeAspect="1"/>
          </p:cNvSpPr>
          <p:nvPr userDrawn="1"/>
        </p:nvSpPr>
        <p:spPr>
          <a:xfrm>
            <a:off x="4753268" y="2429248"/>
            <a:ext cx="1500501" cy="152460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9B1B6-16AC-4198-91CD-956BF735E11A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6E3B4-3AEB-4DB1-B296-6271573D2FD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2D97A27-82CC-4C99-A055-C35727320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4X Option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0690024-45C4-4CC9-BD1E-D825E7D4B6B1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58F67BC-9F07-41AA-9DF1-9BD4B1B12B10}"/>
              </a:ext>
            </a:extLst>
          </p:cNvPr>
          <p:cNvSpPr>
            <a:spLocks noChangeAspect="1"/>
          </p:cNvSpPr>
          <p:nvPr userDrawn="1"/>
        </p:nvSpPr>
        <p:spPr>
          <a:xfrm>
            <a:off x="1634555" y="607910"/>
            <a:ext cx="1404528" cy="13860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4DC8940-CA95-47DF-A8D3-BB13D5B324AB}"/>
              </a:ext>
            </a:extLst>
          </p:cNvPr>
          <p:cNvSpPr>
            <a:spLocks noChangeAspect="1"/>
          </p:cNvSpPr>
          <p:nvPr userDrawn="1"/>
        </p:nvSpPr>
        <p:spPr>
          <a:xfrm>
            <a:off x="3628054" y="462380"/>
            <a:ext cx="1679248" cy="167706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D41CCC0-CD07-4982-8103-46113A80A8C0}"/>
              </a:ext>
            </a:extLst>
          </p:cNvPr>
          <p:cNvSpPr>
            <a:spLocks noChangeAspect="1"/>
          </p:cNvSpPr>
          <p:nvPr userDrawn="1"/>
        </p:nvSpPr>
        <p:spPr>
          <a:xfrm>
            <a:off x="1511544" y="3457426"/>
            <a:ext cx="1650551" cy="167706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A212DA5-BF0C-456D-85D5-79A26A3FE52C}"/>
              </a:ext>
            </a:extLst>
          </p:cNvPr>
          <p:cNvSpPr>
            <a:spLocks noChangeAspect="1"/>
          </p:cNvSpPr>
          <p:nvPr userDrawn="1"/>
        </p:nvSpPr>
        <p:spPr>
          <a:xfrm>
            <a:off x="3454539" y="3281335"/>
            <a:ext cx="2026278" cy="2029243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4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C5A92-3AAD-4F33-9F39-62B825B0F02C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8C556-B80F-421B-8F80-332CBFCE257B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8D6001F-5A07-40AD-9813-6EB9D708D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3F5D994D-B125-4628-9E39-49308819F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C1DA787-0E72-4002-921D-E78F824CC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bg>
      <p:bgPr>
        <a:gradFill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FD7BC34-5181-4965-B18D-8ADC0B46C39A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979953-9B60-4FF2-9166-2CBE3FECFF8A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18B5B4-8849-45B8-B629-6EE5A67921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81777-9B67-4E3C-847D-B426B68CB6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C76363F-BFA2-4E2A-B304-6282FD6A12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78276" y="3429000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345838A-C221-4A96-A471-11032B0E2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8276" y="4362628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98D57CD-4838-4ABE-97CB-358D8A393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Insert or Drag and Drop your Screen Design here</a:t>
            </a:r>
          </a:p>
        </p:txBody>
      </p:sp>
    </p:spTree>
    <p:extLst>
      <p:ext uri="{BB962C8B-B14F-4D97-AF65-F5344CB8AC3E}">
        <p14:creationId xmlns:p14="http://schemas.microsoft.com/office/powerpoint/2010/main" val="7787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1B9E7-33BC-464B-B75C-73154C19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C8C3B3-A8FF-408F-9A44-0B71B3E7DB5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BC80459-908C-4B30-9B90-735E3DE748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CDD160-4456-4859-BEAC-1D44AF4DAF9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237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3278D70-8832-41B9-87B8-C926C4130480}"/>
              </a:ext>
            </a:extLst>
          </p:cNvPr>
          <p:cNvSpPr>
            <a:spLocks noChangeAspect="1"/>
          </p:cNvSpPr>
          <p:nvPr userDrawn="1"/>
        </p:nvSpPr>
        <p:spPr>
          <a:xfrm>
            <a:off x="8015138" y="2208637"/>
            <a:ext cx="3112534" cy="3117089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552EF4-9F89-45DA-B96E-A84453180094}"/>
              </a:ext>
            </a:extLst>
          </p:cNvPr>
          <p:cNvSpPr>
            <a:spLocks noChangeAspect="1"/>
          </p:cNvSpPr>
          <p:nvPr userDrawn="1"/>
        </p:nvSpPr>
        <p:spPr>
          <a:xfrm>
            <a:off x="4651994" y="1795087"/>
            <a:ext cx="3813116" cy="387435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60588" y="1864921"/>
            <a:ext cx="3804522" cy="3804522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92026" y="2207063"/>
            <a:ext cx="3120238" cy="3120238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6970BD-9B20-4B7C-A294-5174BA15880C}"/>
              </a:ext>
            </a:extLst>
          </p:cNvPr>
          <p:cNvSpPr>
            <a:spLocks noChangeAspect="1"/>
          </p:cNvSpPr>
          <p:nvPr userDrawn="1"/>
        </p:nvSpPr>
        <p:spPr>
          <a:xfrm>
            <a:off x="665259" y="1425981"/>
            <a:ext cx="4790773" cy="4727573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>
              <a:alpha val="8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8829" y="1593150"/>
            <a:ext cx="4348065" cy="4348065"/>
          </a:xfrm>
          <a:prstGeom prst="ellipse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37052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152861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7040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2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72849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00646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3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62145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1CA826-63B3-43E6-99A0-25895892F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8091642-7CB0-45CD-82C4-9EBAD3FAEA11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8012A76-B25A-41AE-A474-DD4A7ADB6B6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298B396-EED5-44F5-A626-8479A686D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3F3DBFF-E893-4319-8149-7985258E7BD0}"/>
              </a:ext>
            </a:extLst>
          </p:cNvPr>
          <p:cNvGrpSpPr/>
          <p:nvPr userDrawn="1"/>
        </p:nvGrpSpPr>
        <p:grpSpPr>
          <a:xfrm>
            <a:off x="7999730" y="2916193"/>
            <a:ext cx="449973" cy="1657292"/>
            <a:chOff x="7999730" y="2916193"/>
            <a:chExt cx="449973" cy="1657292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D69BD83-D846-4BC0-A795-F863DF62C2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99730" y="2980625"/>
              <a:ext cx="391336" cy="1559276"/>
            </a:xfrm>
            <a:custGeom>
              <a:avLst/>
              <a:gdLst>
                <a:gd name="connsiteX0" fmla="*/ 212681 w 391336"/>
                <a:gd name="connsiteY0" fmla="*/ 0 h 1559276"/>
                <a:gd name="connsiteX1" fmla="*/ 220046 w 391336"/>
                <a:gd name="connsiteY1" fmla="*/ 14255 h 1559276"/>
                <a:gd name="connsiteX2" fmla="*/ 210820 w 391336"/>
                <a:gd name="connsiteY2" fmla="*/ 28585 h 1559276"/>
                <a:gd name="connsiteX3" fmla="*/ 188856 w 391336"/>
                <a:gd name="connsiteY3" fmla="*/ 67581 h 1559276"/>
                <a:gd name="connsiteX4" fmla="*/ 152997 w 391336"/>
                <a:gd name="connsiteY4" fmla="*/ 151251 h 1559276"/>
                <a:gd name="connsiteX5" fmla="*/ 167341 w 391336"/>
                <a:gd name="connsiteY5" fmla="*/ 110611 h 1559276"/>
                <a:gd name="connsiteX6" fmla="*/ 130286 w 391336"/>
                <a:gd name="connsiteY6" fmla="*/ 203844 h 1559276"/>
                <a:gd name="connsiteX7" fmla="*/ 111162 w 391336"/>
                <a:gd name="connsiteY7" fmla="*/ 251656 h 1559276"/>
                <a:gd name="connsiteX8" fmla="*/ 94427 w 391336"/>
                <a:gd name="connsiteY8" fmla="*/ 298272 h 1559276"/>
                <a:gd name="connsiteX9" fmla="*/ 80084 w 391336"/>
                <a:gd name="connsiteY9" fmla="*/ 343693 h 1559276"/>
                <a:gd name="connsiteX10" fmla="*/ 68131 w 391336"/>
                <a:gd name="connsiteY10" fmla="*/ 386724 h 1559276"/>
                <a:gd name="connsiteX11" fmla="*/ 56178 w 391336"/>
                <a:gd name="connsiteY11" fmla="*/ 460832 h 1559276"/>
                <a:gd name="connsiteX12" fmla="*/ 68131 w 391336"/>
                <a:gd name="connsiteY12" fmla="*/ 397481 h 1559276"/>
                <a:gd name="connsiteX13" fmla="*/ 70111 w 391336"/>
                <a:gd name="connsiteY13" fmla="*/ 409284 h 1559276"/>
                <a:gd name="connsiteX14" fmla="*/ 71996 w 391336"/>
                <a:gd name="connsiteY14" fmla="*/ 411069 h 1559276"/>
                <a:gd name="connsiteX15" fmla="*/ 96276 w 391336"/>
                <a:gd name="connsiteY15" fmla="*/ 316640 h 1559276"/>
                <a:gd name="connsiteX16" fmla="*/ 212151 w 391336"/>
                <a:gd name="connsiteY16" fmla="*/ 42332 h 1559276"/>
                <a:gd name="connsiteX17" fmla="*/ 224257 w 391336"/>
                <a:gd name="connsiteY17" fmla="*/ 22405 h 1559276"/>
                <a:gd name="connsiteX18" fmla="*/ 232589 w 391336"/>
                <a:gd name="connsiteY18" fmla="*/ 38533 h 1559276"/>
                <a:gd name="connsiteX19" fmla="*/ 252612 w 391336"/>
                <a:gd name="connsiteY19" fmla="*/ 81437 h 1559276"/>
                <a:gd name="connsiteX20" fmla="*/ 271204 w 391336"/>
                <a:gd name="connsiteY20" fmla="*/ 125772 h 1559276"/>
                <a:gd name="connsiteX21" fmla="*/ 289796 w 391336"/>
                <a:gd name="connsiteY21" fmla="*/ 171537 h 1559276"/>
                <a:gd name="connsiteX22" fmla="*/ 306958 w 391336"/>
                <a:gd name="connsiteY22" fmla="*/ 221593 h 1559276"/>
                <a:gd name="connsiteX23" fmla="*/ 298376 w 391336"/>
                <a:gd name="connsiteY23" fmla="*/ 213012 h 1559276"/>
                <a:gd name="connsiteX24" fmla="*/ 379895 w 391336"/>
                <a:gd name="connsiteY24" fmla="*/ 507625 h 1559276"/>
                <a:gd name="connsiteX25" fmla="*/ 356196 w 391336"/>
                <a:gd name="connsiteY25" fmla="*/ 449599 h 1559276"/>
                <a:gd name="connsiteX26" fmla="*/ 381886 w 391336"/>
                <a:gd name="connsiteY26" fmla="*/ 617930 h 1559276"/>
                <a:gd name="connsiteX27" fmla="*/ 391336 w 391336"/>
                <a:gd name="connsiteY27" fmla="*/ 805098 h 1559276"/>
                <a:gd name="connsiteX28" fmla="*/ 247478 w 391336"/>
                <a:gd name="connsiteY28" fmla="*/ 1517653 h 1559276"/>
                <a:gd name="connsiteX29" fmla="*/ 227427 w 391336"/>
                <a:gd name="connsiteY29" fmla="*/ 1559276 h 1559276"/>
                <a:gd name="connsiteX30" fmla="*/ 213956 w 391336"/>
                <a:gd name="connsiteY30" fmla="*/ 1535396 h 1559276"/>
                <a:gd name="connsiteX31" fmla="*/ 196028 w 391336"/>
                <a:gd name="connsiteY31" fmla="*/ 1505515 h 1559276"/>
                <a:gd name="connsiteX32" fmla="*/ 173317 w 391336"/>
                <a:gd name="connsiteY32" fmla="*/ 1466070 h 1559276"/>
                <a:gd name="connsiteX33" fmla="*/ 170926 w 391336"/>
                <a:gd name="connsiteY33" fmla="*/ 1440969 h 1559276"/>
                <a:gd name="connsiteX34" fmla="*/ 152997 w 391336"/>
                <a:gd name="connsiteY34" fmla="*/ 1415867 h 1559276"/>
                <a:gd name="connsiteX35" fmla="*/ 125505 w 391336"/>
                <a:gd name="connsiteY35" fmla="*/ 1362080 h 1559276"/>
                <a:gd name="connsiteX36" fmla="*/ 95623 w 391336"/>
                <a:gd name="connsiteY36" fmla="*/ 1293948 h 1559276"/>
                <a:gd name="connsiteX37" fmla="*/ 69327 w 391336"/>
                <a:gd name="connsiteY37" fmla="*/ 1227012 h 1559276"/>
                <a:gd name="connsiteX38" fmla="*/ 68131 w 391336"/>
                <a:gd name="connsiteY38" fmla="*/ 1187568 h 1559276"/>
                <a:gd name="connsiteX39" fmla="*/ 56178 w 391336"/>
                <a:gd name="connsiteY39" fmla="*/ 1170834 h 1559276"/>
                <a:gd name="connsiteX40" fmla="*/ 43031 w 391336"/>
                <a:gd name="connsiteY40" fmla="*/ 1093139 h 1559276"/>
                <a:gd name="connsiteX41" fmla="*/ 43031 w 391336"/>
                <a:gd name="connsiteY41" fmla="*/ 1083577 h 1559276"/>
                <a:gd name="connsiteX42" fmla="*/ 21515 w 391336"/>
                <a:gd name="connsiteY42" fmla="*/ 1020227 h 1559276"/>
                <a:gd name="connsiteX43" fmla="*/ 14344 w 391336"/>
                <a:gd name="connsiteY43" fmla="*/ 972416 h 1559276"/>
                <a:gd name="connsiteX44" fmla="*/ 8367 w 391336"/>
                <a:gd name="connsiteY44" fmla="*/ 917432 h 1559276"/>
                <a:gd name="connsiteX45" fmla="*/ 0 w 391336"/>
                <a:gd name="connsiteY45" fmla="*/ 693913 h 1559276"/>
                <a:gd name="connsiteX46" fmla="*/ 4781 w 391336"/>
                <a:gd name="connsiteY46" fmla="*/ 752482 h 1559276"/>
                <a:gd name="connsiteX47" fmla="*/ 8367 w 391336"/>
                <a:gd name="connsiteY47" fmla="*/ 788341 h 1559276"/>
                <a:gd name="connsiteX48" fmla="*/ 14344 w 391336"/>
                <a:gd name="connsiteY48" fmla="*/ 796708 h 1559276"/>
                <a:gd name="connsiteX49" fmla="*/ 11953 w 391336"/>
                <a:gd name="connsiteY49" fmla="*/ 759654 h 1559276"/>
                <a:gd name="connsiteX50" fmla="*/ 13148 w 391336"/>
                <a:gd name="connsiteY50" fmla="*/ 711843 h 1559276"/>
                <a:gd name="connsiteX51" fmla="*/ 13148 w 391336"/>
                <a:gd name="connsiteY51" fmla="*/ 690327 h 1559276"/>
                <a:gd name="connsiteX52" fmla="*/ 13148 w 391336"/>
                <a:gd name="connsiteY52" fmla="*/ 673593 h 1559276"/>
                <a:gd name="connsiteX53" fmla="*/ 8367 w 391336"/>
                <a:gd name="connsiteY53" fmla="*/ 666422 h 1559276"/>
                <a:gd name="connsiteX54" fmla="*/ 10757 w 391336"/>
                <a:gd name="connsiteY54" fmla="*/ 621001 h 1559276"/>
                <a:gd name="connsiteX55" fmla="*/ 15538 w 391336"/>
                <a:gd name="connsiteY55" fmla="*/ 573189 h 1559276"/>
                <a:gd name="connsiteX56" fmla="*/ 20320 w 391336"/>
                <a:gd name="connsiteY56" fmla="*/ 525377 h 1559276"/>
                <a:gd name="connsiteX57" fmla="*/ 27491 w 391336"/>
                <a:gd name="connsiteY57" fmla="*/ 479956 h 1559276"/>
                <a:gd name="connsiteX58" fmla="*/ 66936 w 391336"/>
                <a:gd name="connsiteY58" fmla="*/ 344888 h 1559276"/>
                <a:gd name="connsiteX59" fmla="*/ 68131 w 391336"/>
                <a:gd name="connsiteY59" fmla="*/ 316201 h 1559276"/>
                <a:gd name="connsiteX60" fmla="*/ 86061 w 391336"/>
                <a:gd name="connsiteY60" fmla="*/ 256437 h 1559276"/>
                <a:gd name="connsiteX61" fmla="*/ 141044 w 391336"/>
                <a:gd name="connsiteY61" fmla="*/ 116588 h 1559276"/>
                <a:gd name="connsiteX62" fmla="*/ 158973 w 391336"/>
                <a:gd name="connsiteY62" fmla="*/ 92683 h 1559276"/>
                <a:gd name="connsiteX63" fmla="*/ 179294 w 391336"/>
                <a:gd name="connsiteY63" fmla="*/ 49652 h 1559276"/>
                <a:gd name="connsiteX64" fmla="*/ 188856 w 391336"/>
                <a:gd name="connsiteY64" fmla="*/ 29332 h 1559276"/>
                <a:gd name="connsiteX65" fmla="*/ 198418 w 391336"/>
                <a:gd name="connsiteY65" fmla="*/ 13794 h 1559276"/>
                <a:gd name="connsiteX66" fmla="*/ 180488 w 391336"/>
                <a:gd name="connsiteY66" fmla="*/ 58019 h 1559276"/>
                <a:gd name="connsiteX67" fmla="*/ 212681 w 391336"/>
                <a:gd name="connsiteY67" fmla="*/ 0 h 1559276"/>
                <a:gd name="connsiteX68" fmla="*/ 50202 w 391336"/>
                <a:gd name="connsiteY68" fmla="*/ 418996 h 1559276"/>
                <a:gd name="connsiteX69" fmla="*/ 40640 w 391336"/>
                <a:gd name="connsiteY69" fmla="*/ 465613 h 1559276"/>
                <a:gd name="connsiteX70" fmla="*/ 34663 w 391336"/>
                <a:gd name="connsiteY70" fmla="*/ 511034 h 1559276"/>
                <a:gd name="connsiteX71" fmla="*/ 26297 w 391336"/>
                <a:gd name="connsiteY71" fmla="*/ 598290 h 1559276"/>
                <a:gd name="connsiteX72" fmla="*/ 25101 w 391336"/>
                <a:gd name="connsiteY72" fmla="*/ 619805 h 1559276"/>
                <a:gd name="connsiteX73" fmla="*/ 23906 w 391336"/>
                <a:gd name="connsiteY73" fmla="*/ 641320 h 1559276"/>
                <a:gd name="connsiteX74" fmla="*/ 21515 w 391336"/>
                <a:gd name="connsiteY74" fmla="*/ 684350 h 1559276"/>
                <a:gd name="connsiteX75" fmla="*/ 19125 w 391336"/>
                <a:gd name="connsiteY75" fmla="*/ 775192 h 1559276"/>
                <a:gd name="connsiteX76" fmla="*/ 25101 w 391336"/>
                <a:gd name="connsiteY76" fmla="*/ 753677 h 1559276"/>
                <a:gd name="connsiteX77" fmla="*/ 25101 w 391336"/>
                <a:gd name="connsiteY77" fmla="*/ 850496 h 1559276"/>
                <a:gd name="connsiteX78" fmla="*/ 31078 w 391336"/>
                <a:gd name="connsiteY78" fmla="*/ 907870 h 1559276"/>
                <a:gd name="connsiteX79" fmla="*/ 32272 w 391336"/>
                <a:gd name="connsiteY79" fmla="*/ 930580 h 1559276"/>
                <a:gd name="connsiteX80" fmla="*/ 31078 w 391336"/>
                <a:gd name="connsiteY80" fmla="*/ 946119 h 1559276"/>
                <a:gd name="connsiteX81" fmla="*/ 40043 w 391336"/>
                <a:gd name="connsiteY81" fmla="*/ 961060 h 1559276"/>
                <a:gd name="connsiteX82" fmla="*/ 40784 w 391336"/>
                <a:gd name="connsiteY82" fmla="*/ 963380 h 1559276"/>
                <a:gd name="connsiteX83" fmla="*/ 35391 w 391336"/>
                <a:gd name="connsiteY83" fmla="*/ 928038 h 1559276"/>
                <a:gd name="connsiteX84" fmla="*/ 27491 w 391336"/>
                <a:gd name="connsiteY84" fmla="*/ 771607 h 1559276"/>
                <a:gd name="connsiteX85" fmla="*/ 35391 w 391336"/>
                <a:gd name="connsiteY85" fmla="*/ 615177 h 1559276"/>
                <a:gd name="connsiteX86" fmla="*/ 56102 w 391336"/>
                <a:gd name="connsiteY86" fmla="*/ 479470 h 1559276"/>
                <a:gd name="connsiteX87" fmla="*/ 54834 w 391336"/>
                <a:gd name="connsiteY87" fmla="*/ 477715 h 1559276"/>
                <a:gd name="connsiteX88" fmla="*/ 35859 w 391336"/>
                <a:gd name="connsiteY88" fmla="*/ 542112 h 1559276"/>
                <a:gd name="connsiteX89" fmla="*/ 46616 w 391336"/>
                <a:gd name="connsiteY89" fmla="*/ 466808 h 1559276"/>
                <a:gd name="connsiteX90" fmla="*/ 50202 w 391336"/>
                <a:gd name="connsiteY90" fmla="*/ 418996 h 1559276"/>
                <a:gd name="connsiteX91" fmla="*/ 39444 w 391336"/>
                <a:gd name="connsiteY91" fmla="*/ 1033375 h 1559276"/>
                <a:gd name="connsiteX92" fmla="*/ 52593 w 391336"/>
                <a:gd name="connsiteY92" fmla="*/ 1087164 h 1559276"/>
                <a:gd name="connsiteX93" fmla="*/ 68131 w 391336"/>
                <a:gd name="connsiteY93" fmla="*/ 1127803 h 1559276"/>
                <a:gd name="connsiteX94" fmla="*/ 65741 w 391336"/>
                <a:gd name="connsiteY94" fmla="*/ 1125413 h 1559276"/>
                <a:gd name="connsiteX95" fmla="*/ 100405 w 391336"/>
                <a:gd name="connsiteY95" fmla="*/ 1243746 h 1559276"/>
                <a:gd name="connsiteX96" fmla="*/ 94427 w 391336"/>
                <a:gd name="connsiteY96" fmla="*/ 1228208 h 1559276"/>
                <a:gd name="connsiteX97" fmla="*/ 107576 w 391336"/>
                <a:gd name="connsiteY97" fmla="*/ 1292753 h 1559276"/>
                <a:gd name="connsiteX98" fmla="*/ 130286 w 391336"/>
                <a:gd name="connsiteY98" fmla="*/ 1350127 h 1559276"/>
                <a:gd name="connsiteX99" fmla="*/ 148216 w 391336"/>
                <a:gd name="connsiteY99" fmla="*/ 1375228 h 1559276"/>
                <a:gd name="connsiteX100" fmla="*/ 143435 w 391336"/>
                <a:gd name="connsiteY100" fmla="*/ 1364471 h 1559276"/>
                <a:gd name="connsiteX101" fmla="*/ 166127 w 391336"/>
                <a:gd name="connsiteY101" fmla="*/ 1406660 h 1559276"/>
                <a:gd name="connsiteX102" fmla="*/ 166999 w 391336"/>
                <a:gd name="connsiteY102" fmla="*/ 1407153 h 1559276"/>
                <a:gd name="connsiteX103" fmla="*/ 147724 w 391336"/>
                <a:gd name="connsiteY103" fmla="*/ 1367141 h 1559276"/>
                <a:gd name="connsiteX104" fmla="*/ 58575 w 391336"/>
                <a:gd name="connsiteY104" fmla="*/ 1079949 h 1559276"/>
                <a:gd name="connsiteX105" fmla="*/ 53312 w 391336"/>
                <a:gd name="connsiteY105" fmla="*/ 1045462 h 1559276"/>
                <a:gd name="connsiteX106" fmla="*/ 51397 w 391336"/>
                <a:gd name="connsiteY106" fmla="*/ 1040547 h 1559276"/>
                <a:gd name="connsiteX107" fmla="*/ 39444 w 391336"/>
                <a:gd name="connsiteY107" fmla="*/ 1033375 h 1559276"/>
                <a:gd name="connsiteX108" fmla="*/ 184076 w 391336"/>
                <a:gd name="connsiteY108" fmla="*/ 1442603 h 1559276"/>
                <a:gd name="connsiteX109" fmla="*/ 185269 w 391336"/>
                <a:gd name="connsiteY109" fmla="*/ 1448141 h 1559276"/>
                <a:gd name="connsiteX110" fmla="*/ 196028 w 391336"/>
                <a:gd name="connsiteY110" fmla="*/ 1486390 h 1559276"/>
                <a:gd name="connsiteX111" fmla="*/ 229496 w 391336"/>
                <a:gd name="connsiteY111" fmla="*/ 1530615 h 1559276"/>
                <a:gd name="connsiteX112" fmla="*/ 234963 w 391336"/>
                <a:gd name="connsiteY112" fmla="*/ 1538433 h 1559276"/>
                <a:gd name="connsiteX113" fmla="*/ 212151 w 391336"/>
                <a:gd name="connsiteY113" fmla="*/ 1500882 h 1559276"/>
                <a:gd name="connsiteX114" fmla="*/ 184076 w 391336"/>
                <a:gd name="connsiteY114" fmla="*/ 1442603 h 155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391336" h="1559276">
                  <a:moveTo>
                    <a:pt x="212681" y="0"/>
                  </a:moveTo>
                  <a:lnTo>
                    <a:pt x="220046" y="14255"/>
                  </a:lnTo>
                  <a:lnTo>
                    <a:pt x="210820" y="28585"/>
                  </a:lnTo>
                  <a:cubicBezTo>
                    <a:pt x="203200" y="40986"/>
                    <a:pt x="195430" y="54433"/>
                    <a:pt x="188856" y="67581"/>
                  </a:cubicBezTo>
                  <a:cubicBezTo>
                    <a:pt x="174513" y="99854"/>
                    <a:pt x="182879" y="102245"/>
                    <a:pt x="152997" y="151251"/>
                  </a:cubicBezTo>
                  <a:cubicBezTo>
                    <a:pt x="157778" y="135713"/>
                    <a:pt x="174513" y="103440"/>
                    <a:pt x="167341" y="110611"/>
                  </a:cubicBezTo>
                  <a:cubicBezTo>
                    <a:pt x="156583" y="141689"/>
                    <a:pt x="142239" y="171572"/>
                    <a:pt x="130286" y="203844"/>
                  </a:cubicBezTo>
                  <a:cubicBezTo>
                    <a:pt x="124310" y="220578"/>
                    <a:pt x="117139" y="236117"/>
                    <a:pt x="111162" y="251656"/>
                  </a:cubicBezTo>
                  <a:cubicBezTo>
                    <a:pt x="105186" y="267195"/>
                    <a:pt x="100405" y="282733"/>
                    <a:pt x="94427" y="298272"/>
                  </a:cubicBezTo>
                  <a:cubicBezTo>
                    <a:pt x="88452" y="313811"/>
                    <a:pt x="84865" y="329350"/>
                    <a:pt x="80084" y="343693"/>
                  </a:cubicBezTo>
                  <a:cubicBezTo>
                    <a:pt x="75303" y="358037"/>
                    <a:pt x="71718" y="372380"/>
                    <a:pt x="68131" y="386724"/>
                  </a:cubicBezTo>
                  <a:cubicBezTo>
                    <a:pt x="62155" y="414215"/>
                    <a:pt x="57374" y="440511"/>
                    <a:pt x="56178" y="460832"/>
                  </a:cubicBezTo>
                  <a:lnTo>
                    <a:pt x="68131" y="397481"/>
                  </a:lnTo>
                  <a:cubicBezTo>
                    <a:pt x="67534" y="404653"/>
                    <a:pt x="68579" y="407567"/>
                    <a:pt x="70111" y="409284"/>
                  </a:cubicBezTo>
                  <a:lnTo>
                    <a:pt x="71996" y="411069"/>
                  </a:lnTo>
                  <a:lnTo>
                    <a:pt x="96276" y="316640"/>
                  </a:lnTo>
                  <a:cubicBezTo>
                    <a:pt x="126077" y="220825"/>
                    <a:pt x="165044" y="129047"/>
                    <a:pt x="212151" y="42332"/>
                  </a:cubicBezTo>
                  <a:lnTo>
                    <a:pt x="224257" y="22405"/>
                  </a:lnTo>
                  <a:lnTo>
                    <a:pt x="232589" y="38533"/>
                  </a:lnTo>
                  <a:cubicBezTo>
                    <a:pt x="239741" y="52834"/>
                    <a:pt x="245462" y="67136"/>
                    <a:pt x="252612" y="81437"/>
                  </a:cubicBezTo>
                  <a:cubicBezTo>
                    <a:pt x="259763" y="95739"/>
                    <a:pt x="265482" y="110041"/>
                    <a:pt x="271204" y="125772"/>
                  </a:cubicBezTo>
                  <a:cubicBezTo>
                    <a:pt x="276925" y="140073"/>
                    <a:pt x="284075" y="155806"/>
                    <a:pt x="289796" y="171537"/>
                  </a:cubicBezTo>
                  <a:cubicBezTo>
                    <a:pt x="295516" y="187269"/>
                    <a:pt x="301237" y="204431"/>
                    <a:pt x="306958" y="221593"/>
                  </a:cubicBezTo>
                  <a:cubicBezTo>
                    <a:pt x="305528" y="221593"/>
                    <a:pt x="304097" y="224453"/>
                    <a:pt x="298376" y="213012"/>
                  </a:cubicBezTo>
                  <a:cubicBezTo>
                    <a:pt x="331271" y="298822"/>
                    <a:pt x="362734" y="403223"/>
                    <a:pt x="379895" y="507625"/>
                  </a:cubicBezTo>
                  <a:lnTo>
                    <a:pt x="356196" y="449599"/>
                  </a:lnTo>
                  <a:lnTo>
                    <a:pt x="381886" y="617930"/>
                  </a:lnTo>
                  <a:cubicBezTo>
                    <a:pt x="388135" y="679469"/>
                    <a:pt x="391336" y="741910"/>
                    <a:pt x="391336" y="805098"/>
                  </a:cubicBezTo>
                  <a:cubicBezTo>
                    <a:pt x="391336" y="1057851"/>
                    <a:pt x="340112" y="1298641"/>
                    <a:pt x="247478" y="1517653"/>
                  </a:cubicBezTo>
                  <a:lnTo>
                    <a:pt x="227427" y="1559276"/>
                  </a:lnTo>
                  <a:lnTo>
                    <a:pt x="213956" y="1535396"/>
                  </a:lnTo>
                  <a:cubicBezTo>
                    <a:pt x="209175" y="1527030"/>
                    <a:pt x="203199" y="1516272"/>
                    <a:pt x="196028" y="1505515"/>
                  </a:cubicBezTo>
                  <a:cubicBezTo>
                    <a:pt x="188856" y="1493562"/>
                    <a:pt x="181684" y="1480413"/>
                    <a:pt x="173317" y="1466070"/>
                  </a:cubicBezTo>
                  <a:cubicBezTo>
                    <a:pt x="187660" y="1491171"/>
                    <a:pt x="180488" y="1464875"/>
                    <a:pt x="170926" y="1440969"/>
                  </a:cubicBezTo>
                  <a:cubicBezTo>
                    <a:pt x="167341" y="1439773"/>
                    <a:pt x="161364" y="1430211"/>
                    <a:pt x="152997" y="1415867"/>
                  </a:cubicBezTo>
                  <a:cubicBezTo>
                    <a:pt x="145826" y="1401524"/>
                    <a:pt x="135067" y="1383595"/>
                    <a:pt x="125505" y="1362080"/>
                  </a:cubicBezTo>
                  <a:cubicBezTo>
                    <a:pt x="115943" y="1340565"/>
                    <a:pt x="105186" y="1317854"/>
                    <a:pt x="95623" y="1293948"/>
                  </a:cubicBezTo>
                  <a:cubicBezTo>
                    <a:pt x="86061" y="1270042"/>
                    <a:pt x="76499" y="1247332"/>
                    <a:pt x="69327" y="1227012"/>
                  </a:cubicBezTo>
                  <a:cubicBezTo>
                    <a:pt x="66936" y="1207887"/>
                    <a:pt x="80084" y="1230598"/>
                    <a:pt x="68131" y="1187568"/>
                  </a:cubicBezTo>
                  <a:cubicBezTo>
                    <a:pt x="51397" y="1133779"/>
                    <a:pt x="63350" y="1182787"/>
                    <a:pt x="56178" y="1170834"/>
                  </a:cubicBezTo>
                  <a:cubicBezTo>
                    <a:pt x="51397" y="1148123"/>
                    <a:pt x="49006" y="1115850"/>
                    <a:pt x="43031" y="1093139"/>
                  </a:cubicBezTo>
                  <a:cubicBezTo>
                    <a:pt x="44225" y="1097921"/>
                    <a:pt x="45421" y="1097921"/>
                    <a:pt x="43031" y="1083577"/>
                  </a:cubicBezTo>
                  <a:cubicBezTo>
                    <a:pt x="34663" y="1071624"/>
                    <a:pt x="27491" y="1048914"/>
                    <a:pt x="21515" y="1020227"/>
                  </a:cubicBezTo>
                  <a:cubicBezTo>
                    <a:pt x="17929" y="1005884"/>
                    <a:pt x="16734" y="989150"/>
                    <a:pt x="14344" y="972416"/>
                  </a:cubicBezTo>
                  <a:cubicBezTo>
                    <a:pt x="11953" y="954486"/>
                    <a:pt x="9563" y="936557"/>
                    <a:pt x="8367" y="917432"/>
                  </a:cubicBezTo>
                  <a:cubicBezTo>
                    <a:pt x="2391" y="840934"/>
                    <a:pt x="4781" y="756068"/>
                    <a:pt x="0" y="693913"/>
                  </a:cubicBezTo>
                  <a:cubicBezTo>
                    <a:pt x="2391" y="695109"/>
                    <a:pt x="3585" y="724990"/>
                    <a:pt x="4781" y="752482"/>
                  </a:cubicBezTo>
                  <a:cubicBezTo>
                    <a:pt x="5976" y="766826"/>
                    <a:pt x="7172" y="779974"/>
                    <a:pt x="8367" y="788341"/>
                  </a:cubicBezTo>
                  <a:cubicBezTo>
                    <a:pt x="10757" y="796708"/>
                    <a:pt x="11953" y="800294"/>
                    <a:pt x="14344" y="796708"/>
                  </a:cubicBezTo>
                  <a:cubicBezTo>
                    <a:pt x="13148" y="788341"/>
                    <a:pt x="11953" y="775192"/>
                    <a:pt x="11953" y="759654"/>
                  </a:cubicBezTo>
                  <a:cubicBezTo>
                    <a:pt x="11953" y="744115"/>
                    <a:pt x="13148" y="727381"/>
                    <a:pt x="13148" y="711843"/>
                  </a:cubicBezTo>
                  <a:cubicBezTo>
                    <a:pt x="13148" y="704671"/>
                    <a:pt x="13148" y="696303"/>
                    <a:pt x="13148" y="690327"/>
                  </a:cubicBezTo>
                  <a:cubicBezTo>
                    <a:pt x="13148" y="683156"/>
                    <a:pt x="13148" y="678375"/>
                    <a:pt x="13148" y="673593"/>
                  </a:cubicBezTo>
                  <a:cubicBezTo>
                    <a:pt x="13148" y="665226"/>
                    <a:pt x="11953" y="661640"/>
                    <a:pt x="8367" y="666422"/>
                  </a:cubicBezTo>
                  <a:cubicBezTo>
                    <a:pt x="9563" y="652078"/>
                    <a:pt x="9563" y="636539"/>
                    <a:pt x="10757" y="621001"/>
                  </a:cubicBezTo>
                  <a:cubicBezTo>
                    <a:pt x="11953" y="604267"/>
                    <a:pt x="14344" y="588727"/>
                    <a:pt x="15538" y="573189"/>
                  </a:cubicBezTo>
                  <a:cubicBezTo>
                    <a:pt x="16734" y="556455"/>
                    <a:pt x="17929" y="540916"/>
                    <a:pt x="20320" y="525377"/>
                  </a:cubicBezTo>
                  <a:cubicBezTo>
                    <a:pt x="22710" y="509838"/>
                    <a:pt x="25101" y="494300"/>
                    <a:pt x="27491" y="479956"/>
                  </a:cubicBezTo>
                  <a:cubicBezTo>
                    <a:pt x="38250" y="420192"/>
                    <a:pt x="52593" y="369990"/>
                    <a:pt x="66936" y="344888"/>
                  </a:cubicBezTo>
                  <a:cubicBezTo>
                    <a:pt x="63350" y="342498"/>
                    <a:pt x="64546" y="331741"/>
                    <a:pt x="68131" y="316201"/>
                  </a:cubicBezTo>
                  <a:cubicBezTo>
                    <a:pt x="71718" y="300663"/>
                    <a:pt x="78889" y="279148"/>
                    <a:pt x="86061" y="256437"/>
                  </a:cubicBezTo>
                  <a:cubicBezTo>
                    <a:pt x="101599" y="211016"/>
                    <a:pt x="125505" y="156032"/>
                    <a:pt x="141044" y="116588"/>
                  </a:cubicBezTo>
                  <a:cubicBezTo>
                    <a:pt x="139848" y="135713"/>
                    <a:pt x="148216" y="118979"/>
                    <a:pt x="158973" y="92683"/>
                  </a:cubicBezTo>
                  <a:cubicBezTo>
                    <a:pt x="164950" y="79534"/>
                    <a:pt x="172122" y="63996"/>
                    <a:pt x="179294" y="49652"/>
                  </a:cubicBezTo>
                  <a:cubicBezTo>
                    <a:pt x="182879" y="42481"/>
                    <a:pt x="185269" y="35309"/>
                    <a:pt x="188856" y="29332"/>
                  </a:cubicBezTo>
                  <a:cubicBezTo>
                    <a:pt x="192441" y="23356"/>
                    <a:pt x="196028" y="18575"/>
                    <a:pt x="198418" y="13794"/>
                  </a:cubicBezTo>
                  <a:cubicBezTo>
                    <a:pt x="191247" y="28137"/>
                    <a:pt x="186465" y="43675"/>
                    <a:pt x="180488" y="58019"/>
                  </a:cubicBezTo>
                  <a:lnTo>
                    <a:pt x="212681" y="0"/>
                  </a:lnTo>
                  <a:close/>
                  <a:moveTo>
                    <a:pt x="50202" y="418996"/>
                  </a:moveTo>
                  <a:cubicBezTo>
                    <a:pt x="46616" y="435730"/>
                    <a:pt x="43031" y="450074"/>
                    <a:pt x="40640" y="465613"/>
                  </a:cubicBezTo>
                  <a:cubicBezTo>
                    <a:pt x="38250" y="481151"/>
                    <a:pt x="37054" y="496691"/>
                    <a:pt x="34663" y="511034"/>
                  </a:cubicBezTo>
                  <a:cubicBezTo>
                    <a:pt x="29882" y="540916"/>
                    <a:pt x="28687" y="569603"/>
                    <a:pt x="26297" y="598290"/>
                  </a:cubicBezTo>
                  <a:lnTo>
                    <a:pt x="25101" y="619805"/>
                  </a:lnTo>
                  <a:lnTo>
                    <a:pt x="23906" y="641320"/>
                  </a:lnTo>
                  <a:cubicBezTo>
                    <a:pt x="22710" y="655663"/>
                    <a:pt x="22710" y="670007"/>
                    <a:pt x="21515" y="684350"/>
                  </a:cubicBezTo>
                  <a:cubicBezTo>
                    <a:pt x="20320" y="714233"/>
                    <a:pt x="21515" y="744115"/>
                    <a:pt x="19125" y="775192"/>
                  </a:cubicBezTo>
                  <a:lnTo>
                    <a:pt x="25101" y="753677"/>
                  </a:lnTo>
                  <a:cubicBezTo>
                    <a:pt x="19125" y="769217"/>
                    <a:pt x="22710" y="809856"/>
                    <a:pt x="25101" y="850496"/>
                  </a:cubicBezTo>
                  <a:cubicBezTo>
                    <a:pt x="27491" y="870816"/>
                    <a:pt x="29882" y="891136"/>
                    <a:pt x="31078" y="907870"/>
                  </a:cubicBezTo>
                  <a:cubicBezTo>
                    <a:pt x="32272" y="916237"/>
                    <a:pt x="32272" y="924604"/>
                    <a:pt x="32272" y="930580"/>
                  </a:cubicBezTo>
                  <a:cubicBezTo>
                    <a:pt x="32272" y="937752"/>
                    <a:pt x="32272" y="942533"/>
                    <a:pt x="31078" y="946119"/>
                  </a:cubicBezTo>
                  <a:cubicBezTo>
                    <a:pt x="31675" y="933569"/>
                    <a:pt x="35560" y="946119"/>
                    <a:pt x="40043" y="961060"/>
                  </a:cubicBezTo>
                  <a:lnTo>
                    <a:pt x="40784" y="963380"/>
                  </a:lnTo>
                  <a:lnTo>
                    <a:pt x="35391" y="928038"/>
                  </a:lnTo>
                  <a:cubicBezTo>
                    <a:pt x="30168" y="876604"/>
                    <a:pt x="27491" y="824418"/>
                    <a:pt x="27491" y="771607"/>
                  </a:cubicBezTo>
                  <a:cubicBezTo>
                    <a:pt x="27491" y="718796"/>
                    <a:pt x="30168" y="666610"/>
                    <a:pt x="35391" y="615177"/>
                  </a:cubicBezTo>
                  <a:lnTo>
                    <a:pt x="56102" y="479470"/>
                  </a:lnTo>
                  <a:lnTo>
                    <a:pt x="54834" y="477715"/>
                  </a:lnTo>
                  <a:cubicBezTo>
                    <a:pt x="51697" y="475474"/>
                    <a:pt x="47214" y="483543"/>
                    <a:pt x="35859" y="542112"/>
                  </a:cubicBezTo>
                  <a:cubicBezTo>
                    <a:pt x="44225" y="503862"/>
                    <a:pt x="46616" y="483542"/>
                    <a:pt x="46616" y="466808"/>
                  </a:cubicBezTo>
                  <a:cubicBezTo>
                    <a:pt x="47812" y="450074"/>
                    <a:pt x="46616" y="438121"/>
                    <a:pt x="50202" y="418996"/>
                  </a:cubicBezTo>
                  <a:close/>
                  <a:moveTo>
                    <a:pt x="39444" y="1033375"/>
                  </a:moveTo>
                  <a:cubicBezTo>
                    <a:pt x="43031" y="1058477"/>
                    <a:pt x="47812" y="1074015"/>
                    <a:pt x="52593" y="1087164"/>
                  </a:cubicBezTo>
                  <a:cubicBezTo>
                    <a:pt x="57374" y="1100311"/>
                    <a:pt x="63350" y="1111069"/>
                    <a:pt x="68131" y="1127803"/>
                  </a:cubicBezTo>
                  <a:lnTo>
                    <a:pt x="65741" y="1125413"/>
                  </a:lnTo>
                  <a:cubicBezTo>
                    <a:pt x="72912" y="1154100"/>
                    <a:pt x="84865" y="1200715"/>
                    <a:pt x="100405" y="1243746"/>
                  </a:cubicBezTo>
                  <a:cubicBezTo>
                    <a:pt x="99209" y="1237770"/>
                    <a:pt x="96818" y="1232989"/>
                    <a:pt x="94427" y="1228208"/>
                  </a:cubicBezTo>
                  <a:cubicBezTo>
                    <a:pt x="95623" y="1243746"/>
                    <a:pt x="126701" y="1328612"/>
                    <a:pt x="107576" y="1292753"/>
                  </a:cubicBezTo>
                  <a:cubicBezTo>
                    <a:pt x="115943" y="1323831"/>
                    <a:pt x="124310" y="1339369"/>
                    <a:pt x="130286" y="1350127"/>
                  </a:cubicBezTo>
                  <a:cubicBezTo>
                    <a:pt x="136263" y="1360884"/>
                    <a:pt x="141044" y="1366861"/>
                    <a:pt x="148216" y="1375228"/>
                  </a:cubicBezTo>
                  <a:cubicBezTo>
                    <a:pt x="145826" y="1371642"/>
                    <a:pt x="144630" y="1368056"/>
                    <a:pt x="143435" y="1364471"/>
                  </a:cubicBezTo>
                  <a:cubicBezTo>
                    <a:pt x="148815" y="1377021"/>
                    <a:pt x="160244" y="1398985"/>
                    <a:pt x="166127" y="1406660"/>
                  </a:cubicBezTo>
                  <a:lnTo>
                    <a:pt x="166999" y="1407153"/>
                  </a:lnTo>
                  <a:lnTo>
                    <a:pt x="147724" y="1367141"/>
                  </a:lnTo>
                  <a:cubicBezTo>
                    <a:pt x="109014" y="1275619"/>
                    <a:pt x="78956" y="1179547"/>
                    <a:pt x="58575" y="1079949"/>
                  </a:cubicBezTo>
                  <a:lnTo>
                    <a:pt x="53312" y="1045462"/>
                  </a:lnTo>
                  <a:lnTo>
                    <a:pt x="51397" y="1040547"/>
                  </a:lnTo>
                  <a:cubicBezTo>
                    <a:pt x="63350" y="1095530"/>
                    <a:pt x="44225" y="1038156"/>
                    <a:pt x="39444" y="1033375"/>
                  </a:cubicBezTo>
                  <a:close/>
                  <a:moveTo>
                    <a:pt x="184076" y="1442603"/>
                  </a:moveTo>
                  <a:lnTo>
                    <a:pt x="185269" y="1448141"/>
                  </a:lnTo>
                  <a:cubicBezTo>
                    <a:pt x="185269" y="1454117"/>
                    <a:pt x="182879" y="1457703"/>
                    <a:pt x="196028" y="1486390"/>
                  </a:cubicBezTo>
                  <a:cubicBezTo>
                    <a:pt x="209175" y="1507905"/>
                    <a:pt x="218738" y="1516272"/>
                    <a:pt x="229496" y="1530615"/>
                  </a:cubicBezTo>
                  <a:lnTo>
                    <a:pt x="234963" y="1538433"/>
                  </a:lnTo>
                  <a:lnTo>
                    <a:pt x="212151" y="1500882"/>
                  </a:lnTo>
                  <a:lnTo>
                    <a:pt x="184076" y="14426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72A805DF-EC6B-453D-9258-D4B8F8C47608}"/>
                </a:ext>
              </a:extLst>
            </p:cNvPr>
            <p:cNvGrpSpPr/>
            <p:nvPr userDrawn="1"/>
          </p:nvGrpSpPr>
          <p:grpSpPr>
            <a:xfrm>
              <a:off x="8018856" y="2916193"/>
              <a:ext cx="430847" cy="1657292"/>
              <a:chOff x="8018856" y="2916193"/>
              <a:chExt cx="430847" cy="1657292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6047B8E-A135-41FD-9E76-76387785A2E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1094" y="2916193"/>
                <a:ext cx="218609" cy="681846"/>
              </a:xfrm>
              <a:custGeom>
                <a:avLst/>
                <a:gdLst>
                  <a:gd name="connsiteX0" fmla="*/ 17610 w 218609"/>
                  <a:gd name="connsiteY0" fmla="*/ 0 h 681846"/>
                  <a:gd name="connsiteX1" fmla="*/ 27840 w 218609"/>
                  <a:gd name="connsiteY1" fmla="*/ 20026 h 681846"/>
                  <a:gd name="connsiteX2" fmla="*/ 20842 w 218609"/>
                  <a:gd name="connsiteY2" fmla="*/ 28023 h 681846"/>
                  <a:gd name="connsiteX3" fmla="*/ 24877 w 218609"/>
                  <a:gd name="connsiteY3" fmla="*/ 32805 h 681846"/>
                  <a:gd name="connsiteX4" fmla="*/ 25733 w 218609"/>
                  <a:gd name="connsiteY4" fmla="*/ 32782 h 681846"/>
                  <a:gd name="connsiteX5" fmla="*/ 30417 w 218609"/>
                  <a:gd name="connsiteY5" fmla="*/ 25071 h 681846"/>
                  <a:gd name="connsiteX6" fmla="*/ 74408 w 218609"/>
                  <a:gd name="connsiteY6" fmla="*/ 111188 h 681846"/>
                  <a:gd name="connsiteX7" fmla="*/ 218609 w 218609"/>
                  <a:gd name="connsiteY7" fmla="*/ 667879 h 681846"/>
                  <a:gd name="connsiteX8" fmla="*/ 194297 w 218609"/>
                  <a:gd name="connsiteY8" fmla="*/ 672168 h 681846"/>
                  <a:gd name="connsiteX9" fmla="*/ 59750 w 218609"/>
                  <a:gd name="connsiteY9" fmla="*/ 156306 h 681846"/>
                  <a:gd name="connsiteX10" fmla="*/ 11843 w 218609"/>
                  <a:gd name="connsiteY10" fmla="*/ 55645 h 681846"/>
                  <a:gd name="connsiteX11" fmla="*/ 13712 w 218609"/>
                  <a:gd name="connsiteY11" fmla="*/ 52568 h 681846"/>
                  <a:gd name="connsiteX12" fmla="*/ 13821 w 218609"/>
                  <a:gd name="connsiteY12" fmla="*/ 44907 h 681846"/>
                  <a:gd name="connsiteX13" fmla="*/ 9250 w 218609"/>
                  <a:gd name="connsiteY13" fmla="*/ 50197 h 681846"/>
                  <a:gd name="connsiteX14" fmla="*/ 0 w 218609"/>
                  <a:gd name="connsiteY14" fmla="*/ 30761 h 681846"/>
                  <a:gd name="connsiteX15" fmla="*/ 14866 w 218609"/>
                  <a:gd name="connsiteY15" fmla="*/ 3968 h 681846"/>
                  <a:gd name="connsiteX16" fmla="*/ 17610 w 218609"/>
                  <a:gd name="connsiteY16" fmla="*/ 0 h 68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8609" h="681846">
                    <a:moveTo>
                      <a:pt x="17610" y="0"/>
                    </a:moveTo>
                    <a:lnTo>
                      <a:pt x="27840" y="20026"/>
                    </a:lnTo>
                    <a:lnTo>
                      <a:pt x="20842" y="28023"/>
                    </a:lnTo>
                    <a:cubicBezTo>
                      <a:pt x="13073" y="42964"/>
                      <a:pt x="20245" y="36390"/>
                      <a:pt x="24877" y="32805"/>
                    </a:cubicBezTo>
                    <a:lnTo>
                      <a:pt x="25733" y="32782"/>
                    </a:lnTo>
                    <a:lnTo>
                      <a:pt x="30417" y="25071"/>
                    </a:lnTo>
                    <a:lnTo>
                      <a:pt x="74408" y="111188"/>
                    </a:lnTo>
                    <a:cubicBezTo>
                      <a:pt x="152643" y="287098"/>
                      <a:pt x="202520" y="475879"/>
                      <a:pt x="218609" y="667879"/>
                    </a:cubicBezTo>
                    <a:cubicBezTo>
                      <a:pt x="212888" y="686470"/>
                      <a:pt x="204307" y="685040"/>
                      <a:pt x="194297" y="672168"/>
                    </a:cubicBezTo>
                    <a:cubicBezTo>
                      <a:pt x="174990" y="498404"/>
                      <a:pt x="129135" y="322227"/>
                      <a:pt x="59750" y="156306"/>
                    </a:cubicBezTo>
                    <a:lnTo>
                      <a:pt x="11843" y="55645"/>
                    </a:lnTo>
                    <a:lnTo>
                      <a:pt x="13712" y="52568"/>
                    </a:lnTo>
                    <a:lnTo>
                      <a:pt x="13821" y="44907"/>
                    </a:lnTo>
                    <a:lnTo>
                      <a:pt x="9250" y="50197"/>
                    </a:lnTo>
                    <a:lnTo>
                      <a:pt x="0" y="30761"/>
                    </a:lnTo>
                    <a:lnTo>
                      <a:pt x="14866" y="3968"/>
                    </a:lnTo>
                    <a:lnTo>
                      <a:pt x="1761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A7738CE-642C-4213-B254-E3F950BD9EF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28692" y="2977563"/>
                <a:ext cx="179537" cy="579335"/>
              </a:xfrm>
              <a:custGeom>
                <a:avLst/>
                <a:gdLst>
                  <a:gd name="connsiteX0" fmla="*/ 10767 w 179537"/>
                  <a:gd name="connsiteY0" fmla="*/ 0 h 579335"/>
                  <a:gd name="connsiteX1" fmla="*/ 87293 w 179537"/>
                  <a:gd name="connsiteY1" fmla="*/ 180499 h 579335"/>
                  <a:gd name="connsiteX2" fmla="*/ 179537 w 179537"/>
                  <a:gd name="connsiteY2" fmla="*/ 579335 h 579335"/>
                  <a:gd name="connsiteX3" fmla="*/ 165235 w 179537"/>
                  <a:gd name="connsiteY3" fmla="*/ 545011 h 579335"/>
                  <a:gd name="connsiteX4" fmla="*/ 69415 w 179537"/>
                  <a:gd name="connsiteY4" fmla="*/ 171738 h 579335"/>
                  <a:gd name="connsiteX5" fmla="*/ 0 w 179537"/>
                  <a:gd name="connsiteY5" fmla="*/ 17723 h 579335"/>
                  <a:gd name="connsiteX6" fmla="*/ 10767 w 179537"/>
                  <a:gd name="connsiteY6" fmla="*/ 0 h 579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537" h="579335">
                    <a:moveTo>
                      <a:pt x="10767" y="0"/>
                    </a:moveTo>
                    <a:lnTo>
                      <a:pt x="87293" y="180499"/>
                    </a:lnTo>
                    <a:cubicBezTo>
                      <a:pt x="133415" y="309750"/>
                      <a:pt x="164521" y="444185"/>
                      <a:pt x="179537" y="579335"/>
                    </a:cubicBezTo>
                    <a:cubicBezTo>
                      <a:pt x="175247" y="569323"/>
                      <a:pt x="169527" y="557882"/>
                      <a:pt x="165235" y="545011"/>
                    </a:cubicBezTo>
                    <a:cubicBezTo>
                      <a:pt x="146644" y="416297"/>
                      <a:pt x="113750" y="289012"/>
                      <a:pt x="69415" y="171738"/>
                    </a:cubicBezTo>
                    <a:lnTo>
                      <a:pt x="0" y="17723"/>
                    </a:lnTo>
                    <a:lnTo>
                      <a:pt x="10767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BF480885-8366-4391-ABB6-03FD4B3ECE8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0808" y="4045983"/>
                <a:ext cx="2390" cy="5071"/>
              </a:xfrm>
              <a:custGeom>
                <a:avLst/>
                <a:gdLst>
                  <a:gd name="connsiteX0" fmla="*/ 746 w 2390"/>
                  <a:gd name="connsiteY0" fmla="*/ 589 h 5071"/>
                  <a:gd name="connsiteX1" fmla="*/ 2390 w 2390"/>
                  <a:gd name="connsiteY1" fmla="*/ 5071 h 5071"/>
                  <a:gd name="connsiteX2" fmla="*/ 0 w 2390"/>
                  <a:gd name="connsiteY2" fmla="*/ 1485 h 5071"/>
                  <a:gd name="connsiteX3" fmla="*/ 746 w 2390"/>
                  <a:gd name="connsiteY3" fmla="*/ 589 h 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90" h="5071">
                    <a:moveTo>
                      <a:pt x="746" y="589"/>
                    </a:moveTo>
                    <a:cubicBezTo>
                      <a:pt x="1196" y="1485"/>
                      <a:pt x="1793" y="3278"/>
                      <a:pt x="2390" y="5071"/>
                    </a:cubicBezTo>
                    <a:cubicBezTo>
                      <a:pt x="1194" y="3876"/>
                      <a:pt x="1194" y="2681"/>
                      <a:pt x="0" y="1485"/>
                    </a:cubicBezTo>
                    <a:cubicBezTo>
                      <a:pt x="0" y="-307"/>
                      <a:pt x="298" y="-307"/>
                      <a:pt x="746" y="58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B31CB29-437E-4E20-999E-FF6C58817C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3199" y="4052249"/>
                <a:ext cx="8367" cy="23906"/>
              </a:xfrm>
              <a:custGeom>
                <a:avLst/>
                <a:gdLst>
                  <a:gd name="connsiteX0" fmla="*/ 0 w 8367"/>
                  <a:gd name="connsiteY0" fmla="*/ 0 h 23906"/>
                  <a:gd name="connsiteX1" fmla="*/ 8367 w 8367"/>
                  <a:gd name="connsiteY1" fmla="*/ 23906 h 23906"/>
                  <a:gd name="connsiteX2" fmla="*/ 0 w 8367"/>
                  <a:gd name="connsiteY2" fmla="*/ 0 h 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67" h="23906">
                    <a:moveTo>
                      <a:pt x="0" y="0"/>
                    </a:moveTo>
                    <a:cubicBezTo>
                      <a:pt x="2391" y="4781"/>
                      <a:pt x="4782" y="13148"/>
                      <a:pt x="8367" y="23906"/>
                    </a:cubicBezTo>
                    <a:cubicBezTo>
                      <a:pt x="5976" y="19125"/>
                      <a:pt x="2391" y="717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83D8A735-3ABA-4849-89DF-84368587DD5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5532" y="4357787"/>
                <a:ext cx="73772" cy="215698"/>
              </a:xfrm>
              <a:custGeom>
                <a:avLst/>
                <a:gdLst>
                  <a:gd name="connsiteX0" fmla="*/ 72585 w 73772"/>
                  <a:gd name="connsiteY0" fmla="*/ 0 h 215698"/>
                  <a:gd name="connsiteX1" fmla="*/ 64006 w 73772"/>
                  <a:gd name="connsiteY1" fmla="*/ 60067 h 215698"/>
                  <a:gd name="connsiteX2" fmla="*/ 66866 w 73772"/>
                  <a:gd name="connsiteY2" fmla="*/ 82949 h 215698"/>
                  <a:gd name="connsiteX3" fmla="*/ 11753 w 73772"/>
                  <a:gd name="connsiteY3" fmla="*/ 215698 h 215698"/>
                  <a:gd name="connsiteX4" fmla="*/ 11174 w 73772"/>
                  <a:gd name="connsiteY4" fmla="*/ 215498 h 215698"/>
                  <a:gd name="connsiteX5" fmla="*/ 4451 w 73772"/>
                  <a:gd name="connsiteY5" fmla="*/ 204851 h 215698"/>
                  <a:gd name="connsiteX6" fmla="*/ 0 w 73772"/>
                  <a:gd name="connsiteY6" fmla="*/ 196961 h 215698"/>
                  <a:gd name="connsiteX7" fmla="*/ 1078 w 73772"/>
                  <a:gd name="connsiteY7" fmla="*/ 195038 h 215698"/>
                  <a:gd name="connsiteX8" fmla="*/ 21101 w 73772"/>
                  <a:gd name="connsiteY8" fmla="*/ 148737 h 215698"/>
                  <a:gd name="connsiteX9" fmla="*/ 42552 w 73772"/>
                  <a:gd name="connsiteY9" fmla="*/ 88670 h 215698"/>
                  <a:gd name="connsiteX10" fmla="*/ 53994 w 73772"/>
                  <a:gd name="connsiteY10" fmla="*/ 54346 h 215698"/>
                  <a:gd name="connsiteX11" fmla="*/ 64006 w 73772"/>
                  <a:gd name="connsiteY11" fmla="*/ 18591 h 215698"/>
                  <a:gd name="connsiteX12" fmla="*/ 72585 w 73772"/>
                  <a:gd name="connsiteY12" fmla="*/ 0 h 215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772" h="215698">
                    <a:moveTo>
                      <a:pt x="72585" y="0"/>
                    </a:moveTo>
                    <a:cubicBezTo>
                      <a:pt x="52564" y="62927"/>
                      <a:pt x="56854" y="64357"/>
                      <a:pt x="64006" y="60067"/>
                    </a:cubicBezTo>
                    <a:cubicBezTo>
                      <a:pt x="69726" y="55776"/>
                      <a:pt x="81168" y="44334"/>
                      <a:pt x="66866" y="82949"/>
                    </a:cubicBezTo>
                    <a:lnTo>
                      <a:pt x="11753" y="215698"/>
                    </a:lnTo>
                    <a:lnTo>
                      <a:pt x="11174" y="215498"/>
                    </a:lnTo>
                    <a:lnTo>
                      <a:pt x="4451" y="204851"/>
                    </a:lnTo>
                    <a:lnTo>
                      <a:pt x="0" y="196961"/>
                    </a:lnTo>
                    <a:lnTo>
                      <a:pt x="1078" y="195038"/>
                    </a:lnTo>
                    <a:cubicBezTo>
                      <a:pt x="7156" y="182345"/>
                      <a:pt x="13950" y="166614"/>
                      <a:pt x="21101" y="148737"/>
                    </a:cubicBezTo>
                    <a:cubicBezTo>
                      <a:pt x="28251" y="130144"/>
                      <a:pt x="35402" y="110122"/>
                      <a:pt x="42552" y="88670"/>
                    </a:cubicBezTo>
                    <a:cubicBezTo>
                      <a:pt x="46844" y="77229"/>
                      <a:pt x="51133" y="67217"/>
                      <a:pt x="53994" y="54346"/>
                    </a:cubicBezTo>
                    <a:cubicBezTo>
                      <a:pt x="56854" y="42905"/>
                      <a:pt x="61145" y="31464"/>
                      <a:pt x="64006" y="18591"/>
                    </a:cubicBezTo>
                    <a:cubicBezTo>
                      <a:pt x="66866" y="12871"/>
                      <a:pt x="69726" y="7150"/>
                      <a:pt x="72585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1E6A2C20-7D3D-4B35-91B0-8D908B65AE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55909" y="2994880"/>
                <a:ext cx="168079" cy="446577"/>
              </a:xfrm>
              <a:custGeom>
                <a:avLst/>
                <a:gdLst>
                  <a:gd name="connsiteX0" fmla="*/ 163868 w 168079"/>
                  <a:gd name="connsiteY0" fmla="*/ 0 h 446577"/>
                  <a:gd name="connsiteX1" fmla="*/ 168079 w 168079"/>
                  <a:gd name="connsiteY1" fmla="*/ 8150 h 446577"/>
                  <a:gd name="connsiteX2" fmla="*/ 155973 w 168079"/>
                  <a:gd name="connsiteY2" fmla="*/ 28077 h 446577"/>
                  <a:gd name="connsiteX3" fmla="*/ 40098 w 168079"/>
                  <a:gd name="connsiteY3" fmla="*/ 302385 h 446577"/>
                  <a:gd name="connsiteX4" fmla="*/ 15818 w 168079"/>
                  <a:gd name="connsiteY4" fmla="*/ 396814 h 446577"/>
                  <a:gd name="connsiteX5" fmla="*/ 13933 w 168079"/>
                  <a:gd name="connsiteY5" fmla="*/ 395029 h 446577"/>
                  <a:gd name="connsiteX6" fmla="*/ 11953 w 168079"/>
                  <a:gd name="connsiteY6" fmla="*/ 383226 h 446577"/>
                  <a:gd name="connsiteX7" fmla="*/ 0 w 168079"/>
                  <a:gd name="connsiteY7" fmla="*/ 446577 h 446577"/>
                  <a:gd name="connsiteX8" fmla="*/ 11953 w 168079"/>
                  <a:gd name="connsiteY8" fmla="*/ 372469 h 446577"/>
                  <a:gd name="connsiteX9" fmla="*/ 23906 w 168079"/>
                  <a:gd name="connsiteY9" fmla="*/ 329438 h 446577"/>
                  <a:gd name="connsiteX10" fmla="*/ 38249 w 168079"/>
                  <a:gd name="connsiteY10" fmla="*/ 284017 h 446577"/>
                  <a:gd name="connsiteX11" fmla="*/ 54984 w 168079"/>
                  <a:gd name="connsiteY11" fmla="*/ 237401 h 446577"/>
                  <a:gd name="connsiteX12" fmla="*/ 74108 w 168079"/>
                  <a:gd name="connsiteY12" fmla="*/ 189589 h 446577"/>
                  <a:gd name="connsiteX13" fmla="*/ 111163 w 168079"/>
                  <a:gd name="connsiteY13" fmla="*/ 96356 h 446577"/>
                  <a:gd name="connsiteX14" fmla="*/ 96819 w 168079"/>
                  <a:gd name="connsiteY14" fmla="*/ 136996 h 446577"/>
                  <a:gd name="connsiteX15" fmla="*/ 132678 w 168079"/>
                  <a:gd name="connsiteY15" fmla="*/ 53326 h 446577"/>
                  <a:gd name="connsiteX16" fmla="*/ 154642 w 168079"/>
                  <a:gd name="connsiteY16" fmla="*/ 14330 h 446577"/>
                  <a:gd name="connsiteX17" fmla="*/ 163868 w 168079"/>
                  <a:gd name="connsiteY17" fmla="*/ 0 h 446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8079" h="446577">
                    <a:moveTo>
                      <a:pt x="163868" y="0"/>
                    </a:moveTo>
                    <a:lnTo>
                      <a:pt x="168079" y="8150"/>
                    </a:lnTo>
                    <a:lnTo>
                      <a:pt x="155973" y="28077"/>
                    </a:lnTo>
                    <a:cubicBezTo>
                      <a:pt x="108866" y="114792"/>
                      <a:pt x="69899" y="206570"/>
                      <a:pt x="40098" y="302385"/>
                    </a:cubicBezTo>
                    <a:lnTo>
                      <a:pt x="15818" y="396814"/>
                    </a:lnTo>
                    <a:lnTo>
                      <a:pt x="13933" y="395029"/>
                    </a:lnTo>
                    <a:cubicBezTo>
                      <a:pt x="12401" y="393312"/>
                      <a:pt x="11356" y="390398"/>
                      <a:pt x="11953" y="383226"/>
                    </a:cubicBezTo>
                    <a:lnTo>
                      <a:pt x="0" y="446577"/>
                    </a:lnTo>
                    <a:cubicBezTo>
                      <a:pt x="1196" y="426256"/>
                      <a:pt x="5977" y="399960"/>
                      <a:pt x="11953" y="372469"/>
                    </a:cubicBezTo>
                    <a:cubicBezTo>
                      <a:pt x="15540" y="358125"/>
                      <a:pt x="19125" y="343782"/>
                      <a:pt x="23906" y="329438"/>
                    </a:cubicBezTo>
                    <a:cubicBezTo>
                      <a:pt x="28687" y="315095"/>
                      <a:pt x="32274" y="299556"/>
                      <a:pt x="38249" y="284017"/>
                    </a:cubicBezTo>
                    <a:cubicBezTo>
                      <a:pt x="44227" y="268478"/>
                      <a:pt x="49008" y="252940"/>
                      <a:pt x="54984" y="237401"/>
                    </a:cubicBezTo>
                    <a:cubicBezTo>
                      <a:pt x="60961" y="221862"/>
                      <a:pt x="68132" y="206323"/>
                      <a:pt x="74108" y="189589"/>
                    </a:cubicBezTo>
                    <a:cubicBezTo>
                      <a:pt x="86061" y="157317"/>
                      <a:pt x="100405" y="127434"/>
                      <a:pt x="111163" y="96356"/>
                    </a:cubicBezTo>
                    <a:cubicBezTo>
                      <a:pt x="118335" y="89185"/>
                      <a:pt x="101600" y="121458"/>
                      <a:pt x="96819" y="136996"/>
                    </a:cubicBezTo>
                    <a:cubicBezTo>
                      <a:pt x="126701" y="87990"/>
                      <a:pt x="118335" y="85599"/>
                      <a:pt x="132678" y="53326"/>
                    </a:cubicBezTo>
                    <a:cubicBezTo>
                      <a:pt x="139252" y="40178"/>
                      <a:pt x="147022" y="26731"/>
                      <a:pt x="154642" y="14330"/>
                    </a:cubicBezTo>
                    <a:lnTo>
                      <a:pt x="163868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D32A1368-C580-448D-A8B5-F78895ED36A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18856" y="3399621"/>
                <a:ext cx="36977" cy="544384"/>
              </a:xfrm>
              <a:custGeom>
                <a:avLst/>
                <a:gdLst>
                  <a:gd name="connsiteX0" fmla="*/ 31077 w 36977"/>
                  <a:gd name="connsiteY0" fmla="*/ 0 h 544384"/>
                  <a:gd name="connsiteX1" fmla="*/ 27491 w 36977"/>
                  <a:gd name="connsiteY1" fmla="*/ 47812 h 544384"/>
                  <a:gd name="connsiteX2" fmla="*/ 16734 w 36977"/>
                  <a:gd name="connsiteY2" fmla="*/ 123116 h 544384"/>
                  <a:gd name="connsiteX3" fmla="*/ 35709 w 36977"/>
                  <a:gd name="connsiteY3" fmla="*/ 58719 h 544384"/>
                  <a:gd name="connsiteX4" fmla="*/ 36977 w 36977"/>
                  <a:gd name="connsiteY4" fmla="*/ 60474 h 544384"/>
                  <a:gd name="connsiteX5" fmla="*/ 16266 w 36977"/>
                  <a:gd name="connsiteY5" fmla="*/ 196181 h 544384"/>
                  <a:gd name="connsiteX6" fmla="*/ 8366 w 36977"/>
                  <a:gd name="connsiteY6" fmla="*/ 352611 h 544384"/>
                  <a:gd name="connsiteX7" fmla="*/ 16266 w 36977"/>
                  <a:gd name="connsiteY7" fmla="*/ 509042 h 544384"/>
                  <a:gd name="connsiteX8" fmla="*/ 21659 w 36977"/>
                  <a:gd name="connsiteY8" fmla="*/ 544384 h 544384"/>
                  <a:gd name="connsiteX9" fmla="*/ 20918 w 36977"/>
                  <a:gd name="connsiteY9" fmla="*/ 542064 h 544384"/>
                  <a:gd name="connsiteX10" fmla="*/ 11953 w 36977"/>
                  <a:gd name="connsiteY10" fmla="*/ 527123 h 544384"/>
                  <a:gd name="connsiteX11" fmla="*/ 13147 w 36977"/>
                  <a:gd name="connsiteY11" fmla="*/ 511584 h 544384"/>
                  <a:gd name="connsiteX12" fmla="*/ 11953 w 36977"/>
                  <a:gd name="connsiteY12" fmla="*/ 488874 h 544384"/>
                  <a:gd name="connsiteX13" fmla="*/ 5976 w 36977"/>
                  <a:gd name="connsiteY13" fmla="*/ 431500 h 544384"/>
                  <a:gd name="connsiteX14" fmla="*/ 5976 w 36977"/>
                  <a:gd name="connsiteY14" fmla="*/ 334681 h 544384"/>
                  <a:gd name="connsiteX15" fmla="*/ 0 w 36977"/>
                  <a:gd name="connsiteY15" fmla="*/ 356196 h 544384"/>
                  <a:gd name="connsiteX16" fmla="*/ 2390 w 36977"/>
                  <a:gd name="connsiteY16" fmla="*/ 265354 h 544384"/>
                  <a:gd name="connsiteX17" fmla="*/ 4781 w 36977"/>
                  <a:gd name="connsiteY17" fmla="*/ 222324 h 544384"/>
                  <a:gd name="connsiteX18" fmla="*/ 5976 w 36977"/>
                  <a:gd name="connsiteY18" fmla="*/ 200809 h 544384"/>
                  <a:gd name="connsiteX19" fmla="*/ 7172 w 36977"/>
                  <a:gd name="connsiteY19" fmla="*/ 179294 h 544384"/>
                  <a:gd name="connsiteX20" fmla="*/ 15538 w 36977"/>
                  <a:gd name="connsiteY20" fmla="*/ 92038 h 544384"/>
                  <a:gd name="connsiteX21" fmla="*/ 21515 w 36977"/>
                  <a:gd name="connsiteY21" fmla="*/ 46617 h 544384"/>
                  <a:gd name="connsiteX22" fmla="*/ 31077 w 36977"/>
                  <a:gd name="connsiteY22" fmla="*/ 0 h 54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977" h="544384">
                    <a:moveTo>
                      <a:pt x="31077" y="0"/>
                    </a:moveTo>
                    <a:cubicBezTo>
                      <a:pt x="27491" y="19125"/>
                      <a:pt x="28687" y="31078"/>
                      <a:pt x="27491" y="47812"/>
                    </a:cubicBezTo>
                    <a:cubicBezTo>
                      <a:pt x="27491" y="64546"/>
                      <a:pt x="25100" y="84866"/>
                      <a:pt x="16734" y="123116"/>
                    </a:cubicBezTo>
                    <a:cubicBezTo>
                      <a:pt x="28089" y="64547"/>
                      <a:pt x="32572" y="56478"/>
                      <a:pt x="35709" y="58719"/>
                    </a:cubicBezTo>
                    <a:lnTo>
                      <a:pt x="36977" y="60474"/>
                    </a:lnTo>
                    <a:lnTo>
                      <a:pt x="16266" y="196181"/>
                    </a:lnTo>
                    <a:cubicBezTo>
                      <a:pt x="11043" y="247614"/>
                      <a:pt x="8366" y="299800"/>
                      <a:pt x="8366" y="352611"/>
                    </a:cubicBezTo>
                    <a:cubicBezTo>
                      <a:pt x="8366" y="405422"/>
                      <a:pt x="11043" y="457608"/>
                      <a:pt x="16266" y="509042"/>
                    </a:cubicBezTo>
                    <a:lnTo>
                      <a:pt x="21659" y="544384"/>
                    </a:lnTo>
                    <a:lnTo>
                      <a:pt x="20918" y="542064"/>
                    </a:lnTo>
                    <a:cubicBezTo>
                      <a:pt x="16435" y="527123"/>
                      <a:pt x="12550" y="514573"/>
                      <a:pt x="11953" y="527123"/>
                    </a:cubicBezTo>
                    <a:cubicBezTo>
                      <a:pt x="13147" y="523537"/>
                      <a:pt x="13147" y="518756"/>
                      <a:pt x="13147" y="511584"/>
                    </a:cubicBezTo>
                    <a:cubicBezTo>
                      <a:pt x="13147" y="505608"/>
                      <a:pt x="13147" y="497241"/>
                      <a:pt x="11953" y="488874"/>
                    </a:cubicBezTo>
                    <a:cubicBezTo>
                      <a:pt x="10757" y="472140"/>
                      <a:pt x="8366" y="451820"/>
                      <a:pt x="5976" y="431500"/>
                    </a:cubicBezTo>
                    <a:cubicBezTo>
                      <a:pt x="3585" y="390860"/>
                      <a:pt x="0" y="350221"/>
                      <a:pt x="5976" y="334681"/>
                    </a:cubicBezTo>
                    <a:lnTo>
                      <a:pt x="0" y="356196"/>
                    </a:lnTo>
                    <a:cubicBezTo>
                      <a:pt x="2390" y="325119"/>
                      <a:pt x="1195" y="295237"/>
                      <a:pt x="2390" y="265354"/>
                    </a:cubicBezTo>
                    <a:cubicBezTo>
                      <a:pt x="3585" y="251011"/>
                      <a:pt x="3585" y="236667"/>
                      <a:pt x="4781" y="222324"/>
                    </a:cubicBezTo>
                    <a:lnTo>
                      <a:pt x="5976" y="200809"/>
                    </a:lnTo>
                    <a:lnTo>
                      <a:pt x="7172" y="179294"/>
                    </a:lnTo>
                    <a:cubicBezTo>
                      <a:pt x="9562" y="150607"/>
                      <a:pt x="10757" y="121920"/>
                      <a:pt x="15538" y="92038"/>
                    </a:cubicBezTo>
                    <a:cubicBezTo>
                      <a:pt x="17929" y="77695"/>
                      <a:pt x="19125" y="62155"/>
                      <a:pt x="21515" y="46617"/>
                    </a:cubicBezTo>
                    <a:cubicBezTo>
                      <a:pt x="23906" y="31078"/>
                      <a:pt x="27491" y="16734"/>
                      <a:pt x="31077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7950CC4-5E6B-4F96-93AD-8D8759BD38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9175" y="4014000"/>
                <a:ext cx="127555" cy="373778"/>
              </a:xfrm>
              <a:custGeom>
                <a:avLst/>
                <a:gdLst>
                  <a:gd name="connsiteX0" fmla="*/ 0 w 127555"/>
                  <a:gd name="connsiteY0" fmla="*/ 0 h 373778"/>
                  <a:gd name="connsiteX1" fmla="*/ 11953 w 127555"/>
                  <a:gd name="connsiteY1" fmla="*/ 7172 h 373778"/>
                  <a:gd name="connsiteX2" fmla="*/ 13868 w 127555"/>
                  <a:gd name="connsiteY2" fmla="*/ 12087 h 373778"/>
                  <a:gd name="connsiteX3" fmla="*/ 19131 w 127555"/>
                  <a:gd name="connsiteY3" fmla="*/ 46574 h 373778"/>
                  <a:gd name="connsiteX4" fmla="*/ 108280 w 127555"/>
                  <a:gd name="connsiteY4" fmla="*/ 333766 h 373778"/>
                  <a:gd name="connsiteX5" fmla="*/ 127555 w 127555"/>
                  <a:gd name="connsiteY5" fmla="*/ 373778 h 373778"/>
                  <a:gd name="connsiteX6" fmla="*/ 126683 w 127555"/>
                  <a:gd name="connsiteY6" fmla="*/ 373285 h 373778"/>
                  <a:gd name="connsiteX7" fmla="*/ 103991 w 127555"/>
                  <a:gd name="connsiteY7" fmla="*/ 331096 h 373778"/>
                  <a:gd name="connsiteX8" fmla="*/ 108772 w 127555"/>
                  <a:gd name="connsiteY8" fmla="*/ 341853 h 373778"/>
                  <a:gd name="connsiteX9" fmla="*/ 90842 w 127555"/>
                  <a:gd name="connsiteY9" fmla="*/ 316752 h 373778"/>
                  <a:gd name="connsiteX10" fmla="*/ 68132 w 127555"/>
                  <a:gd name="connsiteY10" fmla="*/ 259378 h 373778"/>
                  <a:gd name="connsiteX11" fmla="*/ 54983 w 127555"/>
                  <a:gd name="connsiteY11" fmla="*/ 194833 h 373778"/>
                  <a:gd name="connsiteX12" fmla="*/ 60961 w 127555"/>
                  <a:gd name="connsiteY12" fmla="*/ 210371 h 373778"/>
                  <a:gd name="connsiteX13" fmla="*/ 26297 w 127555"/>
                  <a:gd name="connsiteY13" fmla="*/ 92038 h 373778"/>
                  <a:gd name="connsiteX14" fmla="*/ 28687 w 127555"/>
                  <a:gd name="connsiteY14" fmla="*/ 94428 h 373778"/>
                  <a:gd name="connsiteX15" fmla="*/ 13149 w 127555"/>
                  <a:gd name="connsiteY15" fmla="*/ 53789 h 373778"/>
                  <a:gd name="connsiteX16" fmla="*/ 0 w 127555"/>
                  <a:gd name="connsiteY16" fmla="*/ 0 h 373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7555" h="373778">
                    <a:moveTo>
                      <a:pt x="0" y="0"/>
                    </a:moveTo>
                    <a:cubicBezTo>
                      <a:pt x="4781" y="4781"/>
                      <a:pt x="23906" y="62155"/>
                      <a:pt x="11953" y="7172"/>
                    </a:cubicBezTo>
                    <a:lnTo>
                      <a:pt x="13868" y="12087"/>
                    </a:lnTo>
                    <a:lnTo>
                      <a:pt x="19131" y="46574"/>
                    </a:lnTo>
                    <a:cubicBezTo>
                      <a:pt x="39512" y="146172"/>
                      <a:pt x="69570" y="242244"/>
                      <a:pt x="108280" y="333766"/>
                    </a:cubicBezTo>
                    <a:lnTo>
                      <a:pt x="127555" y="373778"/>
                    </a:lnTo>
                    <a:lnTo>
                      <a:pt x="126683" y="373285"/>
                    </a:lnTo>
                    <a:cubicBezTo>
                      <a:pt x="120800" y="365610"/>
                      <a:pt x="109371" y="343646"/>
                      <a:pt x="103991" y="331096"/>
                    </a:cubicBezTo>
                    <a:cubicBezTo>
                      <a:pt x="105186" y="334681"/>
                      <a:pt x="106382" y="338267"/>
                      <a:pt x="108772" y="341853"/>
                    </a:cubicBezTo>
                    <a:cubicBezTo>
                      <a:pt x="101600" y="333486"/>
                      <a:pt x="96819" y="327509"/>
                      <a:pt x="90842" y="316752"/>
                    </a:cubicBezTo>
                    <a:cubicBezTo>
                      <a:pt x="84866" y="305994"/>
                      <a:pt x="76499" y="290456"/>
                      <a:pt x="68132" y="259378"/>
                    </a:cubicBezTo>
                    <a:cubicBezTo>
                      <a:pt x="87257" y="295237"/>
                      <a:pt x="56179" y="210371"/>
                      <a:pt x="54983" y="194833"/>
                    </a:cubicBezTo>
                    <a:cubicBezTo>
                      <a:pt x="57374" y="199614"/>
                      <a:pt x="59765" y="204395"/>
                      <a:pt x="60961" y="210371"/>
                    </a:cubicBezTo>
                    <a:cubicBezTo>
                      <a:pt x="45421" y="167340"/>
                      <a:pt x="33468" y="120725"/>
                      <a:pt x="26297" y="92038"/>
                    </a:cubicBezTo>
                    <a:lnTo>
                      <a:pt x="28687" y="94428"/>
                    </a:lnTo>
                    <a:cubicBezTo>
                      <a:pt x="23906" y="77694"/>
                      <a:pt x="17930" y="66936"/>
                      <a:pt x="13149" y="53789"/>
                    </a:cubicBezTo>
                    <a:cubicBezTo>
                      <a:pt x="8368" y="40640"/>
                      <a:pt x="3587" y="2510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343D5B4-639E-4EB5-924A-60FC3A28271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83807" y="4423228"/>
                <a:ext cx="50887" cy="95830"/>
              </a:xfrm>
              <a:custGeom>
                <a:avLst/>
                <a:gdLst>
                  <a:gd name="connsiteX0" fmla="*/ 0 w 50887"/>
                  <a:gd name="connsiteY0" fmla="*/ 0 h 95830"/>
                  <a:gd name="connsiteX1" fmla="*/ 28075 w 50887"/>
                  <a:gd name="connsiteY1" fmla="*/ 58279 h 95830"/>
                  <a:gd name="connsiteX2" fmla="*/ 50887 w 50887"/>
                  <a:gd name="connsiteY2" fmla="*/ 95830 h 95830"/>
                  <a:gd name="connsiteX3" fmla="*/ 45420 w 50887"/>
                  <a:gd name="connsiteY3" fmla="*/ 88012 h 95830"/>
                  <a:gd name="connsiteX4" fmla="*/ 11952 w 50887"/>
                  <a:gd name="connsiteY4" fmla="*/ 43787 h 95830"/>
                  <a:gd name="connsiteX5" fmla="*/ 1193 w 50887"/>
                  <a:gd name="connsiteY5" fmla="*/ 5538 h 95830"/>
                  <a:gd name="connsiteX6" fmla="*/ 0 w 50887"/>
                  <a:gd name="connsiteY6" fmla="*/ 0 h 95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87" h="95830">
                    <a:moveTo>
                      <a:pt x="0" y="0"/>
                    </a:moveTo>
                    <a:lnTo>
                      <a:pt x="28075" y="58279"/>
                    </a:lnTo>
                    <a:lnTo>
                      <a:pt x="50887" y="95830"/>
                    </a:lnTo>
                    <a:lnTo>
                      <a:pt x="45420" y="88012"/>
                    </a:lnTo>
                    <a:cubicBezTo>
                      <a:pt x="34662" y="73669"/>
                      <a:pt x="25099" y="65302"/>
                      <a:pt x="11952" y="43787"/>
                    </a:cubicBezTo>
                    <a:cubicBezTo>
                      <a:pt x="-1197" y="15100"/>
                      <a:pt x="1193" y="11514"/>
                      <a:pt x="1193" y="553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764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6096600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1" y="3652910"/>
            <a:ext cx="1132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6600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6600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81200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9EA32B-6EE8-4742-9788-FCAC7A0F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7A446-62BF-4F99-BF28-8B764B71F1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E8445-BA39-4932-B40E-1B18A4CDF6C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3036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29200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6E215A-5CBB-4D87-AC07-D4489F92376D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F7E44-8ABB-4ABE-998C-AFEFE7AA0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lvl1pPr algn="ctr">
              <a:defRPr lang="en-ZA" sz="1000" b="1" smtClean="0"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81" r:id="rId14"/>
    <p:sldLayoutId id="2147483675" r:id="rId15"/>
    <p:sldLayoutId id="2147483679" r:id="rId16"/>
    <p:sldLayoutId id="2147483676" r:id="rId17"/>
    <p:sldLayoutId id="2147483680" r:id="rId18"/>
    <p:sldLayoutId id="2147483650" r:id="rId19"/>
    <p:sldLayoutId id="2147483652" r:id="rId20"/>
    <p:sldLayoutId id="2147483653" r:id="rId21"/>
    <p:sldLayoutId id="2147483654" r:id="rId22"/>
    <p:sldLayoutId id="2147483655" r:id="rId23"/>
    <p:sldLayoutId id="2147483677" r:id="rId24"/>
    <p:sldLayoutId id="2147483678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ZA" sz="3200" b="1" kern="1200" spc="-150" dirty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3.pn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17/06/relationships/model3d" Target="../media/model3d1.glb"/><Relationship Id="rId7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36.png"/><Relationship Id="rId4" Type="http://schemas.openxmlformats.org/officeDocument/2006/relationships/hyperlink" Target="https://www.remix3d.com/details/aaae9fffbbba4d9ba3a9e75fcb7680b0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erawatunklab.wordpress.com/category/nursing-professional-sub/research-methodology/" TargetMode="External"/><Relationship Id="rId13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12" Type="http://schemas.openxmlformats.org/officeDocument/2006/relationships/hyperlink" Target="http://pngimg.com/download/38188" TargetMode="External"/><Relationship Id="rId17" Type="http://schemas.microsoft.com/office/2007/relationships/hdphoto" Target="../media/hdphoto2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diysolarpanelsv.com/inclusion-criteria-clipart.html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7.jpg"/><Relationship Id="rId15" Type="http://schemas.openxmlformats.org/officeDocument/2006/relationships/image" Target="../media/image12.png"/><Relationship Id="rId10" Type="http://schemas.openxmlformats.org/officeDocument/2006/relationships/hyperlink" Target="http://2012books.lardbucket.org/books/public-speaking-practice-and-ethics/s19-informative-speaking.html" TargetMode="External"/><Relationship Id="rId4" Type="http://schemas.openxmlformats.org/officeDocument/2006/relationships/hyperlink" Target="http://bestofcoloring.com/coloring-pages-5500/" TargetMode="External"/><Relationship Id="rId9" Type="http://schemas.openxmlformats.org/officeDocument/2006/relationships/image" Target="../media/image9.jpg"/><Relationship Id="rId14" Type="http://schemas.openxmlformats.org/officeDocument/2006/relationships/hyperlink" Target="http://bts-sta.fr/la-maison-du-futur-toujours-plus-technologisee-deviendra-t-elle-une-maison-toujours-moins-humanisee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en.wikipedia.org/wiki/File:Oso_Mudslide_29_March_2014_aerial_view_3.jp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12.pn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5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jpeg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openxmlformats.org/officeDocument/2006/relationships/hyperlink" Target="http://www.weatherwizkids.com/?page_id=1326" TargetMode="External"/><Relationship Id="rId9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7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8.png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9.png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0.pn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12.pn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5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en.wikipedia.org/wiki/File:Oso_Mudslide_29_March_2014_aerial_view_3.jpg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1.xml"/><Relationship Id="rId9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hyperlink" Target="https://www.booking-tours.com/tours/Nablus-and-Jenin?date=16/04/2017&amp;adults=1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3.PNG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64.png"/><Relationship Id="rId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png"/><Relationship Id="rId4" Type="http://schemas.openxmlformats.org/officeDocument/2006/relationships/image" Target="../media/image1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67.png"/><Relationship Id="rId4" Type="http://schemas.openxmlformats.org/officeDocument/2006/relationships/image" Target="../media/image12.png"/><Relationship Id="rId9" Type="http://schemas.microsoft.com/office/2007/relationships/diagramDrawing" Target="../diagrams/drawing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64.png"/><Relationship Id="rId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jpeg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9.gif"/><Relationship Id="rId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0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7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1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12.pn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55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microsoft.com/office/2007/relationships/hdphoto" Target="../media/hdphoto2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en.wikipedia.org/wiki/File:Oso_Mudslide_29_March_2014_aerial_view_3.jpg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3.jpg"/><Relationship Id="rId4" Type="http://schemas.openxmlformats.org/officeDocument/2006/relationships/image" Target="../media/image12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microsoft.com/office/2007/relationships/hdphoto" Target="../media/hdphoto2.wdp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pn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8.png"/><Relationship Id="rId4" Type="http://schemas.openxmlformats.org/officeDocument/2006/relationships/image" Target="../media/image1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0.png"/><Relationship Id="rId4" Type="http://schemas.openxmlformats.org/officeDocument/2006/relationships/image" Target="../media/image1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mix3d.com/details/aaae9fffbbba4d9ba3a9e75fcb7680b0" TargetMode="External"/><Relationship Id="rId7" Type="http://schemas.openxmlformats.org/officeDocument/2006/relationships/image" Target="../media/image1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36.png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2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12.png"/><Relationship Id="rId7" Type="http://schemas.openxmlformats.org/officeDocument/2006/relationships/image" Target="../media/image5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55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microsoft.com/office/2007/relationships/hdphoto" Target="../media/hdphoto2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1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87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hyperlink" Target="https://s3.amazonaws.com/files.haikulearning.com/data/cue/minisite_1363359/8c758a3a3acb/LEC_7_6_18_119.html" TargetMode="Externa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3.xml"/><Relationship Id="rId9" Type="http://schemas.microsoft.com/office/2007/relationships/hdphoto" Target="../media/hdphoto2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5" Type="http://schemas.openxmlformats.org/officeDocument/2006/relationships/hyperlink" Target="https://www.remix3d.com/details/G009SV08K2Z1" TargetMode="External"/><Relationship Id="rId4" Type="http://schemas.microsoft.com/office/2017/06/relationships/model3d" Target="../media/model3d2.glb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  <a:alpha val="98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78A0520-36DB-4CF2-AE3A-5DFDAF9E6B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8014" t="13428" r="-2358" b="14001"/>
          <a:stretch/>
        </p:blipFill>
        <p:spPr>
          <a:xfrm>
            <a:off x="717053" y="441039"/>
            <a:ext cx="5915976" cy="6122226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AE98AA7-EEC8-4349-B75F-8C7B0A80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94" y="2213600"/>
            <a:ext cx="2430801" cy="2430801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DBFF0F-E136-4EB5-B08B-C268FE59C7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230"/>
          <a:stretch/>
        </p:blipFill>
        <p:spPr>
          <a:xfrm>
            <a:off x="331094" y="2213600"/>
            <a:ext cx="2430801" cy="24407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A67932-C9E4-47F8-A2C4-1A03E4D144A3}"/>
              </a:ext>
            </a:extLst>
          </p:cNvPr>
          <p:cNvSpPr/>
          <p:nvPr/>
        </p:nvSpPr>
        <p:spPr>
          <a:xfrm>
            <a:off x="7018988" y="2344088"/>
            <a:ext cx="5260137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600000" rev="0"/>
              </a:camera>
              <a:lightRig rig="threePt" dir="t"/>
            </a:scene3d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and Proposed Alternative Solution of Nablus Al-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Bathan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Road Subsidence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BAAB00-F4F9-419C-9A87-724DF20BD21E}"/>
              </a:ext>
            </a:extLst>
          </p:cNvPr>
          <p:cNvSpPr/>
          <p:nvPr/>
        </p:nvSpPr>
        <p:spPr>
          <a:xfrm>
            <a:off x="8268556" y="4889316"/>
            <a:ext cx="2587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Israa Qanaze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Lubna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Imad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 the Supervision of: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Amjad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Isaa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D52C8A-A545-4BF7-95AB-AE0774F13178}"/>
              </a:ext>
            </a:extLst>
          </p:cNvPr>
          <p:cNvSpPr/>
          <p:nvPr/>
        </p:nvSpPr>
        <p:spPr>
          <a:xfrm>
            <a:off x="8129017" y="1091521"/>
            <a:ext cx="28670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Graduation Project II</a:t>
            </a:r>
          </a:p>
        </p:txBody>
      </p:sp>
    </p:spTree>
    <p:extLst>
      <p:ext uri="{BB962C8B-B14F-4D97-AF65-F5344CB8AC3E}">
        <p14:creationId xmlns:p14="http://schemas.microsoft.com/office/powerpoint/2010/main" val="80926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9005-6B6B-4B11-A47C-939860E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52" y="2966411"/>
            <a:ext cx="4533405" cy="97819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Figure: boulders at the bottom of the valley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>
          <a:noFill/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10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4" name="shape1027">
            <a:extLst>
              <a:ext uri="{FF2B5EF4-FFF2-40B4-BE49-F238E27FC236}">
                <a16:creationId xmlns:a16="http://schemas.microsoft.com/office/drawing/2014/main" id="{D42EF0BB-B5C4-4BCE-8AFA-07F2324D7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48220" y="1126907"/>
            <a:ext cx="6480728" cy="465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49D3503-3C4C-41DB-9019-CC1D7ED0AFD3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1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>
          <a:noFill/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11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439005-6B6B-4B11-A47C-939860E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760" y="2345860"/>
            <a:ext cx="5776948" cy="1386167"/>
          </a:xfrm>
          <a:pattFill prst="dashUpDiag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Figure: Significant boulders dropped and cracks in the middle of the road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0F1A077-F96C-45F5-8406-698F3A5FE745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shape1027">
            <a:extLst>
              <a:ext uri="{FF2B5EF4-FFF2-40B4-BE49-F238E27FC236}">
                <a16:creationId xmlns:a16="http://schemas.microsoft.com/office/drawing/2014/main" id="{D42EF0BB-B5C4-4BCE-8AFA-07F2324D7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30800" y="184580"/>
            <a:ext cx="4864214" cy="595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291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9005-6B6B-4B11-A47C-939860E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89" y="5514363"/>
            <a:ext cx="11329200" cy="432000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Figure: Several Swellings of the soil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>
          <a:noFill/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12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C8EA48B-12FD-4A66-8BEA-5B1093DEA2CD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" name="shape1027">
            <a:extLst>
              <a:ext uri="{FF2B5EF4-FFF2-40B4-BE49-F238E27FC236}">
                <a16:creationId xmlns:a16="http://schemas.microsoft.com/office/drawing/2014/main" id="{D42EF0BB-B5C4-4BCE-8AFA-07F2324D7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676393" y="135063"/>
            <a:ext cx="4973144" cy="658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837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2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AD755-F55F-4030-ADAF-E445C25A4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Methodology</a:t>
            </a:r>
          </a:p>
        </p:txBody>
      </p:sp>
      <p:pic>
        <p:nvPicPr>
          <p:cNvPr id="5" name="shape1035">
            <a:extLst>
              <a:ext uri="{FF2B5EF4-FFF2-40B4-BE49-F238E27FC236}">
                <a16:creationId xmlns:a16="http://schemas.microsoft.com/office/drawing/2014/main" id="{FCE7241B-AADE-4CAE-94F4-D97172D1D76A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1" r="6888" b="3356"/>
          <a:stretch/>
        </p:blipFill>
        <p:spPr bwMode="auto">
          <a:xfrm>
            <a:off x="3827721" y="-101798"/>
            <a:ext cx="6209181" cy="695159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CA1496-8B47-4D6B-82AA-6F54A42A6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BA23A5-C58B-42F9-8B75-A83910707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86D4ACC4-981F-41C4-9F70-3C6D763ACCB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61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FBA808-91BF-470E-B264-EDDB2154F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0505"/>
            <a:ext cx="10515600" cy="935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Design criteria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344D5-5358-4BFE-B605-E11D0DD75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857" y="2757748"/>
            <a:ext cx="9902662" cy="1484644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1800" dirty="0">
                <a:solidFill>
                  <a:schemeClr val="tx2"/>
                </a:solidFill>
              </a:rPr>
              <a:t>→ </a:t>
            </a:r>
            <a:r>
              <a:rPr lang="en-US" sz="2400" dirty="0">
                <a:solidFill>
                  <a:schemeClr val="tx2"/>
                </a:solidFill>
              </a:rPr>
              <a:t>Functional classification</a:t>
            </a:r>
          </a:p>
          <a:p>
            <a:pPr algn="just"/>
            <a:r>
              <a:rPr lang="en-US" sz="2400" cap="none" dirty="0">
                <a:solidFill>
                  <a:schemeClr val="tx2"/>
                </a:solidFill>
              </a:rPr>
              <a:t>Based on AASHTO 2011, the new proposed highway can be classified as </a:t>
            </a:r>
            <a:r>
              <a:rPr lang="en-US" sz="2400" cap="none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 rural principal arterial highway.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14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95567-53B9-4734-92C5-B27CC63603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15</a:t>
            </a:fld>
            <a:endParaRPr lang="en-US" noProof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73DD1E-2ED1-465E-84C5-6B98C384B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783" y="645051"/>
            <a:ext cx="7104706" cy="35006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2BF145-5FBB-4A52-AD37-15E2CA972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AB2B1-ED52-4EE0-92B5-15C76D7B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11" y="2565381"/>
            <a:ext cx="4793714" cy="1727237"/>
          </a:xfrm>
        </p:spPr>
        <p:txBody>
          <a:bodyPr/>
          <a:lstStyle/>
          <a:p>
            <a:pPr algn="ctr"/>
            <a:r>
              <a:rPr lang="en-US" dirty="0"/>
              <a:t>Design </a:t>
            </a:r>
            <a:br>
              <a:rPr lang="en-US" dirty="0"/>
            </a:br>
            <a:r>
              <a:rPr lang="en-US" dirty="0"/>
              <a:t>vehicle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39161C4-209C-4869-A5E4-D9527FD77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995012"/>
              </p:ext>
            </p:extLst>
          </p:nvPr>
        </p:nvGraphicFramePr>
        <p:xfrm>
          <a:off x="5593030" y="4709304"/>
          <a:ext cx="5248212" cy="11125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74702">
                  <a:extLst>
                    <a:ext uri="{9D8B030D-6E8A-4147-A177-3AD203B41FA5}">
                      <a16:colId xmlns:a16="http://schemas.microsoft.com/office/drawing/2014/main" val="580606940"/>
                    </a:ext>
                  </a:extLst>
                </a:gridCol>
                <a:gridCol w="874702">
                  <a:extLst>
                    <a:ext uri="{9D8B030D-6E8A-4147-A177-3AD203B41FA5}">
                      <a16:colId xmlns:a16="http://schemas.microsoft.com/office/drawing/2014/main" val="624923994"/>
                    </a:ext>
                  </a:extLst>
                </a:gridCol>
                <a:gridCol w="874702">
                  <a:extLst>
                    <a:ext uri="{9D8B030D-6E8A-4147-A177-3AD203B41FA5}">
                      <a16:colId xmlns:a16="http://schemas.microsoft.com/office/drawing/2014/main" val="3459363049"/>
                    </a:ext>
                  </a:extLst>
                </a:gridCol>
                <a:gridCol w="874702">
                  <a:extLst>
                    <a:ext uri="{9D8B030D-6E8A-4147-A177-3AD203B41FA5}">
                      <a16:colId xmlns:a16="http://schemas.microsoft.com/office/drawing/2014/main" val="1335070509"/>
                    </a:ext>
                  </a:extLst>
                </a:gridCol>
                <a:gridCol w="874702">
                  <a:extLst>
                    <a:ext uri="{9D8B030D-6E8A-4147-A177-3AD203B41FA5}">
                      <a16:colId xmlns:a16="http://schemas.microsoft.com/office/drawing/2014/main" val="3852814891"/>
                    </a:ext>
                  </a:extLst>
                </a:gridCol>
                <a:gridCol w="874702">
                  <a:extLst>
                    <a:ext uri="{9D8B030D-6E8A-4147-A177-3AD203B41FA5}">
                      <a16:colId xmlns:a16="http://schemas.microsoft.com/office/drawing/2014/main" val="2185530653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r>
                        <a:rPr lang="en-US" dirty="0"/>
                        <a:t>Semi-trailer</a:t>
                      </a:r>
                    </a:p>
                    <a:p>
                      <a:r>
                        <a:rPr lang="en-US" dirty="0"/>
                        <a:t>WB-20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/>
                        <a:t>Overall (m)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Overhang (m)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3627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3895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1.4-0.8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902672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D4C68909-BC01-46C3-A64F-1EA4B836B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</p:spTree>
    <p:extLst>
      <p:ext uri="{BB962C8B-B14F-4D97-AF65-F5344CB8AC3E}">
        <p14:creationId xmlns:p14="http://schemas.microsoft.com/office/powerpoint/2010/main" val="871650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7D0D0-593A-4601-865D-82C2EA6A9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Design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C9F35-5E98-495A-B97A-767230F182A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136429" y="2278173"/>
            <a:ext cx="6467867" cy="34506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2400" dirty="0">
                <a:solidFill>
                  <a:schemeClr val="tx1"/>
                </a:solidFill>
              </a:rPr>
              <a:t>Based on the topography of the study area, which is a mountainous terrain, the design speed range is the lowest</a:t>
            </a:r>
          </a:p>
          <a:p>
            <a:pPr indent="-228600"/>
            <a:r>
              <a:rPr lang="en-US" sz="2400" dirty="0">
                <a:solidFill>
                  <a:schemeClr val="tx1"/>
                </a:solidFill>
              </a:rPr>
              <a:t>In this project and according to the AASHTO 2011, the design speed will </a:t>
            </a:r>
            <a:r>
              <a:rPr lang="en-US" sz="2400" dirty="0">
                <a:solidFill>
                  <a:srgbClr val="C00000"/>
                </a:solidFill>
              </a:rPr>
              <a:t>be 70km/hr. [45 mph]. </a:t>
            </a:r>
          </a:p>
          <a:p>
            <a:pPr indent="-228600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4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2C4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08F1564-CDDD-486E-88AF-4E75D6A272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16</a:t>
            </a:fld>
            <a:endParaRPr lang="en-US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E2D935-329A-407D-9793-5F36E7A54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002FBE-DC35-4646-9C92-36FB311DC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10" name="Graphic 9" descr="Motorcycle">
            <a:extLst>
              <a:ext uri="{FF2B5EF4-FFF2-40B4-BE49-F238E27FC236}">
                <a16:creationId xmlns:a16="http://schemas.microsoft.com/office/drawing/2014/main" id="{E6870E9B-37B0-488A-955A-3F4C94B32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20447" y="2866606"/>
            <a:ext cx="1124787" cy="112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2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849AA309-6B9B-495B-BEBD-6629F98BD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2C398-F0A6-4867-94E0-28BAEED3E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18977"/>
            <a:ext cx="3296484" cy="10065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Traffic Analysis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D68E9D-49E2-4A26-B30E-51D92FAD0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D85E77-BE87-4AB1-A260-BEA7C6730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0041B3A5-AA7A-4A43-BED3-49DC19F8D5DE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B0C4B67-2E94-47D9-970D-DB2A40BE0E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621957"/>
              </p:ext>
            </p:extLst>
          </p:nvPr>
        </p:nvGraphicFramePr>
        <p:xfrm>
          <a:off x="313636" y="1676217"/>
          <a:ext cx="6035122" cy="361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Image" r:id="rId6" imgW="9193320" imgH="5510880" progId="Photoshop.Image.13">
                  <p:embed/>
                </p:oleObj>
              </mc:Choice>
              <mc:Fallback>
                <p:oleObj name="Image" r:id="rId6" imgW="9193320" imgH="55108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3636" y="1676217"/>
                        <a:ext cx="6035122" cy="3617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00353478-14F3-486D-B2D7-A9D0E090744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990" b="-1"/>
          <a:stretch/>
        </p:blipFill>
        <p:spPr>
          <a:xfrm>
            <a:off x="6881030" y="1555494"/>
            <a:ext cx="4572000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73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310B5-98C3-4749-BB84-37BB69AF9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313" y="447727"/>
            <a:ext cx="452937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Level of service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52FC7-D594-47D9-ABF5-E95A7A7DB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2134" y="2990081"/>
            <a:ext cx="6627403" cy="1325564"/>
          </a:xfrm>
        </p:spPr>
        <p:txBody>
          <a:bodyPr vert="horz" lIns="91440" tIns="45720" rIns="91440" bIns="45720" rtlCol="0">
            <a:normAutofit/>
          </a:bodyPr>
          <a:lstStyle/>
          <a:p>
            <a:pPr algn="justLow"/>
            <a:r>
              <a:rPr lang="en-US" sz="2800" cap="none" dirty="0">
                <a:solidFill>
                  <a:schemeClr val="tx1"/>
                </a:solidFill>
              </a:rPr>
              <a:t>By analyzing the level of service for the four lanes, </a:t>
            </a:r>
            <a:r>
              <a:rPr lang="en-US" sz="2800" cap="none" dirty="0">
                <a:solidFill>
                  <a:srgbClr val="C00000"/>
                </a:solidFill>
              </a:rPr>
              <a:t>the level of service is found to be B</a:t>
            </a:r>
            <a:r>
              <a:rPr lang="en-US" sz="2800" cap="none" dirty="0">
                <a:solidFill>
                  <a:schemeClr val="tx1"/>
                </a:solidFill>
              </a:rPr>
              <a:t>, which is suitable for such a highway.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56B801-7A4C-44FF-9F2D-80974FBA1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07A8C2-0F55-4C76-BA9D-D2C240A47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AA5E6CAD-A928-4E40-8814-80770B3CDF53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97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8">
            <a:extLst>
              <a:ext uri="{FF2B5EF4-FFF2-40B4-BE49-F238E27FC236}">
                <a16:creationId xmlns:a16="http://schemas.microsoft.com/office/drawing/2014/main" id="{86197D16-FE75-4A0E-A0C9-28C0F04A4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8FCEC6-4B30-4FF2-8B32-504BEAEA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9820"/>
          <a:stretch>
            <a:fillRect/>
          </a:stretch>
        </p:blipFill>
        <p:spPr>
          <a:xfrm>
            <a:off x="0" y="3808676"/>
            <a:ext cx="12192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6D3DDD-B480-43AB-8490-8C7012FF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4" y="1191796"/>
            <a:ext cx="10021446" cy="29763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cross-section</a:t>
            </a:r>
            <a:b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278B9-CDFD-45AB-A7A6-53505C782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788" y="5318990"/>
            <a:ext cx="9416898" cy="7236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We have 4 typical cross-section  scenarios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Street Sign Pole">
                <a:extLst>
                  <a:ext uri="{FF2B5EF4-FFF2-40B4-BE49-F238E27FC236}">
                    <a16:creationId xmlns:a16="http://schemas.microsoft.com/office/drawing/2014/main" id="{F9E5EB80-60BB-4495-8AEC-94612F0B1B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6871510"/>
                  </p:ext>
                </p:extLst>
              </p:nvPr>
            </p:nvGraphicFramePr>
            <p:xfrm>
              <a:off x="7983934" y="1223968"/>
              <a:ext cx="2771232" cy="397114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771232" cy="3971149"/>
                    </a:xfrm>
                    <a:prstGeom prst="rect">
                      <a:avLst/>
                    </a:prstGeom>
                  </am3d:spPr>
                  <am3d:camera>
                    <am3d:pos x="0" y="0" z="6351057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53124" d="1000000"/>
                    <am3d:preTrans dx="-7442324" dy="0" dz="-21871867"/>
                    <am3d:scale>
                      <am3d:sx n="1000000" d="1000000"/>
                      <am3d:sy n="1000000" d="1000000"/>
                      <am3d:sz n="1000000" d="1000000"/>
                    </am3d:scale>
                    <am3d:rot ax="9093225" ay="1299197" az="10121750"/>
                    <am3d:postTrans dx="0" dy="0" dz="0"/>
                  </am3d:trans>
                  <am3d:attrSrcUrl r:id="rId4"/>
                  <am3d:raster rName="Office3DRenderer" rVer="16.0.8326">
                    <am3d:blip r:embed="rId5"/>
                  </am3d:raster>
                  <am3d:objViewport viewportSz="54186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Street Sign Pole">
                <a:extLst>
                  <a:ext uri="{FF2B5EF4-FFF2-40B4-BE49-F238E27FC236}">
                    <a16:creationId xmlns:a16="http://schemas.microsoft.com/office/drawing/2014/main" id="{F9E5EB80-60BB-4495-8AEC-94612F0B1B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83934" y="1223968"/>
                <a:ext cx="2771232" cy="3971149"/>
              </a:xfrm>
              <a:prstGeom prst="rect">
                <a:avLst/>
              </a:prstGeom>
            </p:spPr>
          </p:pic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2A481D09-D91A-4F8A-BEDC-380EE1145C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88F8241-6D99-4918-8554-03334CB6BC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44" name="Slide Number Placeholder 3">
            <a:extLst>
              <a:ext uri="{FF2B5EF4-FFF2-40B4-BE49-F238E27FC236}">
                <a16:creationId xmlns:a16="http://schemas.microsoft.com/office/drawing/2014/main" id="{0FFBB7BA-0771-49B9-BF9D-8CFD0DD2C3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1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Placeholder 48">
            <a:extLst>
              <a:ext uri="{FF2B5EF4-FFF2-40B4-BE49-F238E27FC236}">
                <a16:creationId xmlns:a16="http://schemas.microsoft.com/office/drawing/2014/main" id="{B216FC82-4CDA-4982-85CF-C693A432A28E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71446" y="4023793"/>
            <a:ext cx="901243" cy="8964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3B1C03DA-0209-4A1A-96AE-B3FF2B5F7533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38643" y="3979287"/>
            <a:ext cx="1572736" cy="1067699"/>
          </a:xfrm>
        </p:spPr>
      </p:pic>
      <p:pic>
        <p:nvPicPr>
          <p:cNvPr id="45" name="Picture Placeholder 44">
            <a:extLst>
              <a:ext uri="{FF2B5EF4-FFF2-40B4-BE49-F238E27FC236}">
                <a16:creationId xmlns:a16="http://schemas.microsoft.com/office/drawing/2014/main" id="{D18F8380-4F68-4979-BEC0-C897519AD437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 rotWithShape="1"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-13001" t="-1638" r="-8279" b="1638"/>
          <a:stretch/>
        </p:blipFill>
        <p:spPr>
          <a:xfrm>
            <a:off x="8734353" y="2349854"/>
            <a:ext cx="1372922" cy="1029691"/>
          </a:xfrm>
        </p:spPr>
      </p:pic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869A15CA-3DF8-417D-B9D8-F994D15851B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574555" y="2384177"/>
            <a:ext cx="1295026" cy="1036021"/>
          </a:xfrm>
          <a:ln>
            <a:noFill/>
          </a:ln>
        </p:spPr>
      </p:pic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B811075A-E743-458A-83DD-C9C3924D79D2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644921" y="2256300"/>
            <a:ext cx="912600" cy="121680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FFF724-CE30-4C63-A086-DF05C2777E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C4406D0-E93A-4D4A-882C-3D100622979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91E3FF0-318F-480E-9994-90734A89DB4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0187003" y="2418150"/>
            <a:ext cx="1678931" cy="656544"/>
          </a:xfrm>
        </p:spPr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357F934-F6BF-4E81-9FC7-DAB8DFE7C884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FC97076-BB02-4F10-BE7B-4B48DF96DC3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027206" y="4184865"/>
            <a:ext cx="1936579" cy="656544"/>
          </a:xfrm>
        </p:spPr>
        <p:txBody>
          <a:bodyPr/>
          <a:lstStyle/>
          <a:p>
            <a:r>
              <a:rPr lang="en-US" dirty="0"/>
              <a:t>Geometric Design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6EA0886-76F6-4C56-9CE4-1411D532A3AE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10185171" y="4073514"/>
            <a:ext cx="1829944" cy="656544"/>
          </a:xfrm>
        </p:spPr>
        <p:txBody>
          <a:bodyPr/>
          <a:lstStyle/>
          <a:p>
            <a:r>
              <a:rPr lang="en-US" sz="1800" dirty="0"/>
              <a:t>Conclusion and Recommendations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ED61FF-98D7-468C-A710-A0E65FFC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21" y="930129"/>
            <a:ext cx="11329200" cy="43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="0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Contents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5" name="Picture Placeholder 44">
            <a:extLst>
              <a:ext uri="{FF2B5EF4-FFF2-40B4-BE49-F238E27FC236}">
                <a16:creationId xmlns:a16="http://schemas.microsoft.com/office/drawing/2014/main" id="{67A123E4-B158-4511-B4F2-5A1E75B2B7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8820160" y="3912482"/>
            <a:ext cx="1201307" cy="1201307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 cmpd="sng" algn="ctr">
            <a:noFill/>
            <a:prstDash val="solid"/>
            <a:miter lim="800000"/>
          </a:ln>
          <a:effectLst/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</p:spTree>
    <p:extLst>
      <p:ext uri="{BB962C8B-B14F-4D97-AF65-F5344CB8AC3E}">
        <p14:creationId xmlns:p14="http://schemas.microsoft.com/office/powerpoint/2010/main" val="27126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1D4A-B094-43ED-97AD-C97D07576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2736" y="5602974"/>
            <a:ext cx="6426168" cy="442208"/>
          </a:xfrm>
        </p:spPr>
        <p:txBody>
          <a:bodyPr/>
          <a:lstStyle/>
          <a:p>
            <a:pPr algn="ctr"/>
            <a:r>
              <a:rPr lang="en-US" cap="none" dirty="0"/>
              <a:t>Typical cross-section A that includes a side walk and a ditch</a:t>
            </a:r>
          </a:p>
          <a:p>
            <a:pPr algn="ctr"/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9B688C-48B5-4AC0-A1F4-1B46D109A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24" y="846274"/>
            <a:ext cx="11453772" cy="45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64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1D4A-B094-43ED-97AD-C97D07576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8278" y="5602974"/>
            <a:ext cx="8483568" cy="442208"/>
          </a:xfrm>
        </p:spPr>
        <p:txBody>
          <a:bodyPr/>
          <a:lstStyle/>
          <a:p>
            <a:pPr algn="ctr"/>
            <a:r>
              <a:rPr lang="en-US" cap="none" dirty="0"/>
              <a:t>Typical cross-section B that includes a side walk, a retaining wall and a ditch</a:t>
            </a:r>
          </a:p>
          <a:p>
            <a:pPr algn="ctr"/>
            <a:endParaRPr lang="en-US" cap="none" dirty="0"/>
          </a:p>
          <a:p>
            <a:pPr algn="ctr"/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9B688C-48B5-4AC0-A1F4-1B46D109A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570" y="846274"/>
            <a:ext cx="10388984" cy="45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97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1D4A-B094-43ED-97AD-C97D07576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8608" y="5637237"/>
            <a:ext cx="7742904" cy="442208"/>
          </a:xfrm>
        </p:spPr>
        <p:txBody>
          <a:bodyPr/>
          <a:lstStyle/>
          <a:p>
            <a:pPr algn="ctr"/>
            <a:r>
              <a:rPr lang="en-US" cap="none" dirty="0"/>
              <a:t>Typical cross-section C that includes a shoulder and a ditch</a:t>
            </a:r>
          </a:p>
          <a:p>
            <a:pPr algn="ctr"/>
            <a:endParaRPr lang="en-US" cap="none" dirty="0"/>
          </a:p>
          <a:p>
            <a:pPr algn="ctr"/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9B688C-48B5-4AC0-A1F4-1B46D109A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313" y="914800"/>
            <a:ext cx="10559495" cy="456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01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1D4A-B094-43ED-97AD-C97D07576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3944" y="5677079"/>
            <a:ext cx="8264112" cy="442208"/>
          </a:xfrm>
        </p:spPr>
        <p:txBody>
          <a:bodyPr/>
          <a:lstStyle/>
          <a:p>
            <a:pPr algn="ctr"/>
            <a:r>
              <a:rPr lang="en-US" cap="none" dirty="0"/>
              <a:t>Typical cross-section D that includes a shoulder, a retaining wall  and a ditch</a:t>
            </a:r>
          </a:p>
          <a:p>
            <a:pPr algn="ctr"/>
            <a:endParaRPr lang="en-US" cap="none" dirty="0"/>
          </a:p>
          <a:p>
            <a:pPr algn="ctr"/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9B688C-48B5-4AC0-A1F4-1B46D109A64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89"/>
          <a:stretch/>
        </p:blipFill>
        <p:spPr>
          <a:xfrm>
            <a:off x="673542" y="908600"/>
            <a:ext cx="10844916" cy="44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32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616" y="2030104"/>
            <a:ext cx="3298952" cy="2078699"/>
          </a:xfrm>
        </p:spPr>
        <p:txBody>
          <a:bodyPr/>
          <a:lstStyle/>
          <a:p>
            <a:pPr algn="ctr"/>
            <a:r>
              <a:rPr lang="en-US" dirty="0"/>
              <a:t>Design of horizontal alignment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A7720-C8D2-4225-8410-9C75E4AF3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396" y="809500"/>
            <a:ext cx="4724400" cy="5095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43D86D-7554-4A55-9CDF-81229EDB8A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542111"/>
              </p:ext>
            </p:extLst>
          </p:nvPr>
        </p:nvGraphicFramePr>
        <p:xfrm>
          <a:off x="1245616" y="4331547"/>
          <a:ext cx="3747008" cy="731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13152">
                  <a:extLst>
                    <a:ext uri="{9D8B030D-6E8A-4147-A177-3AD203B41FA5}">
                      <a16:colId xmlns:a16="http://schemas.microsoft.com/office/drawing/2014/main" val="2463954139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2821389468"/>
                    </a:ext>
                  </a:extLst>
                </a:gridCol>
              </a:tblGrid>
              <a:tr h="280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Type of Curve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378452"/>
                  </a:ext>
                </a:extLst>
              </a:tr>
              <a:tr h="307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Simple curve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45207"/>
                  </a:ext>
                </a:extLst>
              </a:tr>
            </a:tbl>
          </a:graphicData>
        </a:graphic>
      </p:graphicFrame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824711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20CC16F-2DD6-4F43-B1A6-A06A7A8DD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0350" y="2639949"/>
            <a:ext cx="4099187" cy="2078700"/>
          </a:xfrm>
        </p:spPr>
        <p:txBody>
          <a:bodyPr/>
          <a:lstStyle/>
          <a:p>
            <a:pPr algn="ctr"/>
            <a:r>
              <a:rPr lang="en-US" dirty="0"/>
              <a:t>Design of vertical alignment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F79C5D-B9C7-44CB-9418-99D3DE5292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DCF40-4898-4230-B798-159E394637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890" y="581541"/>
            <a:ext cx="7005172" cy="5633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3941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20CC16F-2DD6-4F43-B1A6-A06A7A8D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230" y="2389650"/>
            <a:ext cx="3093322" cy="2078699"/>
          </a:xfrm>
        </p:spPr>
        <p:txBody>
          <a:bodyPr/>
          <a:lstStyle/>
          <a:p>
            <a:pPr algn="ctr"/>
            <a:r>
              <a:rPr lang="en-US" dirty="0"/>
              <a:t>Design of vertical alignment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DCF40-4898-4230-B798-159E394637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9544" y="616165"/>
            <a:ext cx="7071334" cy="5625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5405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20CC16F-2DD6-4F43-B1A6-A06A7A8DD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9662" y="2372748"/>
            <a:ext cx="4099187" cy="2078700"/>
          </a:xfrm>
        </p:spPr>
        <p:txBody>
          <a:bodyPr/>
          <a:lstStyle/>
          <a:p>
            <a:pPr algn="ctr"/>
            <a:r>
              <a:rPr lang="en-US" dirty="0"/>
              <a:t>Design of vertical alignment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DCF40-4898-4230-B798-159E39463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47" y="582365"/>
            <a:ext cx="7202960" cy="5659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1E0368-FFF9-4354-8984-6E2A38F25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03676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A2B68-0BC7-47E9-BED1-64C0B8895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864" y="1362456"/>
            <a:ext cx="2799907" cy="17302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Design of vertical alignment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69A98-D624-405D-95AA-CBBDCB1BD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7848" y="3283204"/>
            <a:ext cx="3154680" cy="2306320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2600" b="0" dirty="0">
                <a:solidFill>
                  <a:schemeClr val="tx1"/>
                </a:solidFill>
              </a:rPr>
              <a:t>Max. Grade </a:t>
            </a:r>
            <a:r>
              <a:rPr lang="en-US" sz="2600" b="0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en-US" sz="2600" b="0" dirty="0">
                <a:solidFill>
                  <a:schemeClr val="tx1"/>
                </a:solidFill>
              </a:rPr>
              <a:t> 11 %</a:t>
            </a:r>
          </a:p>
          <a:p>
            <a:pPr algn="just"/>
            <a:r>
              <a:rPr lang="en-US" sz="2600" b="0" cap="none" dirty="0">
                <a:solidFill>
                  <a:schemeClr val="tx1"/>
                </a:solidFill>
              </a:rPr>
              <a:t>All segments match the max grade except the following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D404707-E159-4031-9CB5-3D412F49B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409239"/>
              </p:ext>
            </p:extLst>
          </p:nvPr>
        </p:nvGraphicFramePr>
        <p:xfrm>
          <a:off x="220519" y="1282222"/>
          <a:ext cx="6061409" cy="4293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439">
                  <a:extLst>
                    <a:ext uri="{9D8B030D-6E8A-4147-A177-3AD203B41FA5}">
                      <a16:colId xmlns:a16="http://schemas.microsoft.com/office/drawing/2014/main" val="1867675954"/>
                    </a:ext>
                  </a:extLst>
                </a:gridCol>
                <a:gridCol w="2160970">
                  <a:extLst>
                    <a:ext uri="{9D8B030D-6E8A-4147-A177-3AD203B41FA5}">
                      <a16:colId xmlns:a16="http://schemas.microsoft.com/office/drawing/2014/main" val="56052142"/>
                    </a:ext>
                  </a:extLst>
                </a:gridCol>
              </a:tblGrid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Station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Grade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3101705843"/>
                  </a:ext>
                </a:extLst>
              </a:tr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2 +028 – 2 +040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/>
                        <a:t>12.5%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568208993"/>
                  </a:ext>
                </a:extLst>
              </a:tr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2+060 – 2+100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/>
                        <a:t>14%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1423424683"/>
                  </a:ext>
                </a:extLst>
              </a:tr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2+120 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/>
                        <a:t>15.58%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497965604"/>
                  </a:ext>
                </a:extLst>
              </a:tr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2+140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/>
                        <a:t>16.37%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1373440370"/>
                  </a:ext>
                </a:extLst>
              </a:tr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2+160-2+380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/>
                        <a:t>17.38%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2534930052"/>
                  </a:ext>
                </a:extLst>
              </a:tr>
              <a:tr h="613365">
                <a:tc>
                  <a:txBody>
                    <a:bodyPr/>
                    <a:lstStyle/>
                    <a:p>
                      <a:r>
                        <a:rPr lang="en-US" sz="2700"/>
                        <a:t>2+400-3+448</a:t>
                      </a:r>
                    </a:p>
                  </a:txBody>
                  <a:tcPr marL="139401" marR="139401" marT="69700" marB="6970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17.79%</a:t>
                      </a:r>
                    </a:p>
                  </a:txBody>
                  <a:tcPr marL="139401" marR="139401" marT="69700" marB="69700"/>
                </a:tc>
                <a:extLst>
                  <a:ext uri="{0D108BD9-81ED-4DB2-BD59-A6C34878D82A}">
                    <a16:rowId xmlns:a16="http://schemas.microsoft.com/office/drawing/2014/main" val="152729233"/>
                  </a:ext>
                </a:extLst>
              </a:tr>
            </a:tbl>
          </a:graphicData>
        </a:graphic>
      </p:graphicFrame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8718FDA-21D1-4D46-91F9-2CF3239DAD1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10C428-BAB2-4C4B-AB67-C2CC13C50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8273E7-7270-4B52-A181-6AAC1D2BF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87852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6AA24DE7-C336-4994-8C52-D9B3F3D0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311" y="953311"/>
            <a:ext cx="10603149" cy="5263867"/>
          </a:xfrm>
          <a:prstGeom prst="roundRect">
            <a:avLst>
              <a:gd name="adj" fmla="val 15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AF66A4-2970-4998-A762-721ECCBF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rect">
            <a:avLst/>
          </a:prstGeom>
          <a:solidFill>
            <a:schemeClr val="accent1"/>
          </a:solidFill>
          <a:ln w="174625" cmpd="thinThick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Design of vertical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allignment</a:t>
            </a: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F218131-A99B-428F-8EF2-77BA4B2D9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263147"/>
              </p:ext>
            </p:extLst>
          </p:nvPr>
        </p:nvGraphicFramePr>
        <p:xfrm>
          <a:off x="4110665" y="1914212"/>
          <a:ext cx="6804080" cy="334199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25048">
                  <a:extLst>
                    <a:ext uri="{9D8B030D-6E8A-4147-A177-3AD203B41FA5}">
                      <a16:colId xmlns:a16="http://schemas.microsoft.com/office/drawing/2014/main" val="653211327"/>
                    </a:ext>
                  </a:extLst>
                </a:gridCol>
                <a:gridCol w="2943400">
                  <a:extLst>
                    <a:ext uri="{9D8B030D-6E8A-4147-A177-3AD203B41FA5}">
                      <a16:colId xmlns:a16="http://schemas.microsoft.com/office/drawing/2014/main" val="1993801858"/>
                    </a:ext>
                  </a:extLst>
                </a:gridCol>
                <a:gridCol w="1635632">
                  <a:extLst>
                    <a:ext uri="{9D8B030D-6E8A-4147-A177-3AD203B41FA5}">
                      <a16:colId xmlns:a16="http://schemas.microsoft.com/office/drawing/2014/main" val="1738081343"/>
                    </a:ext>
                  </a:extLst>
                </a:gridCol>
              </a:tblGrid>
              <a:tr h="981379">
                <a:tc>
                  <a:txBody>
                    <a:bodyPr/>
                    <a:lstStyle/>
                    <a:p>
                      <a:r>
                        <a:rPr lang="en-US" sz="2600" dirty="0"/>
                        <a:t>Type of Curve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r>
                        <a:rPr lang="en-US" sz="2600"/>
                        <a:t>Minimum K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r>
                        <a:rPr lang="en-US" sz="2600"/>
                        <a:t>Number</a:t>
                      </a:r>
                    </a:p>
                  </a:txBody>
                  <a:tcPr marL="132619" marR="132619" marT="66309" marB="66309" anchor="ctr"/>
                </a:tc>
                <a:extLst>
                  <a:ext uri="{0D108BD9-81ED-4DB2-BD59-A6C34878D82A}">
                    <a16:rowId xmlns:a16="http://schemas.microsoft.com/office/drawing/2014/main" val="456494178"/>
                  </a:ext>
                </a:extLst>
              </a:tr>
              <a:tr h="981379">
                <a:tc>
                  <a:txBody>
                    <a:bodyPr/>
                    <a:lstStyle/>
                    <a:p>
                      <a:r>
                        <a:rPr lang="en-US" sz="2600"/>
                        <a:t>Crest Curve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SSD</a:t>
                      </a:r>
                    </a:p>
                    <a:p>
                      <a:pPr algn="ctr"/>
                      <a:r>
                        <a:rPr lang="en-US" sz="2600"/>
                        <a:t>For V=70→K=17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6</a:t>
                      </a:r>
                    </a:p>
                  </a:txBody>
                  <a:tcPr marL="132619" marR="132619" marT="66309" marB="66309" anchor="ctr"/>
                </a:tc>
                <a:extLst>
                  <a:ext uri="{0D108BD9-81ED-4DB2-BD59-A6C34878D82A}">
                    <a16:rowId xmlns:a16="http://schemas.microsoft.com/office/drawing/2014/main" val="1671448965"/>
                  </a:ext>
                </a:extLst>
              </a:tr>
              <a:tr h="1379235">
                <a:tc>
                  <a:txBody>
                    <a:bodyPr/>
                    <a:lstStyle/>
                    <a:p>
                      <a:r>
                        <a:rPr lang="en-US" sz="2600"/>
                        <a:t>Sag Curve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/>
                        <a:t>HSD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/>
                        <a:t>For V=70→K=23</a:t>
                      </a:r>
                    </a:p>
                    <a:p>
                      <a:pPr algn="ctr"/>
                      <a:endParaRPr lang="en-US" sz="2600"/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6</a:t>
                      </a:r>
                    </a:p>
                  </a:txBody>
                  <a:tcPr marL="132619" marR="132619" marT="66309" marB="66309" anchor="ctr"/>
                </a:tc>
                <a:extLst>
                  <a:ext uri="{0D108BD9-81ED-4DB2-BD59-A6C34878D82A}">
                    <a16:rowId xmlns:a16="http://schemas.microsoft.com/office/drawing/2014/main" val="2776457277"/>
                  </a:ext>
                </a:extLst>
              </a:tr>
            </a:tbl>
          </a:graphicData>
        </a:graphic>
      </p:graphicFrame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C442496-33DF-473D-B354-5954C2FEFF75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C3677F-C6B7-448F-8BBC-BDE6346E4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4A1B35-D712-4615-886E-BF39E451B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87123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just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just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2AC071-0624-430C-AEB0-AD3EBFC1C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167" y="1275907"/>
            <a:ext cx="6813485" cy="19138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cap="none" spc="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Landslides occur in many places around the world, especially in the mountainous areas.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B502C51-3CE8-41A5-9872-1919529E9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rgbClr val="0D1D51">
                <a:alpha val="32000"/>
              </a:srgbClr>
            </a:solidFill>
          </a:ln>
          <a:effectLst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2853892-1DB0-4301-97DE-D00B02EDBE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D7842C-19A7-413B-A7A6-455026B7626C}"/>
              </a:ext>
            </a:extLst>
          </p:cNvPr>
          <p:cNvSpPr/>
          <p:nvPr/>
        </p:nvSpPr>
        <p:spPr>
          <a:xfrm>
            <a:off x="2580167" y="3335324"/>
            <a:ext cx="68134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  <a:ea typeface="+mj-ea"/>
                <a:cs typeface="+mj-cs"/>
              </a:rPr>
              <a:t>They occur when the component of gravity is large enough so that the 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  <a:ea typeface="+mj-ea"/>
                <a:cs typeface="+mj-cs"/>
              </a:rPr>
              <a:t>driving force 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  <a:ea typeface="+mj-ea"/>
                <a:cs typeface="+mj-cs"/>
              </a:rPr>
              <a:t>overcomes the 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  <a:ea typeface="+mj-ea"/>
                <a:cs typeface="+mj-cs"/>
              </a:rPr>
              <a:t>resistance force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  <a:ea typeface="+mj-ea"/>
                <a:cs typeface="+mj-cs"/>
              </a:rPr>
              <a:t> from the shear strength of the soil along the rupture surface.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46146-4C3D-49F1-AC82-EFC068F8869F}"/>
              </a:ext>
            </a:extLst>
          </p:cNvPr>
          <p:cNvSpPr txBox="1"/>
          <p:nvPr/>
        </p:nvSpPr>
        <p:spPr>
          <a:xfrm>
            <a:off x="5090741" y="545575"/>
            <a:ext cx="2159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AB1256-9564-412C-9A29-62F9B60199AC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647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F4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AD9172-FE45-444A-8938-011C28721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Intersections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292177-415A-43C5-87CA-76C9B7C57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515" y="52132"/>
            <a:ext cx="7200370" cy="6750348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28CDAF9-055E-4A41-84C9-23A4231D100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54BF88-A048-4F62-8CB8-952C2C547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C946CA-04E1-4C5B-AE33-9B4A56B36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979396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A17EC9-2763-4B9B-9F98-2AA7B4673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4" r="584"/>
          <a:stretch/>
        </p:blipFill>
        <p:spPr>
          <a:xfrm>
            <a:off x="20" y="10"/>
            <a:ext cx="11375116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647" y="2103111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>
                <a:solidFill>
                  <a:schemeClr val="tx1"/>
                </a:solidFill>
              </a:rPr>
              <a:t>Intersections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EBA17-29B2-44F4-AFC2-D2EABF9BA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7" y="6035029"/>
            <a:ext cx="3377184" cy="164592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Ring-road intersection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F760FA9-01AF-4D14-B456-A4EFA11A7562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05C20A-8591-4EC0-8D55-071050E37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DCB67A-79B1-4AEC-9EAD-78C1779690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499701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F1CDAE4F-E95C-4A8F-B762-C8C8D69FAB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23" b="-2"/>
          <a:stretch/>
        </p:blipFill>
        <p:spPr>
          <a:xfrm>
            <a:off x="20" y="10"/>
            <a:ext cx="10405852" cy="685799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EBA17-29B2-44F4-AFC2-D2EABF9BA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4735" y="4571999"/>
            <a:ext cx="3377184" cy="164592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first intersection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1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>
                <a:solidFill>
                  <a:schemeClr val="tx1"/>
                </a:solidFill>
              </a:rPr>
              <a:t>Intersections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5B104CB2-8849-4B54-B4A3-05E91B26ED11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265B6D2-5FEE-4645-AD72-02A83F3A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B1C116-A4AB-4231-B95F-FAB2BDFC8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82146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B372BE-2A21-471C-A56A-A94671C3D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>
                <a:solidFill>
                  <a:schemeClr val="tx1"/>
                </a:solidFill>
              </a:rPr>
              <a:t>Intersections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EBA17-29B2-44F4-AFC2-D2EABF9BA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second intersection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72702-C393-491A-A9E1-9B13F8203E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765161" y="2640943"/>
            <a:ext cx="365760" cy="365125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33</a:t>
            </a:fld>
            <a:endParaRPr lang="en-US" sz="1200" b="0">
              <a:latin typeface="Calibri" panose="020F050202020403020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8352A98-303E-4EC7-B49C-D8052533EE19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6D2651-39A5-43EA-9EF0-B1B5D022B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65B8D1-F90D-4FEE-8E73-F792908BE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0482269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F67EDB-5958-4CBF-9277-CA5529290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" t="934" r="-473" b="1"/>
          <a:stretch/>
        </p:blipFill>
        <p:spPr>
          <a:xfrm>
            <a:off x="0" y="0"/>
            <a:ext cx="107254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464" y="2039113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>
                <a:solidFill>
                  <a:schemeClr val="tx1"/>
                </a:solidFill>
              </a:rPr>
              <a:t>Intersections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EBA17-29B2-44F4-AFC2-D2EABF9BA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9464" y="5971031"/>
            <a:ext cx="3377184" cy="164592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Al-</a:t>
            </a:r>
            <a:r>
              <a:rPr lang="en-US" dirty="0" err="1">
                <a:solidFill>
                  <a:schemeClr val="tx1"/>
                </a:solidFill>
              </a:rPr>
              <a:t>BAthan</a:t>
            </a:r>
            <a:r>
              <a:rPr lang="en-US" dirty="0">
                <a:solidFill>
                  <a:schemeClr val="tx1"/>
                </a:solidFill>
              </a:rPr>
              <a:t> intersection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1FEE6AED-0302-4DA2-AE48-B6F2E194B37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63E591-BD5D-4AF9-9957-6D9F44F11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987719-B80A-4145-BB57-3CB337E18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57551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94800A-AE46-4492-8017-393D92B613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9" t="1" r="17730" b="1"/>
          <a:stretch/>
        </p:blipFill>
        <p:spPr>
          <a:xfrm>
            <a:off x="20" y="10"/>
            <a:ext cx="8677636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1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>
                <a:solidFill>
                  <a:schemeClr val="tx1"/>
                </a:solidFill>
              </a:rPr>
              <a:t>Intersections</a:t>
            </a:r>
            <a:br>
              <a:rPr lang="en-US" sz="34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U-Turn</a:t>
            </a:r>
            <a:br>
              <a:rPr lang="en-US" sz="3400" dirty="0">
                <a:solidFill>
                  <a:schemeClr val="tx1"/>
                </a:solidFill>
              </a:rPr>
            </a:br>
            <a:endParaRPr lang="en-US" sz="3400" dirty="0">
              <a:solidFill>
                <a:schemeClr val="tx1"/>
              </a:solidFill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B7A5D6A6-DA18-46DE-B2FA-609D5451A78B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ADD7F0-FB27-444B-845C-C6D86F3AA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A1A6E6-4147-4308-84F5-0FD920710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6002812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A67BE6-4EE1-4597-A327-3F8481B85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1" r="-931" b="-1334"/>
          <a:stretch/>
        </p:blipFill>
        <p:spPr>
          <a:xfrm>
            <a:off x="0" y="10"/>
            <a:ext cx="12192000" cy="694943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EBA17-29B2-44F4-AFC2-D2EABF9BA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7919" y="6254495"/>
            <a:ext cx="3377184" cy="164592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Vehicle tracking check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72702-C393-491A-A9E1-9B13F8203E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36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19" y="2322577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>
                <a:solidFill>
                  <a:schemeClr val="tx1"/>
                </a:solidFill>
              </a:rPr>
              <a:t>Intersections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4955135-CEA5-4DFB-8408-4BC5FC6AD50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199DB0-2A07-4310-A788-BD4BFDE67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B9BFF3-D45C-409F-9B5A-EF762B181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975960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  <a:alpha val="98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78A0520-36DB-4CF2-AE3A-5DFDAF9E6B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8014" t="13428" r="-2358" b="14001"/>
          <a:stretch/>
        </p:blipFill>
        <p:spPr>
          <a:xfrm>
            <a:off x="717053" y="441039"/>
            <a:ext cx="5915976" cy="6122226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AE98AA7-EEC8-4349-B75F-8C7B0A80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94" y="2213600"/>
            <a:ext cx="2430801" cy="2430801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DBFF0F-E136-4EB5-B08B-C268FE59C7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230"/>
          <a:stretch/>
        </p:blipFill>
        <p:spPr>
          <a:xfrm>
            <a:off x="331094" y="2213600"/>
            <a:ext cx="2430801" cy="24407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A67932-C9E4-47F8-A2C4-1A03E4D144A3}"/>
              </a:ext>
            </a:extLst>
          </p:cNvPr>
          <p:cNvSpPr/>
          <p:nvPr/>
        </p:nvSpPr>
        <p:spPr>
          <a:xfrm>
            <a:off x="7018988" y="2344088"/>
            <a:ext cx="5260137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600000" rev="0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Assessment and Proposed Alternative Solution of Nablus Al-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Bathan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Road Subsidence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BAAB00-F4F9-419C-9A87-724DF20BD21E}"/>
              </a:ext>
            </a:extLst>
          </p:cNvPr>
          <p:cNvSpPr/>
          <p:nvPr/>
        </p:nvSpPr>
        <p:spPr>
          <a:xfrm>
            <a:off x="8268556" y="4889316"/>
            <a:ext cx="2587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Israa Qanaze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Lubna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Imad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Under the Supervision of: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Dr. Amjad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Isaa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D52C8A-A545-4BF7-95AB-AE0774F13178}"/>
              </a:ext>
            </a:extLst>
          </p:cNvPr>
          <p:cNvSpPr/>
          <p:nvPr/>
        </p:nvSpPr>
        <p:spPr>
          <a:xfrm>
            <a:off x="8129017" y="1091521"/>
            <a:ext cx="28670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Graduation Project II</a:t>
            </a:r>
          </a:p>
        </p:txBody>
      </p:sp>
    </p:spTree>
    <p:extLst>
      <p:ext uri="{BB962C8B-B14F-4D97-AF65-F5344CB8AC3E}">
        <p14:creationId xmlns:p14="http://schemas.microsoft.com/office/powerpoint/2010/main" val="29893396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11" name="shape1027">
            <a:extLst>
              <a:ext uri="{FF2B5EF4-FFF2-40B4-BE49-F238E27FC236}">
                <a16:creationId xmlns:a16="http://schemas.microsoft.com/office/drawing/2014/main" id="{9CA814EE-3014-4DD4-A30F-E7E43D252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" t="11992" r="2873" b="2865"/>
          <a:stretch/>
        </p:blipFill>
        <p:spPr bwMode="auto">
          <a:xfrm>
            <a:off x="542463" y="0"/>
            <a:ext cx="5656319" cy="674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hape1027">
            <a:extLst>
              <a:ext uri="{FF2B5EF4-FFF2-40B4-BE49-F238E27FC236}">
                <a16:creationId xmlns:a16="http://schemas.microsoft.com/office/drawing/2014/main" id="{ABA3C2C6-1377-4B6D-BA41-2EF4FC0FE3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3226" t="3542" r="11943" b="4538"/>
          <a:stretch/>
        </p:blipFill>
        <p:spPr bwMode="auto">
          <a:xfrm>
            <a:off x="4820435" y="561487"/>
            <a:ext cx="6829102" cy="562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782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D61FF-98D7-468C-A710-A0E65FFC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21" y="930129"/>
            <a:ext cx="11329200" cy="43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="0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Proposed Solutions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عنصر نائب للصورة 9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99F3682E-A4EA-4E26-A9FA-CC9D04AE56BB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6"/>
          <a:srcRect l="14978" r="14978"/>
          <a:stretch>
            <a:fillRect/>
          </a:stretch>
        </p:blipFill>
        <p:spPr>
          <a:xfrm>
            <a:off x="926597" y="4367159"/>
            <a:ext cx="1214437" cy="1217613"/>
          </a:xfrm>
        </p:spPr>
      </p:pic>
      <p:pic>
        <p:nvPicPr>
          <p:cNvPr id="14" name="عنصر نائب للصورة 13" descr="صورة تحتوي على خارجي, رجل, ركوب, جانب&#10;&#10;تم إنشاء الوصف تلقائياً">
            <a:extLst>
              <a:ext uri="{FF2B5EF4-FFF2-40B4-BE49-F238E27FC236}">
                <a16:creationId xmlns:a16="http://schemas.microsoft.com/office/drawing/2014/main" id="{4AB141B8-C041-4BC7-A808-0FAE2FB23CDA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7"/>
          <a:srcRect l="13122" r="13122"/>
          <a:stretch>
            <a:fillRect/>
          </a:stretch>
        </p:blipFill>
        <p:spPr>
          <a:xfrm>
            <a:off x="6697133" y="4367159"/>
            <a:ext cx="1196975" cy="1217613"/>
          </a:xfrm>
        </p:spPr>
      </p:pic>
      <p:pic>
        <p:nvPicPr>
          <p:cNvPr id="8" name="عنصر نائب للصورة 7">
            <a:extLst>
              <a:ext uri="{FF2B5EF4-FFF2-40B4-BE49-F238E27FC236}">
                <a16:creationId xmlns:a16="http://schemas.microsoft.com/office/drawing/2014/main" id="{EA20DA1C-B51E-4FBB-BBEF-5DB1C9A1226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8"/>
          <a:srcRect l="41644" t="-378" r="14502" b="-3601"/>
          <a:stretch/>
        </p:blipFill>
        <p:spPr>
          <a:xfrm>
            <a:off x="6620934" y="2193317"/>
            <a:ext cx="1340908" cy="1342656"/>
          </a:xfrm>
        </p:spPr>
      </p:pic>
      <p:pic>
        <p:nvPicPr>
          <p:cNvPr id="5" name="عنصر نائب للصورة 4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EF51CEBE-CA83-4EC0-91B5-4A5CF41F8F99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9"/>
          <a:srcRect l="4578" r="4578"/>
          <a:stretch>
            <a:fillRect/>
          </a:stretch>
        </p:blipFill>
        <p:spPr>
          <a:xfrm>
            <a:off x="941388" y="2255838"/>
            <a:ext cx="1217612" cy="1217612"/>
          </a:xfrm>
        </p:spPr>
      </p:pic>
      <p:sp>
        <p:nvSpPr>
          <p:cNvPr id="16" name="عنصر نائب للنص 15">
            <a:extLst>
              <a:ext uri="{FF2B5EF4-FFF2-40B4-BE49-F238E27FC236}">
                <a16:creationId xmlns:a16="http://schemas.microsoft.com/office/drawing/2014/main" id="{9819D57C-15C8-4F2F-A330-4E4F023AED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18810" y="2567010"/>
            <a:ext cx="1572736" cy="656544"/>
          </a:xfrm>
        </p:spPr>
        <p:txBody>
          <a:bodyPr/>
          <a:lstStyle/>
          <a:p>
            <a:r>
              <a:rPr lang="en-US" dirty="0"/>
              <a:t>Alternative Road</a:t>
            </a:r>
          </a:p>
        </p:txBody>
      </p:sp>
      <p:sp>
        <p:nvSpPr>
          <p:cNvPr id="18" name="عنصر نائب للنص 17">
            <a:extLst>
              <a:ext uri="{FF2B5EF4-FFF2-40B4-BE49-F238E27FC236}">
                <a16:creationId xmlns:a16="http://schemas.microsoft.com/office/drawing/2014/main" id="{BF331F64-78E4-4C86-B59A-0C64F1947F2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71884" y="2521282"/>
            <a:ext cx="2101806" cy="686723"/>
          </a:xfrm>
        </p:spPr>
        <p:txBody>
          <a:bodyPr/>
          <a:lstStyle/>
          <a:p>
            <a:r>
              <a:rPr lang="en-US" dirty="0"/>
              <a:t>The Proposed Bridge</a:t>
            </a:r>
          </a:p>
        </p:txBody>
      </p:sp>
      <p:sp>
        <p:nvSpPr>
          <p:cNvPr id="22" name="عنصر نائب للنص 21">
            <a:extLst>
              <a:ext uri="{FF2B5EF4-FFF2-40B4-BE49-F238E27FC236}">
                <a16:creationId xmlns:a16="http://schemas.microsoft.com/office/drawing/2014/main" id="{AFFF08FD-9C85-4099-BFB1-622B2741553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071884" y="4529299"/>
            <a:ext cx="1572736" cy="656544"/>
          </a:xfrm>
        </p:spPr>
        <p:txBody>
          <a:bodyPr/>
          <a:lstStyle/>
          <a:p>
            <a:r>
              <a:rPr lang="en-US" dirty="0"/>
              <a:t>Soil Nailing</a:t>
            </a:r>
          </a:p>
        </p:txBody>
      </p:sp>
      <p:sp>
        <p:nvSpPr>
          <p:cNvPr id="26" name="عنصر نائب للنص 25">
            <a:extLst>
              <a:ext uri="{FF2B5EF4-FFF2-40B4-BE49-F238E27FC236}">
                <a16:creationId xmlns:a16="http://schemas.microsoft.com/office/drawing/2014/main" id="{83ACE072-6656-43D8-A65B-511F00D0BC0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318810" y="4529299"/>
            <a:ext cx="1572736" cy="656544"/>
          </a:xfrm>
        </p:spPr>
        <p:txBody>
          <a:bodyPr/>
          <a:lstStyle/>
          <a:p>
            <a:r>
              <a:rPr lang="en-US" dirty="0"/>
              <a:t>Realignment</a:t>
            </a:r>
          </a:p>
        </p:txBody>
      </p:sp>
    </p:spTree>
    <p:extLst>
      <p:ext uri="{BB962C8B-B14F-4D97-AF65-F5344CB8AC3E}">
        <p14:creationId xmlns:p14="http://schemas.microsoft.com/office/powerpoint/2010/main" val="34329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759535-3E72-42C5-8A31-327B31D4F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7147" r="14848" b="1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3" name="shape1025">
            <a:extLst>
              <a:ext uri="{FF2B5EF4-FFF2-40B4-BE49-F238E27FC236}">
                <a16:creationId xmlns:a16="http://schemas.microsoft.com/office/drawing/2014/main" id="{94875BE4-9E3A-48C8-9E2A-D49E96BFFF58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1671" y="2030819"/>
            <a:ext cx="7151264" cy="3353942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2CAC77-9159-4C49-AF00-ED3A38ED3A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232DFF-C1F4-492D-A918-26837EF235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FC3E8EB-B276-4742-BA1E-1C3E31703EFD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935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lose up of a map&#10;&#10;Description automatically generated">
            <a:extLst>
              <a:ext uri="{FF2B5EF4-FFF2-40B4-BE49-F238E27FC236}">
                <a16:creationId xmlns:a16="http://schemas.microsoft.com/office/drawing/2014/main" id="{65839C2F-BD19-465D-856A-4EAD2334E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6283" y="740084"/>
            <a:ext cx="5408388" cy="537783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D68E9D-49E2-4A26-B30E-51D92FAD0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D85E77-BE87-4AB1-A260-BEA7C6730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0041B3A5-AA7A-4A43-BED3-49DC19F8D5DE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26F0C2C-FD1B-46FD-9083-40DEC468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273" y="1973814"/>
            <a:ext cx="3454783" cy="2910372"/>
          </a:xfrm>
        </p:spPr>
        <p:txBody>
          <a:bodyPr/>
          <a:lstStyle/>
          <a:p>
            <a:r>
              <a:rPr lang="en-US" dirty="0">
                <a:solidFill>
                  <a:srgbClr val="FF00FF"/>
                </a:solidFill>
              </a:rPr>
              <a:t>Pink </a:t>
            </a:r>
            <a:r>
              <a:rPr lang="en-US" dirty="0">
                <a:solidFill>
                  <a:srgbClr val="4C003C"/>
                </a:solidFill>
              </a:rPr>
              <a:t>: </a:t>
            </a:r>
            <a:r>
              <a:rPr lang="en-US" dirty="0"/>
              <a:t>Road proposed in project 1.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Red </a:t>
            </a:r>
            <a:r>
              <a:rPr lang="en-US" dirty="0"/>
              <a:t>: New proposed road in this project</a:t>
            </a:r>
          </a:p>
        </p:txBody>
      </p:sp>
    </p:spTree>
    <p:extLst>
      <p:ext uri="{BB962C8B-B14F-4D97-AF65-F5344CB8AC3E}">
        <p14:creationId xmlns:p14="http://schemas.microsoft.com/office/powerpoint/2010/main" val="41163096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9" name="Picture 8" descr="A close up of a map&#10;&#10;Description automatically generated">
            <a:extLst>
              <a:ext uri="{FF2B5EF4-FFF2-40B4-BE49-F238E27FC236}">
                <a16:creationId xmlns:a16="http://schemas.microsoft.com/office/drawing/2014/main" id="{58C850D8-2B1D-448E-8DC8-2CC346E3B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725" y="0"/>
            <a:ext cx="973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23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0D68E9D-49E2-4A26-B30E-51D92FAD0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ED85E77-BE87-4AB1-A260-BEA7C6730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0041B3A5-AA7A-4A43-BED3-49DC19F8D5DE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26F0C2C-FD1B-46FD-9083-40DEC468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716" y="1232100"/>
            <a:ext cx="5550284" cy="43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3F074-7219-4703-9010-F4AD124E2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3C106D-186C-487D-ADDE-6A70CBAA6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725" y="0"/>
            <a:ext cx="973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004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78C430-2733-4FC7-B87D-4ED29DF20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0950" y="0"/>
            <a:ext cx="9750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0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D65F0E-0B51-46A9-B546-BCF955374B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4461" y="1583872"/>
            <a:ext cx="9003078" cy="36902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3E3719-4F04-46EF-971B-291CEB9B2023}"/>
              </a:ext>
            </a:extLst>
          </p:cNvPr>
          <p:cNvSpPr txBox="1"/>
          <p:nvPr/>
        </p:nvSpPr>
        <p:spPr>
          <a:xfrm>
            <a:off x="2380797" y="793135"/>
            <a:ext cx="7138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Estimated Cost</a:t>
            </a:r>
          </a:p>
        </p:txBody>
      </p:sp>
    </p:spTree>
    <p:extLst>
      <p:ext uri="{BB962C8B-B14F-4D97-AF65-F5344CB8AC3E}">
        <p14:creationId xmlns:p14="http://schemas.microsoft.com/office/powerpoint/2010/main" val="2438562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D61FF-98D7-468C-A710-A0E65FFC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21" y="930129"/>
            <a:ext cx="11329200" cy="43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="0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Alternative No. 2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عنصر نائب للصورة 9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99F3682E-A4EA-4E26-A9FA-CC9D04AE56BB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6"/>
          <a:srcRect l="14978" r="14978"/>
          <a:stretch>
            <a:fillRect/>
          </a:stretch>
        </p:blipFill>
        <p:spPr>
          <a:xfrm>
            <a:off x="926597" y="4367159"/>
            <a:ext cx="1214437" cy="1217613"/>
          </a:xfrm>
        </p:spPr>
      </p:pic>
      <p:pic>
        <p:nvPicPr>
          <p:cNvPr id="14" name="عنصر نائب للصورة 13" descr="صورة تحتوي على خارجي, رجل, ركوب, جانب&#10;&#10;تم إنشاء الوصف تلقائياً">
            <a:extLst>
              <a:ext uri="{FF2B5EF4-FFF2-40B4-BE49-F238E27FC236}">
                <a16:creationId xmlns:a16="http://schemas.microsoft.com/office/drawing/2014/main" id="{4AB141B8-C041-4BC7-A808-0FAE2FB23CDA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7"/>
          <a:srcRect l="13122" r="13122"/>
          <a:stretch>
            <a:fillRect/>
          </a:stretch>
        </p:blipFill>
        <p:spPr>
          <a:xfrm>
            <a:off x="6697133" y="4367159"/>
            <a:ext cx="1196975" cy="1217613"/>
          </a:xfrm>
        </p:spPr>
      </p:pic>
      <p:pic>
        <p:nvPicPr>
          <p:cNvPr id="8" name="عنصر نائب للصورة 7">
            <a:extLst>
              <a:ext uri="{FF2B5EF4-FFF2-40B4-BE49-F238E27FC236}">
                <a16:creationId xmlns:a16="http://schemas.microsoft.com/office/drawing/2014/main" id="{EA20DA1C-B51E-4FBB-BBEF-5DB1C9A1226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8"/>
          <a:srcRect l="41644" t="-378" r="14502" b="-3601"/>
          <a:stretch/>
        </p:blipFill>
        <p:spPr>
          <a:xfrm>
            <a:off x="6620934" y="2193317"/>
            <a:ext cx="1340908" cy="1342656"/>
          </a:xfrm>
        </p:spPr>
      </p:pic>
      <p:pic>
        <p:nvPicPr>
          <p:cNvPr id="5" name="عنصر نائب للصورة 4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EF51CEBE-CA83-4EC0-91B5-4A5CF41F8F99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9"/>
          <a:srcRect l="4578" r="4578"/>
          <a:stretch>
            <a:fillRect/>
          </a:stretch>
        </p:blipFill>
        <p:spPr>
          <a:xfrm>
            <a:off x="941388" y="2255838"/>
            <a:ext cx="1217612" cy="1217612"/>
          </a:xfrm>
        </p:spPr>
      </p:pic>
      <p:sp>
        <p:nvSpPr>
          <p:cNvPr id="16" name="عنصر نائب للنص 15">
            <a:extLst>
              <a:ext uri="{FF2B5EF4-FFF2-40B4-BE49-F238E27FC236}">
                <a16:creationId xmlns:a16="http://schemas.microsoft.com/office/drawing/2014/main" id="{9819D57C-15C8-4F2F-A330-4E4F023AED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18810" y="2567010"/>
            <a:ext cx="1572736" cy="656544"/>
          </a:xfrm>
        </p:spPr>
        <p:txBody>
          <a:bodyPr/>
          <a:lstStyle/>
          <a:p>
            <a:r>
              <a:rPr lang="en-US" dirty="0"/>
              <a:t>Alternative Road</a:t>
            </a:r>
          </a:p>
        </p:txBody>
      </p:sp>
      <p:sp>
        <p:nvSpPr>
          <p:cNvPr id="18" name="عنصر نائب للنص 17">
            <a:extLst>
              <a:ext uri="{FF2B5EF4-FFF2-40B4-BE49-F238E27FC236}">
                <a16:creationId xmlns:a16="http://schemas.microsoft.com/office/drawing/2014/main" id="{BF331F64-78E4-4C86-B59A-0C64F1947F2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71884" y="2521282"/>
            <a:ext cx="2101806" cy="686723"/>
          </a:xfrm>
        </p:spPr>
        <p:txBody>
          <a:bodyPr/>
          <a:lstStyle/>
          <a:p>
            <a:r>
              <a:rPr lang="en-US" dirty="0"/>
              <a:t>The Proposed Bridge</a:t>
            </a:r>
          </a:p>
        </p:txBody>
      </p:sp>
      <p:sp>
        <p:nvSpPr>
          <p:cNvPr id="22" name="عنصر نائب للنص 21">
            <a:extLst>
              <a:ext uri="{FF2B5EF4-FFF2-40B4-BE49-F238E27FC236}">
                <a16:creationId xmlns:a16="http://schemas.microsoft.com/office/drawing/2014/main" id="{AFFF08FD-9C85-4099-BFB1-622B2741553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071884" y="4529299"/>
            <a:ext cx="1572736" cy="656544"/>
          </a:xfrm>
        </p:spPr>
        <p:txBody>
          <a:bodyPr/>
          <a:lstStyle/>
          <a:p>
            <a:r>
              <a:rPr lang="en-US" dirty="0"/>
              <a:t>Soil Nailing</a:t>
            </a:r>
          </a:p>
        </p:txBody>
      </p:sp>
      <p:sp>
        <p:nvSpPr>
          <p:cNvPr id="26" name="عنصر نائب للنص 25">
            <a:extLst>
              <a:ext uri="{FF2B5EF4-FFF2-40B4-BE49-F238E27FC236}">
                <a16:creationId xmlns:a16="http://schemas.microsoft.com/office/drawing/2014/main" id="{83ACE072-6656-43D8-A65B-511F00D0BC0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318810" y="4529299"/>
            <a:ext cx="1572736" cy="656544"/>
          </a:xfrm>
        </p:spPr>
        <p:txBody>
          <a:bodyPr/>
          <a:lstStyle/>
          <a:p>
            <a:r>
              <a:rPr lang="en-US" dirty="0"/>
              <a:t>Realignment</a:t>
            </a:r>
          </a:p>
        </p:txBody>
      </p:sp>
    </p:spTree>
    <p:extLst>
      <p:ext uri="{BB962C8B-B14F-4D97-AF65-F5344CB8AC3E}">
        <p14:creationId xmlns:p14="http://schemas.microsoft.com/office/powerpoint/2010/main" val="21942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2AC071-0624-430C-AEB0-AD3EBFC1C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167" y="1275907"/>
            <a:ext cx="6813485" cy="49659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dirty="0"/>
              <a:t>GEOMETRIC DESIGN OF THE PROPOSED BRIDGE</a:t>
            </a:r>
            <a:endParaRPr lang="en-US" sz="2800" b="0" cap="none" spc="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B502C51-3CE8-41A5-9872-1919529E9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rgbClr val="0D1D51">
                <a:alpha val="32000"/>
              </a:srgbClr>
            </a:solidFill>
          </a:ln>
          <a:effectLst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2853892-1DB0-4301-97DE-D00B02EDBE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D7842C-19A7-413B-A7A6-455026B7626C}"/>
              </a:ext>
            </a:extLst>
          </p:cNvPr>
          <p:cNvSpPr/>
          <p:nvPr/>
        </p:nvSpPr>
        <p:spPr>
          <a:xfrm>
            <a:off x="2580167" y="3335324"/>
            <a:ext cx="6813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AB1256-9564-412C-9A29-62F9B60199AC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961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>
            <a:extLst>
              <a:ext uri="{FF2B5EF4-FFF2-40B4-BE49-F238E27FC236}">
                <a16:creationId xmlns:a16="http://schemas.microsoft.com/office/drawing/2014/main" id="{0499AD7B-99D4-4755-8966-F7BA04269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46920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1A06F89A-489D-4383-94C5-42F7FF2E9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AF66A4-2970-4998-A762-721ECCBF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535" y="2885813"/>
            <a:ext cx="4093466" cy="12704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Location description</a:t>
            </a: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D4EAF4B7-CBFA-4A0B-A746-7D76D72D09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475386"/>
              </p:ext>
            </p:extLst>
          </p:nvPr>
        </p:nvGraphicFramePr>
        <p:xfrm>
          <a:off x="5614417" y="449180"/>
          <a:ext cx="5696711" cy="5558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B1C2C78-D60C-4DF5-840B-98B449F9791F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51A33D-10B2-47F2-9A58-ABFC080D79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B56C67-7958-4200-8D46-B0C3CFC78E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807096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2799937-A44F-4FB1-A231-F54C02388DB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/>
          <a:stretch/>
        </p:blipFill>
        <p:spPr>
          <a:xfrm>
            <a:off x="50409" y="89954"/>
            <a:ext cx="12091182" cy="68559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CAA4E-665D-43A4-B900-A849C2DFB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 dirty="0">
                <a:solidFill>
                  <a:schemeClr val="tx1"/>
                </a:solidFill>
              </a:rPr>
              <a:t>General view of the bridge location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51E48DC-68D2-425F-A7BB-B1352612E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989ED6B-ABA2-44B5-9310-3FD12CCDE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69E048BC-C542-4B8B-8D0D-3EF880DD11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3685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1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6AA24DE7-C336-4994-8C52-D9B3F3D0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311" y="953311"/>
            <a:ext cx="10603149" cy="5263867"/>
          </a:xfrm>
          <a:prstGeom prst="roundRect">
            <a:avLst>
              <a:gd name="adj" fmla="val 15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13DFB090-67F2-4862-A438-84B929A0F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467826" y="877366"/>
            <a:ext cx="9551239" cy="5415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AF66A4-2970-4998-A762-721ECCBF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311" y="2294924"/>
            <a:ext cx="2779949" cy="258064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just"/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The proposed bridge extends over the center line of the existing  road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C442496-33DF-473D-B354-5954C2FEFF75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C3677F-C6B7-448F-8BBC-BDE6346E4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4A1B35-D712-4615-886E-BF39E451B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22902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865727" y="1872034"/>
            <a:ext cx="3863221" cy="720000"/>
          </a:xfrm>
        </p:spPr>
        <p:txBody>
          <a:bodyPr/>
          <a:lstStyle/>
          <a:p>
            <a:r>
              <a:rPr lang="en-US" sz="5400" dirty="0"/>
              <a:t>Objectives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6953692" y="3878234"/>
            <a:ext cx="4695845" cy="2106075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Evaluate the current situation of the road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Develop different alternative solutions to the current problem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61DAB-3A3E-48FC-9143-482C63BB1C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3263" y="3878234"/>
            <a:ext cx="5511599" cy="2728844"/>
          </a:xfrm>
        </p:spPr>
        <p:txBody>
          <a:bodyPr/>
          <a:lstStyle/>
          <a:p>
            <a:r>
              <a:rPr lang="en-US" sz="2400" dirty="0"/>
              <a:t>Propose a new road design while avoiding all the problems in the current road</a:t>
            </a:r>
          </a:p>
          <a:p>
            <a:r>
              <a:rPr lang="en-US" sz="2400" dirty="0"/>
              <a:t>Design all the details related to the proposed highway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E7237D6-2D71-4A63-9CB5-8ADCB63FC7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030" t="-1552" r="18052" b="4879"/>
          <a:stretch/>
        </p:blipFill>
        <p:spPr>
          <a:xfrm>
            <a:off x="4564609" y="454784"/>
            <a:ext cx="3601196" cy="3219587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4746DD-4548-4BAC-8076-F6D223B58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E3F2C-3E5F-4427-A3F6-DE02C7DCAC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</p:spTree>
    <p:extLst>
      <p:ext uri="{BB962C8B-B14F-4D97-AF65-F5344CB8AC3E}">
        <p14:creationId xmlns:p14="http://schemas.microsoft.com/office/powerpoint/2010/main" val="21227289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F4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28CDAF9-055E-4A41-84C9-23A4231D100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54BF88-A048-4F62-8CB8-952C2C547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C946CA-04E1-4C5B-AE33-9B4A56B36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DAC6F79-D039-4F79-808C-23E1F3D53EB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357" y="787655"/>
            <a:ext cx="8812591" cy="50007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AD9172-FE45-444A-8938-011C28721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Horizontal alignment of the proposed bridge</a:t>
            </a:r>
          </a:p>
        </p:txBody>
      </p:sp>
    </p:spTree>
    <p:extLst>
      <p:ext uri="{BB962C8B-B14F-4D97-AF65-F5344CB8AC3E}">
        <p14:creationId xmlns:p14="http://schemas.microsoft.com/office/powerpoint/2010/main" val="3072454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344D5-5358-4BFE-B605-E11D0DD75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857" y="2757748"/>
            <a:ext cx="9902662" cy="1484644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2400" cap="none" dirty="0">
                <a:solidFill>
                  <a:schemeClr val="tx2"/>
                </a:solidFill>
              </a:rPr>
              <a:t>The profile of the existing road was established based on contour lines</a:t>
            </a:r>
          </a:p>
          <a:p>
            <a:pPr algn="just"/>
            <a:r>
              <a:rPr lang="en-US" sz="2400" cap="none" dirty="0">
                <a:solidFill>
                  <a:schemeClr val="tx2"/>
                </a:solidFill>
              </a:rPr>
              <a:t>The profile shows ground elevation on the vertical axis with station on the horizontal axis</a:t>
            </a:r>
            <a:endParaRPr lang="en-US" sz="2400" cap="non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114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>
          <a:noFill/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52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C8EA48B-12FD-4A66-8BEA-5B1093DEA2CD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8" name="صورة 7" descr="صورة تحتوي على نص, لوحة الأهداف&#10;&#10;تم إنشاء الوصف تلقائياً">
            <a:extLst>
              <a:ext uri="{FF2B5EF4-FFF2-40B4-BE49-F238E27FC236}">
                <a16:creationId xmlns:a16="http://schemas.microsoft.com/office/drawing/2014/main" id="{6A12CFCA-8C0A-4EB8-BD84-55466BF09A15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38" y="713064"/>
            <a:ext cx="8327474" cy="5431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24149F4-34ED-484D-88E0-062420F190A5}"/>
              </a:ext>
            </a:extLst>
          </p:cNvPr>
          <p:cNvPicPr/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04" y="1838199"/>
            <a:ext cx="2676396" cy="31816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93F92316-2E7F-4C76-ABEF-DCACECEFFEAD}"/>
              </a:ext>
            </a:extLst>
          </p:cNvPr>
          <p:cNvSpPr txBox="1"/>
          <p:nvPr/>
        </p:nvSpPr>
        <p:spPr>
          <a:xfrm>
            <a:off x="534470" y="5155738"/>
            <a:ext cx="209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Elevation of Stations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F1A0ECD-351F-48B4-95EA-83B36C701E0E}"/>
              </a:ext>
            </a:extLst>
          </p:cNvPr>
          <p:cNvSpPr/>
          <p:nvPr/>
        </p:nvSpPr>
        <p:spPr>
          <a:xfrm>
            <a:off x="5613914" y="343732"/>
            <a:ext cx="3100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The Profile of the Existing Road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4666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344D5-5358-4BFE-B605-E11D0DD75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857" y="2757748"/>
            <a:ext cx="9902662" cy="1484644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2400" cap="none" dirty="0">
                <a:solidFill>
                  <a:schemeClr val="tx2"/>
                </a:solidFill>
              </a:rPr>
              <a:t>The proposed Al-</a:t>
            </a:r>
            <a:r>
              <a:rPr lang="en-US" sz="2400" cap="none" dirty="0" err="1">
                <a:solidFill>
                  <a:schemeClr val="tx2"/>
                </a:solidFill>
              </a:rPr>
              <a:t>Bathan</a:t>
            </a:r>
            <a:r>
              <a:rPr lang="en-US" sz="2400" cap="none" dirty="0">
                <a:solidFill>
                  <a:schemeClr val="tx2"/>
                </a:solidFill>
              </a:rPr>
              <a:t> bridge is designed with three traffic lanes in addition to shoulders on one side similar to the existing road</a:t>
            </a:r>
            <a:endParaRPr lang="en-US" sz="2400" cap="non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243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310" y="5657850"/>
            <a:ext cx="3377183" cy="979242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</a:rPr>
              <a:t>Typical Cross Section of the Bridge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B7A5D6A6-DA18-46DE-B2FA-609D5451A78B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ADD7F0-FB27-444B-845C-C6D86F3AA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A1A6E6-4147-4308-84F5-0FD920710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DA0CAED-187A-4E91-B429-F521677FF4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12" y="1200150"/>
            <a:ext cx="107727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81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1FEE6AED-0302-4DA2-AE48-B6F2E194B37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63E591-BD5D-4AF9-9957-6D9F44F11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987719-B80A-4145-BB57-3CB337E18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graphicFrame>
        <p:nvGraphicFramePr>
          <p:cNvPr id="13" name="عنصر نائب للمحتوى 5">
            <a:extLst>
              <a:ext uri="{FF2B5EF4-FFF2-40B4-BE49-F238E27FC236}">
                <a16:creationId xmlns:a16="http://schemas.microsoft.com/office/drawing/2014/main" id="{F5A6BA01-507D-420B-9103-88B397F041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28627"/>
              </p:ext>
            </p:extLst>
          </p:nvPr>
        </p:nvGraphicFramePr>
        <p:xfrm>
          <a:off x="0" y="25300"/>
          <a:ext cx="6822725" cy="683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صورة 7" descr="صورة تحتوي على لقطة شاشة&#10;&#10;تم إنشاء الوصف تلقائياً">
            <a:extLst>
              <a:ext uri="{FF2B5EF4-FFF2-40B4-BE49-F238E27FC236}">
                <a16:creationId xmlns:a16="http://schemas.microsoft.com/office/drawing/2014/main" id="{F8FE0407-1EF8-4B68-AD85-E62B4DD1D1EF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t="5477" r="2733" b="5477"/>
          <a:stretch/>
        </p:blipFill>
        <p:spPr>
          <a:xfrm>
            <a:off x="1515533" y="1422400"/>
            <a:ext cx="9561302" cy="4038500"/>
          </a:xfrm>
          <a:prstGeom prst="rect">
            <a:avLst/>
          </a:prstGeom>
        </p:spPr>
      </p:pic>
      <p:sp>
        <p:nvSpPr>
          <p:cNvPr id="35" name="مستطيل 34">
            <a:extLst>
              <a:ext uri="{FF2B5EF4-FFF2-40B4-BE49-F238E27FC236}">
                <a16:creationId xmlns:a16="http://schemas.microsoft.com/office/drawing/2014/main" id="{B77F2AEB-2253-482C-9DCB-28DA7269D7A5}"/>
              </a:ext>
            </a:extLst>
          </p:cNvPr>
          <p:cNvSpPr/>
          <p:nvPr/>
        </p:nvSpPr>
        <p:spPr>
          <a:xfrm>
            <a:off x="6408391" y="539184"/>
            <a:ext cx="4438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Structural Design Option For Al-</a:t>
            </a:r>
            <a:r>
              <a:rPr lang="en-US" dirty="0" err="1">
                <a:solidFill>
                  <a:prstClr val="black"/>
                </a:solidFill>
              </a:rPr>
              <a:t>Bathan</a:t>
            </a:r>
            <a:r>
              <a:rPr lang="en-US" dirty="0">
                <a:solidFill>
                  <a:prstClr val="black"/>
                </a:solidFill>
              </a:rPr>
              <a:t> Bridge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5781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>
          <a:noFill/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C8EA48B-12FD-4A66-8BEA-5B1093DEA2CD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صورة 7" descr="صورة تحتوي على نص, لوحة الأهداف&#10;&#10;تم إنشاء الوصف تلقائياً">
            <a:extLst>
              <a:ext uri="{FF2B5EF4-FFF2-40B4-BE49-F238E27FC236}">
                <a16:creationId xmlns:a16="http://schemas.microsoft.com/office/drawing/2014/main" id="{6A12CFCA-8C0A-4EB8-BD84-55466BF09A15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38" y="713064"/>
            <a:ext cx="8327474" cy="5431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24149F4-34ED-484D-88E0-062420F190A5}"/>
              </a:ext>
            </a:extLst>
          </p:cNvPr>
          <p:cNvPicPr/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04" y="1838199"/>
            <a:ext cx="2676396" cy="31816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93F92316-2E7F-4C76-ABEF-DCACECEFFEAD}"/>
              </a:ext>
            </a:extLst>
          </p:cNvPr>
          <p:cNvSpPr txBox="1"/>
          <p:nvPr/>
        </p:nvSpPr>
        <p:spPr>
          <a:xfrm>
            <a:off x="534470" y="5155738"/>
            <a:ext cx="209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Elevation of Stations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F1A0ECD-351F-48B4-95EA-83B36C701E0E}"/>
              </a:ext>
            </a:extLst>
          </p:cNvPr>
          <p:cNvSpPr/>
          <p:nvPr/>
        </p:nvSpPr>
        <p:spPr>
          <a:xfrm>
            <a:off x="5613914" y="343732"/>
            <a:ext cx="3100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Profile of the Existing Road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45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11" name="Picture 10" descr="A picture containing table&#10;&#10;Description automatically generated">
            <a:extLst>
              <a:ext uri="{FF2B5EF4-FFF2-40B4-BE49-F238E27FC236}">
                <a16:creationId xmlns:a16="http://schemas.microsoft.com/office/drawing/2014/main" id="{9B2F1652-334D-4894-8899-80B6FB191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275" y="1176337"/>
            <a:ext cx="10077450" cy="4505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620855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C61FC7FA-94B4-40CA-931E-B1BF1FBF2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3739" y="823743"/>
            <a:ext cx="6784522" cy="521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348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F4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AD9172-FE45-444A-8938-011C28721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66" y="1852286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Estimated Cost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28CDAF9-055E-4A41-84C9-23A4231D100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54BF88-A048-4F62-8CB8-952C2C547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C946CA-04E1-4C5B-AE33-9B4A56B36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D30352F8-1071-44BA-A760-BC3B76AAB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2891341" y="750570"/>
            <a:ext cx="8702222" cy="53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89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2799937-A44F-4FB1-A231-F54C02388DB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6816" r="12738" b="-1"/>
          <a:stretch/>
        </p:blipFill>
        <p:spPr>
          <a:xfrm>
            <a:off x="-1" y="-28"/>
            <a:ext cx="12192000" cy="6855958"/>
          </a:xfrm>
          <a:prstGeom prst="rect">
            <a:avLst/>
          </a:prstGeom>
        </p:spPr>
      </p:pic>
      <p:sp>
        <p:nvSpPr>
          <p:cNvPr id="3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CAA4E-665D-43A4-B900-A849C2DFB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>
                <a:solidFill>
                  <a:schemeClr val="tx1"/>
                </a:solidFill>
              </a:rPr>
              <a:t>Current Road Evaluation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51E48DC-68D2-425F-A7BB-B1352612E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989ED6B-ABA2-44B5-9310-3FD12CCDE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69E048BC-C542-4B8B-8D0D-3EF880DD11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fld id="{B67B645E-C5E5-4727-B977-D372A0AA71D9}" type="slidenum">
              <a:rPr lang="en-US" noProof="0"/>
              <a:pPr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919822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C9F35-5E98-495A-B97A-767230F182A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57029" y="540780"/>
            <a:ext cx="8210771" cy="57010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dirty="0"/>
              <a:t>Preliminary total steel weight used = 615 tons</a:t>
            </a:r>
          </a:p>
          <a:p>
            <a:r>
              <a:rPr lang="en-US" sz="2400" dirty="0"/>
              <a:t>Cost = 615*2300 = 1414500 NIS</a:t>
            </a:r>
          </a:p>
          <a:p>
            <a:pPr lvl="0"/>
            <a:r>
              <a:rPr lang="en-US" sz="2400" dirty="0"/>
              <a:t>Price of the precast unit slab = 120 NIS/m2</a:t>
            </a:r>
          </a:p>
          <a:p>
            <a:r>
              <a:rPr lang="en-US" sz="2400" dirty="0"/>
              <a:t>Cost = width * length * price</a:t>
            </a:r>
          </a:p>
          <a:p>
            <a:r>
              <a:rPr lang="en-US" sz="2400" dirty="0"/>
              <a:t>= 12*150*120 = 216000 NIS </a:t>
            </a:r>
          </a:p>
          <a:p>
            <a:r>
              <a:rPr lang="en-US" sz="2400" dirty="0"/>
              <a:t> Cost for the material = 1414500+216000+4407532.2+834417 = 6872449.2 NIS</a:t>
            </a:r>
          </a:p>
          <a:p>
            <a:pPr lvl="0"/>
            <a:r>
              <a:rPr lang="en-US" sz="2400" dirty="0"/>
              <a:t>Price of the excavation for foundations = 23 NIS\m</a:t>
            </a:r>
            <a:r>
              <a:rPr lang="en-US" sz="2400" baseline="30000" dirty="0"/>
              <a:t>2</a:t>
            </a:r>
            <a:endParaRPr lang="en-US" sz="2400" dirty="0"/>
          </a:p>
          <a:p>
            <a:r>
              <a:rPr lang="en-US" sz="2400" dirty="0"/>
              <a:t>Cost = volumes of group piles * price</a:t>
            </a:r>
          </a:p>
          <a:p>
            <a:r>
              <a:rPr lang="en-US" sz="2400" dirty="0"/>
              <a:t>   = (356.076 + 356.076 + 356.076 + 158.256) * 23 = 28,830 NIS</a:t>
            </a:r>
          </a:p>
          <a:p>
            <a:r>
              <a:rPr lang="en-US" sz="2400" dirty="0"/>
              <a:t>The total cost of the bridge = 6,901,279.2 NIS = $1,974,090.21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4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2C4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08F1564-CDDD-486E-88AF-4E75D6A272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E2D935-329A-407D-9793-5F36E7A54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002FBE-DC35-4646-9C92-36FB311DC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10" name="Graphic 9" descr="نقود">
            <a:extLst>
              <a:ext uri="{FF2B5EF4-FFF2-40B4-BE49-F238E27FC236}">
                <a16:creationId xmlns:a16="http://schemas.microsoft.com/office/drawing/2014/main" id="{E6870E9B-37B0-488A-955A-3F4C94B32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445847" y="2866606"/>
            <a:ext cx="1124787" cy="112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302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D61FF-98D7-468C-A710-A0E65FFC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21" y="930129"/>
            <a:ext cx="11329200" cy="43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="0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Alternative No. 3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عنصر نائب للصورة 9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99F3682E-A4EA-4E26-A9FA-CC9D04AE56BB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6"/>
          <a:srcRect l="14978" r="14978"/>
          <a:stretch>
            <a:fillRect/>
          </a:stretch>
        </p:blipFill>
        <p:spPr>
          <a:xfrm>
            <a:off x="926597" y="4367159"/>
            <a:ext cx="1214437" cy="1217613"/>
          </a:xfrm>
        </p:spPr>
      </p:pic>
      <p:pic>
        <p:nvPicPr>
          <p:cNvPr id="14" name="عنصر نائب للصورة 13" descr="صورة تحتوي على خارجي, رجل, ركوب, جانب&#10;&#10;تم إنشاء الوصف تلقائياً">
            <a:extLst>
              <a:ext uri="{FF2B5EF4-FFF2-40B4-BE49-F238E27FC236}">
                <a16:creationId xmlns:a16="http://schemas.microsoft.com/office/drawing/2014/main" id="{4AB141B8-C041-4BC7-A808-0FAE2FB23CDA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7"/>
          <a:srcRect l="13122" r="13122"/>
          <a:stretch>
            <a:fillRect/>
          </a:stretch>
        </p:blipFill>
        <p:spPr>
          <a:xfrm>
            <a:off x="6697133" y="4367159"/>
            <a:ext cx="1196975" cy="1217613"/>
          </a:xfrm>
        </p:spPr>
      </p:pic>
      <p:pic>
        <p:nvPicPr>
          <p:cNvPr id="8" name="عنصر نائب للصورة 7">
            <a:extLst>
              <a:ext uri="{FF2B5EF4-FFF2-40B4-BE49-F238E27FC236}">
                <a16:creationId xmlns:a16="http://schemas.microsoft.com/office/drawing/2014/main" id="{EA20DA1C-B51E-4FBB-BBEF-5DB1C9A1226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8"/>
          <a:srcRect l="41644" t="-378" r="14502" b="-3601"/>
          <a:stretch/>
        </p:blipFill>
        <p:spPr>
          <a:xfrm>
            <a:off x="6620934" y="2193317"/>
            <a:ext cx="1340908" cy="1342656"/>
          </a:xfrm>
        </p:spPr>
      </p:pic>
      <p:pic>
        <p:nvPicPr>
          <p:cNvPr id="5" name="عنصر نائب للصورة 4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EF51CEBE-CA83-4EC0-91B5-4A5CF41F8F99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9"/>
          <a:srcRect l="4578" r="4578"/>
          <a:stretch>
            <a:fillRect/>
          </a:stretch>
        </p:blipFill>
        <p:spPr>
          <a:xfrm>
            <a:off x="941388" y="2255838"/>
            <a:ext cx="1217612" cy="1217612"/>
          </a:xfrm>
        </p:spPr>
      </p:pic>
      <p:sp>
        <p:nvSpPr>
          <p:cNvPr id="16" name="عنصر نائب للنص 15">
            <a:extLst>
              <a:ext uri="{FF2B5EF4-FFF2-40B4-BE49-F238E27FC236}">
                <a16:creationId xmlns:a16="http://schemas.microsoft.com/office/drawing/2014/main" id="{9819D57C-15C8-4F2F-A330-4E4F023AED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18810" y="2567010"/>
            <a:ext cx="1572736" cy="656544"/>
          </a:xfrm>
        </p:spPr>
        <p:txBody>
          <a:bodyPr/>
          <a:lstStyle/>
          <a:p>
            <a:r>
              <a:rPr lang="en-US" dirty="0"/>
              <a:t>Alternative Road</a:t>
            </a:r>
          </a:p>
        </p:txBody>
      </p:sp>
      <p:sp>
        <p:nvSpPr>
          <p:cNvPr id="18" name="عنصر نائب للنص 17">
            <a:extLst>
              <a:ext uri="{FF2B5EF4-FFF2-40B4-BE49-F238E27FC236}">
                <a16:creationId xmlns:a16="http://schemas.microsoft.com/office/drawing/2014/main" id="{BF331F64-78E4-4C86-B59A-0C64F1947F2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71884" y="2521282"/>
            <a:ext cx="2101806" cy="686723"/>
          </a:xfrm>
        </p:spPr>
        <p:txBody>
          <a:bodyPr/>
          <a:lstStyle/>
          <a:p>
            <a:r>
              <a:rPr lang="en-US" dirty="0"/>
              <a:t>The Proposed Bridge</a:t>
            </a:r>
          </a:p>
        </p:txBody>
      </p:sp>
      <p:sp>
        <p:nvSpPr>
          <p:cNvPr id="22" name="عنصر نائب للنص 21">
            <a:extLst>
              <a:ext uri="{FF2B5EF4-FFF2-40B4-BE49-F238E27FC236}">
                <a16:creationId xmlns:a16="http://schemas.microsoft.com/office/drawing/2014/main" id="{AFFF08FD-9C85-4099-BFB1-622B2741553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071884" y="4529299"/>
            <a:ext cx="1572736" cy="656544"/>
          </a:xfrm>
        </p:spPr>
        <p:txBody>
          <a:bodyPr/>
          <a:lstStyle/>
          <a:p>
            <a:r>
              <a:rPr lang="en-US" dirty="0"/>
              <a:t>Soil Nailing</a:t>
            </a:r>
          </a:p>
        </p:txBody>
      </p:sp>
      <p:sp>
        <p:nvSpPr>
          <p:cNvPr id="26" name="عنصر نائب للنص 25">
            <a:extLst>
              <a:ext uri="{FF2B5EF4-FFF2-40B4-BE49-F238E27FC236}">
                <a16:creationId xmlns:a16="http://schemas.microsoft.com/office/drawing/2014/main" id="{83ACE072-6656-43D8-A65B-511F00D0BC0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318810" y="4529299"/>
            <a:ext cx="1572736" cy="656544"/>
          </a:xfrm>
        </p:spPr>
        <p:txBody>
          <a:bodyPr/>
          <a:lstStyle/>
          <a:p>
            <a:r>
              <a:rPr lang="en-US" dirty="0"/>
              <a:t>Realignment</a:t>
            </a:r>
          </a:p>
        </p:txBody>
      </p:sp>
    </p:spTree>
    <p:extLst>
      <p:ext uri="{BB962C8B-B14F-4D97-AF65-F5344CB8AC3E}">
        <p14:creationId xmlns:p14="http://schemas.microsoft.com/office/powerpoint/2010/main" val="109359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2AC071-0624-430C-AEB0-AD3EBFC1C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167" y="1275907"/>
            <a:ext cx="6813485" cy="49659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dirty="0"/>
              <a:t>Realignment for </a:t>
            </a:r>
            <a:br>
              <a:rPr lang="en-GB" dirty="0"/>
            </a:br>
            <a:r>
              <a:rPr lang="en-GB" dirty="0"/>
              <a:t>Al-</a:t>
            </a:r>
            <a:r>
              <a:rPr lang="en-GB" dirty="0" err="1"/>
              <a:t>Bathan</a:t>
            </a:r>
            <a:r>
              <a:rPr lang="en-GB" dirty="0"/>
              <a:t> road</a:t>
            </a:r>
            <a:endParaRPr lang="en-US" sz="2800" b="0" cap="none" spc="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B502C51-3CE8-41A5-9872-1919529E9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rgbClr val="0D1D51">
                <a:alpha val="32000"/>
              </a:srgbClr>
            </a:solidFill>
          </a:ln>
          <a:effectLst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2853892-1DB0-4301-97DE-D00B02EDBE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D7842C-19A7-413B-A7A6-455026B7626C}"/>
              </a:ext>
            </a:extLst>
          </p:cNvPr>
          <p:cNvSpPr/>
          <p:nvPr/>
        </p:nvSpPr>
        <p:spPr>
          <a:xfrm>
            <a:off x="2580167" y="3335324"/>
            <a:ext cx="68134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AB1256-9564-412C-9A29-62F9B60199AC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330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1"/>
            <a:ext cx="3377183" cy="548978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 dirty="0">
                <a:solidFill>
                  <a:schemeClr val="tx1"/>
                </a:solidFill>
              </a:rPr>
              <a:t>The realignment alternative for Al-</a:t>
            </a:r>
            <a:r>
              <a:rPr lang="en-US" sz="3400" dirty="0" err="1">
                <a:solidFill>
                  <a:schemeClr val="tx1"/>
                </a:solidFill>
              </a:rPr>
              <a:t>Bathan</a:t>
            </a:r>
            <a:r>
              <a:rPr lang="en-US" sz="3400" dirty="0">
                <a:solidFill>
                  <a:schemeClr val="tx1"/>
                </a:solidFill>
              </a:rPr>
              <a:t> road </a:t>
            </a:r>
            <a:br>
              <a:rPr lang="en-US" sz="3400" dirty="0">
                <a:solidFill>
                  <a:schemeClr val="tx1"/>
                </a:solidFill>
              </a:rPr>
            </a:br>
            <a:endParaRPr lang="en-US" sz="3400" dirty="0">
              <a:solidFill>
                <a:schemeClr val="tx1"/>
              </a:solidFill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B7A5D6A6-DA18-46DE-B2FA-609D5451A78B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ADD7F0-FB27-444B-845C-C6D86F3AA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A1A6E6-4147-4308-84F5-0FD920710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7" name="Picture 2148">
            <a:extLst>
              <a:ext uri="{FF2B5EF4-FFF2-40B4-BE49-F238E27FC236}">
                <a16:creationId xmlns:a16="http://schemas.microsoft.com/office/drawing/2014/main" id="{AFA78F87-5422-4C49-9BEC-C84D4CA8F95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12" y="584041"/>
            <a:ext cx="7896923" cy="554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090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2DDC1-A674-4553-BAD9-BDA4AF01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9AAE6-CCA5-4CF7-B42C-E9ED86A08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F8442-18C9-47AF-8520-DBD66E0583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64</a:t>
            </a:fld>
            <a:endParaRPr lang="en-US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D214AE-1717-4720-BE54-3AFB39E7D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" y="450574"/>
            <a:ext cx="11857922" cy="593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228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F67EDB-5958-4CBF-9277-CA5529290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76200" y="-31046"/>
            <a:ext cx="10380133" cy="6920091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1FEE6AED-0302-4DA2-AE48-B6F2E194B37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63E591-BD5D-4AF9-9957-6D9F44F11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987719-B80A-4145-BB57-3CB337E18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66B6E1C9-62E8-4411-B9A0-7C52F55B2559}"/>
              </a:ext>
            </a:extLst>
          </p:cNvPr>
          <p:cNvSpPr txBox="1"/>
          <p:nvPr/>
        </p:nvSpPr>
        <p:spPr>
          <a:xfrm>
            <a:off x="7899400" y="1405467"/>
            <a:ext cx="2313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Slope Stability Analysis</a:t>
            </a:r>
          </a:p>
        </p:txBody>
      </p:sp>
    </p:spTree>
    <p:extLst>
      <p:ext uri="{BB962C8B-B14F-4D97-AF65-F5344CB8AC3E}">
        <p14:creationId xmlns:p14="http://schemas.microsoft.com/office/powerpoint/2010/main" val="5860498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FBA808-91BF-470E-B264-EDDB2154F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0505"/>
            <a:ext cx="10515600" cy="935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5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Design criteria</a:t>
            </a:r>
            <a:br>
              <a:rPr lang="en-US" sz="2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cap="none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ACCORDING TO THE DESIGN CRITERIA OF THE EXISTING ROAD</a:t>
            </a:r>
            <a:endParaRPr lang="en-US" sz="16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344D5-5358-4BFE-B605-E11D0DD75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857" y="2757747"/>
            <a:ext cx="9902662" cy="197511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just"/>
            <a:r>
              <a:rPr lang="en-US" sz="1800" dirty="0">
                <a:solidFill>
                  <a:schemeClr val="tx2"/>
                </a:solidFill>
              </a:rPr>
              <a:t>→ </a:t>
            </a:r>
            <a:r>
              <a:rPr lang="en-US" sz="2400" dirty="0">
                <a:solidFill>
                  <a:schemeClr val="tx2"/>
                </a:solidFill>
              </a:rPr>
              <a:t>Functional classification</a:t>
            </a:r>
          </a:p>
          <a:p>
            <a:pPr algn="just"/>
            <a:r>
              <a:rPr lang="en-US" sz="2400" cap="none" dirty="0">
                <a:solidFill>
                  <a:schemeClr val="tx2"/>
                </a:solidFill>
              </a:rPr>
              <a:t>	Based on AASHTO 2011, it is classified as </a:t>
            </a:r>
            <a:r>
              <a:rPr lang="en-US" sz="2400" cap="none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 rural principal arterial 	highway.</a:t>
            </a:r>
          </a:p>
          <a:p>
            <a:pPr algn="just"/>
            <a:r>
              <a:rPr lang="en-US" sz="1800" dirty="0">
                <a:solidFill>
                  <a:schemeClr val="tx2"/>
                </a:solidFill>
              </a:rPr>
              <a:t>→ </a:t>
            </a:r>
            <a:r>
              <a:rPr lang="en-US" sz="2400" dirty="0">
                <a:solidFill>
                  <a:schemeClr val="tx2"/>
                </a:solidFill>
              </a:rPr>
              <a:t>Right of way</a:t>
            </a:r>
          </a:p>
          <a:p>
            <a:pPr algn="just"/>
            <a:r>
              <a:rPr lang="en-US" sz="2400" dirty="0">
                <a:solidFill>
                  <a:schemeClr val="tx2"/>
                </a:solidFill>
              </a:rPr>
              <a:t>	20</a:t>
            </a:r>
            <a:r>
              <a:rPr lang="en-US" sz="2400" cap="none" dirty="0">
                <a:solidFill>
                  <a:schemeClr val="tx2"/>
                </a:solidFill>
              </a:rPr>
              <a:t>m</a:t>
            </a:r>
          </a:p>
          <a:p>
            <a:pPr algn="just"/>
            <a:endParaRPr lang="en-US" sz="2400" dirty="0">
              <a:solidFill>
                <a:schemeClr val="tx2"/>
              </a:solidFill>
            </a:endParaRPr>
          </a:p>
          <a:p>
            <a:pPr algn="just"/>
            <a:endParaRPr lang="en-US" sz="2400" cap="non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174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7D0D0-593A-4601-865D-82C2EA6A9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Design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C9F35-5E98-495A-B97A-767230F182A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167782" y="1703692"/>
            <a:ext cx="6467867" cy="34506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2400" dirty="0">
                <a:solidFill>
                  <a:schemeClr val="tx1"/>
                </a:solidFill>
              </a:rPr>
              <a:t>Currently, the design limit of the existing road is 50km/</a:t>
            </a:r>
            <a:r>
              <a:rPr lang="en-US" sz="2400" dirty="0" err="1">
                <a:solidFill>
                  <a:schemeClr val="tx1"/>
                </a:solidFill>
              </a:rPr>
              <a:t>hr</a:t>
            </a:r>
            <a:endParaRPr lang="en-US" sz="2400" dirty="0">
              <a:solidFill>
                <a:schemeClr val="tx1"/>
              </a:solidFill>
            </a:endParaRPr>
          </a:p>
          <a:p>
            <a:pPr indent="-228600"/>
            <a:r>
              <a:rPr lang="en-US" sz="2400" dirty="0">
                <a:solidFill>
                  <a:schemeClr val="tx1"/>
                </a:solidFill>
              </a:rPr>
              <a:t>Thus, the design speed is 60km/</a:t>
            </a:r>
            <a:r>
              <a:rPr lang="en-US" sz="2400" dirty="0" err="1">
                <a:solidFill>
                  <a:schemeClr val="tx1"/>
                </a:solidFill>
              </a:rPr>
              <a:t>hr</a:t>
            </a:r>
            <a:endParaRPr lang="en-US" sz="2400" dirty="0">
              <a:solidFill>
                <a:srgbClr val="C00000"/>
              </a:solidFill>
            </a:endParaRPr>
          </a:p>
          <a:p>
            <a:pPr indent="-228600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4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2C4E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08F1564-CDDD-486E-88AF-4E75D6A272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E2D935-329A-407D-9793-5F36E7A54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002FBE-DC35-4646-9C92-36FB311DC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10" name="Graphic 9" descr="Motorcycle">
            <a:extLst>
              <a:ext uri="{FF2B5EF4-FFF2-40B4-BE49-F238E27FC236}">
                <a16:creationId xmlns:a16="http://schemas.microsoft.com/office/drawing/2014/main" id="{E6870E9B-37B0-488A-955A-3F4C94B32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20447" y="2866606"/>
            <a:ext cx="1124787" cy="1124787"/>
          </a:xfrm>
          <a:prstGeom prst="rect">
            <a:avLst/>
          </a:prstGeom>
        </p:spPr>
      </p:pic>
      <p:pic>
        <p:nvPicPr>
          <p:cNvPr id="5" name="صورة 4" descr="صورة تحتوي على خارجي, مبنى, علامة, جالس&#10;&#10;تم إنشاء الوصف تلقائياً">
            <a:extLst>
              <a:ext uri="{FF2B5EF4-FFF2-40B4-BE49-F238E27FC236}">
                <a16:creationId xmlns:a16="http://schemas.microsoft.com/office/drawing/2014/main" id="{B916D500-3B07-4364-AE39-8BBE2E491C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1228" y="3363826"/>
            <a:ext cx="2149955" cy="28666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473906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344D5-5358-4BFE-B605-E11D0DD75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857" y="2757748"/>
            <a:ext cx="9902662" cy="1484644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2400" cap="none" dirty="0">
                <a:solidFill>
                  <a:schemeClr val="tx2"/>
                </a:solidFill>
              </a:rPr>
              <a:t>The number of lanes is three according to the existing road with width of 3.6m (based on AASHTO 2011)</a:t>
            </a:r>
            <a:endParaRPr lang="en-US" sz="2400" cap="none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898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AE53-1502-4CF4-B11D-AD3816D6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616" y="2030104"/>
            <a:ext cx="3298952" cy="2078699"/>
          </a:xfrm>
        </p:spPr>
        <p:txBody>
          <a:bodyPr/>
          <a:lstStyle/>
          <a:p>
            <a:pPr algn="ctr"/>
            <a:r>
              <a:rPr lang="en-US" dirty="0"/>
              <a:t>Design of horizontal alignment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A7720-C8D2-4225-8410-9C75E4AF38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065396" y="1451762"/>
            <a:ext cx="4724400" cy="3811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43D86D-7554-4A55-9CDF-81229EDB8A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085067"/>
              </p:ext>
            </p:extLst>
          </p:nvPr>
        </p:nvGraphicFramePr>
        <p:xfrm>
          <a:off x="482599" y="4331547"/>
          <a:ext cx="6417732" cy="731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62916">
                  <a:extLst>
                    <a:ext uri="{9D8B030D-6E8A-4147-A177-3AD203B41FA5}">
                      <a16:colId xmlns:a16="http://schemas.microsoft.com/office/drawing/2014/main" val="2463954139"/>
                    </a:ext>
                  </a:extLst>
                </a:gridCol>
                <a:gridCol w="1256685">
                  <a:extLst>
                    <a:ext uri="{9D8B030D-6E8A-4147-A177-3AD203B41FA5}">
                      <a16:colId xmlns:a16="http://schemas.microsoft.com/office/drawing/2014/main" val="2821389468"/>
                    </a:ext>
                  </a:extLst>
                </a:gridCol>
                <a:gridCol w="1998131">
                  <a:extLst>
                    <a:ext uri="{9D8B030D-6E8A-4147-A177-3AD203B41FA5}">
                      <a16:colId xmlns:a16="http://schemas.microsoft.com/office/drawing/2014/main" val="3989244909"/>
                    </a:ext>
                  </a:extLst>
                </a:gridCol>
              </a:tblGrid>
              <a:tr h="280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Type of Curve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Minimum Radius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378452"/>
                  </a:ext>
                </a:extLst>
              </a:tr>
              <a:tr h="307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Simple curve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45207"/>
                  </a:ext>
                </a:extLst>
              </a:tr>
            </a:tbl>
          </a:graphicData>
        </a:graphic>
      </p:graphicFrame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1391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9005-6B6B-4B11-A47C-939860E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704" y="3374319"/>
            <a:ext cx="4913833" cy="1470056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Figure: Typical cracks that occur yearly along the Nablus - Al-</a:t>
            </a:r>
            <a:r>
              <a:rPr lang="en-US" dirty="0" err="1">
                <a:solidFill>
                  <a:schemeClr val="tx1"/>
                </a:solidFill>
              </a:rPr>
              <a:t>Bathan</a:t>
            </a:r>
            <a:r>
              <a:rPr lang="en-US" dirty="0">
                <a:solidFill>
                  <a:schemeClr val="tx1"/>
                </a:solidFill>
              </a:rPr>
              <a:t> Road. (2010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noFill/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7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4" name="shape1027">
            <a:extLst>
              <a:ext uri="{FF2B5EF4-FFF2-40B4-BE49-F238E27FC236}">
                <a16:creationId xmlns:a16="http://schemas.microsoft.com/office/drawing/2014/main" id="{D42EF0BB-B5C4-4BCE-8AFA-07F2324D7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" t="11992" r="2873" b="2865"/>
          <a:stretch/>
        </p:blipFill>
        <p:spPr bwMode="auto">
          <a:xfrm>
            <a:off x="542463" y="0"/>
            <a:ext cx="5656319" cy="674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2000F6D-46DD-4FE0-9233-AD6A01D5C522}"/>
              </a:ext>
            </a:extLst>
          </p:cNvPr>
          <p:cNvSpPr txBox="1">
            <a:spLocks/>
          </p:cNvSpPr>
          <p:nvPr/>
        </p:nvSpPr>
        <p:spPr>
          <a:xfrm>
            <a:off x="11783811" y="639967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24512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Table 5">
            <a:extLst>
              <a:ext uri="{FF2B5EF4-FFF2-40B4-BE49-F238E27FC236}">
                <a16:creationId xmlns:a16="http://schemas.microsoft.com/office/drawing/2014/main" id="{753BF863-3C2F-435E-B18B-82C3FBF80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802303"/>
              </p:ext>
            </p:extLst>
          </p:nvPr>
        </p:nvGraphicFramePr>
        <p:xfrm>
          <a:off x="1370692" y="1405465"/>
          <a:ext cx="9724570" cy="406460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944914">
                  <a:extLst>
                    <a:ext uri="{9D8B030D-6E8A-4147-A177-3AD203B41FA5}">
                      <a16:colId xmlns:a16="http://schemas.microsoft.com/office/drawing/2014/main" val="1129327986"/>
                    </a:ext>
                  </a:extLst>
                </a:gridCol>
                <a:gridCol w="1944914">
                  <a:extLst>
                    <a:ext uri="{9D8B030D-6E8A-4147-A177-3AD203B41FA5}">
                      <a16:colId xmlns:a16="http://schemas.microsoft.com/office/drawing/2014/main" val="1246802352"/>
                    </a:ext>
                  </a:extLst>
                </a:gridCol>
                <a:gridCol w="1854831">
                  <a:extLst>
                    <a:ext uri="{9D8B030D-6E8A-4147-A177-3AD203B41FA5}">
                      <a16:colId xmlns:a16="http://schemas.microsoft.com/office/drawing/2014/main" val="3160578118"/>
                    </a:ext>
                  </a:extLst>
                </a:gridCol>
                <a:gridCol w="2207565">
                  <a:extLst>
                    <a:ext uri="{9D8B030D-6E8A-4147-A177-3AD203B41FA5}">
                      <a16:colId xmlns:a16="http://schemas.microsoft.com/office/drawing/2014/main" val="832471634"/>
                    </a:ext>
                  </a:extLst>
                </a:gridCol>
                <a:gridCol w="1772346">
                  <a:extLst>
                    <a:ext uri="{9D8B030D-6E8A-4147-A177-3AD203B41FA5}">
                      <a16:colId xmlns:a16="http://schemas.microsoft.com/office/drawing/2014/main" val="1412804483"/>
                    </a:ext>
                  </a:extLst>
                </a:gridCol>
              </a:tblGrid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Minimum 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Design Speed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661268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Two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138.558m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98830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61.200m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200.000m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105.000m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025213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Two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37.810m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296821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49.568m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172.302m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105.000m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627544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Two points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3.024m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206952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59.639m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2190.185m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105.000m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925646"/>
                  </a:ext>
                </a:extLst>
              </a:tr>
              <a:tr h="508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dirty="0"/>
                        <a:t>Two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/>
                        <a:t>217.419m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60 km/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79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643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6AA24DE7-C336-4994-8C52-D9B3F3D0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311" y="953311"/>
            <a:ext cx="10603149" cy="5263867"/>
          </a:xfrm>
          <a:prstGeom prst="roundRect">
            <a:avLst>
              <a:gd name="adj" fmla="val 15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AF66A4-2970-4998-A762-721ECCBF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rect">
            <a:avLst/>
          </a:prstGeom>
          <a:solidFill>
            <a:schemeClr val="accent1"/>
          </a:solidFill>
          <a:ln w="174625" cmpd="thinThick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Design of vertical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allignment</a:t>
            </a: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F218131-A99B-428F-8EF2-77BA4B2D9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883351"/>
              </p:ext>
            </p:extLst>
          </p:nvPr>
        </p:nvGraphicFramePr>
        <p:xfrm>
          <a:off x="4110665" y="1914212"/>
          <a:ext cx="6804080" cy="334199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25048">
                  <a:extLst>
                    <a:ext uri="{9D8B030D-6E8A-4147-A177-3AD203B41FA5}">
                      <a16:colId xmlns:a16="http://schemas.microsoft.com/office/drawing/2014/main" val="653211327"/>
                    </a:ext>
                  </a:extLst>
                </a:gridCol>
                <a:gridCol w="2943400">
                  <a:extLst>
                    <a:ext uri="{9D8B030D-6E8A-4147-A177-3AD203B41FA5}">
                      <a16:colId xmlns:a16="http://schemas.microsoft.com/office/drawing/2014/main" val="1993801858"/>
                    </a:ext>
                  </a:extLst>
                </a:gridCol>
                <a:gridCol w="1635632">
                  <a:extLst>
                    <a:ext uri="{9D8B030D-6E8A-4147-A177-3AD203B41FA5}">
                      <a16:colId xmlns:a16="http://schemas.microsoft.com/office/drawing/2014/main" val="1738081343"/>
                    </a:ext>
                  </a:extLst>
                </a:gridCol>
              </a:tblGrid>
              <a:tr h="981379">
                <a:tc>
                  <a:txBody>
                    <a:bodyPr/>
                    <a:lstStyle/>
                    <a:p>
                      <a:r>
                        <a:rPr lang="en-US" sz="2600" dirty="0"/>
                        <a:t>Type of Curve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r>
                        <a:rPr lang="en-US" sz="2600"/>
                        <a:t>Minimum K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r>
                        <a:rPr lang="en-US" sz="2600"/>
                        <a:t>Number</a:t>
                      </a:r>
                    </a:p>
                  </a:txBody>
                  <a:tcPr marL="132619" marR="132619" marT="66309" marB="66309" anchor="ctr"/>
                </a:tc>
                <a:extLst>
                  <a:ext uri="{0D108BD9-81ED-4DB2-BD59-A6C34878D82A}">
                    <a16:rowId xmlns:a16="http://schemas.microsoft.com/office/drawing/2014/main" val="456494178"/>
                  </a:ext>
                </a:extLst>
              </a:tr>
              <a:tr h="981379">
                <a:tc>
                  <a:txBody>
                    <a:bodyPr/>
                    <a:lstStyle/>
                    <a:p>
                      <a:r>
                        <a:rPr lang="en-US" sz="2600"/>
                        <a:t>Crest Curve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SSD</a:t>
                      </a:r>
                    </a:p>
                    <a:p>
                      <a:pPr algn="ctr"/>
                      <a:r>
                        <a:rPr lang="en-US" sz="2600" dirty="0"/>
                        <a:t>For V=60→K=11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</a:t>
                      </a:r>
                    </a:p>
                  </a:txBody>
                  <a:tcPr marL="132619" marR="132619" marT="66309" marB="66309" anchor="ctr"/>
                </a:tc>
                <a:extLst>
                  <a:ext uri="{0D108BD9-81ED-4DB2-BD59-A6C34878D82A}">
                    <a16:rowId xmlns:a16="http://schemas.microsoft.com/office/drawing/2014/main" val="1671448965"/>
                  </a:ext>
                </a:extLst>
              </a:tr>
              <a:tr h="1379235">
                <a:tc>
                  <a:txBody>
                    <a:bodyPr/>
                    <a:lstStyle/>
                    <a:p>
                      <a:r>
                        <a:rPr lang="en-US" sz="2600"/>
                        <a:t>Sag Curve</a:t>
                      </a:r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HSD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/>
                        <a:t>For V=60→K=18</a:t>
                      </a:r>
                    </a:p>
                    <a:p>
                      <a:pPr algn="ctr"/>
                      <a:endParaRPr lang="en-US" sz="2600" dirty="0"/>
                    </a:p>
                  </a:txBody>
                  <a:tcPr marL="132619" marR="132619" marT="66309" marB="663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</a:t>
                      </a:r>
                    </a:p>
                  </a:txBody>
                  <a:tcPr marL="132619" marR="132619" marT="66309" marB="66309" anchor="ctr"/>
                </a:tc>
                <a:extLst>
                  <a:ext uri="{0D108BD9-81ED-4DB2-BD59-A6C34878D82A}">
                    <a16:rowId xmlns:a16="http://schemas.microsoft.com/office/drawing/2014/main" val="2776457277"/>
                  </a:ext>
                </a:extLst>
              </a:tr>
            </a:tbl>
          </a:graphicData>
        </a:graphic>
      </p:graphicFrame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C442496-33DF-473D-B354-5954C2FEFF75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C3677F-C6B7-448F-8BBC-BDE6346E4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4A1B35-D712-4615-886E-BF39E451B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866377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A2B68-0BC7-47E9-BED1-64C0B8895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53" y="1362455"/>
            <a:ext cx="8494644" cy="12684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Design  of vertical alignment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69A98-D624-405D-95AA-CBBDCB1BD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1930" y="3283204"/>
            <a:ext cx="5410598" cy="2306320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2600" b="0" dirty="0"/>
              <a:t>Max. Grade </a:t>
            </a:r>
            <a:r>
              <a:rPr lang="en-US" sz="2600" b="0" dirty="0">
                <a:sym typeface="Wingdings" panose="05000000000000000000" pitchFamily="2" charset="2"/>
              </a:rPr>
              <a:t></a:t>
            </a:r>
            <a:r>
              <a:rPr lang="en-US" sz="2600" b="0" dirty="0"/>
              <a:t> 12 %</a:t>
            </a:r>
          </a:p>
          <a:p>
            <a:pPr algn="just"/>
            <a:r>
              <a:rPr lang="en-US" sz="2600" b="0" cap="none" dirty="0"/>
              <a:t>All segments match the max grade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8718FDA-21D1-4D46-91F9-2CF3239DAD1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72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10C428-BAB2-4C4B-AB67-C2CC13C50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8273E7-7270-4B52-A181-6AAC1D2BF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3996023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6234FB-5DEE-400F-B387-29F266F0E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722" y="0"/>
            <a:ext cx="9740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521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981BA6-8265-4B27-823F-1F458C72D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0950" y="0"/>
            <a:ext cx="9750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56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D77DB8-2EEE-4FAB-8349-FBB08E5E09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812" y="0"/>
            <a:ext cx="97023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885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E2D473F-3CAE-4D51-AE07-D499A94009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5722" y="8164"/>
            <a:ext cx="9740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294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D3DDD-B480-43AB-8490-8C7012FF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4" y="1191796"/>
            <a:ext cx="10021446" cy="29763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cross-section</a:t>
            </a:r>
            <a:b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278B9-CDFD-45AB-A7A6-53505C782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788" y="5318990"/>
            <a:ext cx="9416898" cy="7236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We have A typical cross-section 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Street Sign Pole">
                <a:extLst>
                  <a:ext uri="{FF2B5EF4-FFF2-40B4-BE49-F238E27FC236}">
                    <a16:creationId xmlns:a16="http://schemas.microsoft.com/office/drawing/2014/main" id="{F9E5EB80-60BB-4495-8AEC-94612F0B1B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983934" y="1223968"/>
              <a:ext cx="2771232" cy="3971149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771232" cy="3971149"/>
                    </a:xfrm>
                    <a:prstGeom prst="rect">
                      <a:avLst/>
                    </a:prstGeom>
                  </am3d:spPr>
                  <am3d:camera>
                    <am3d:pos x="0" y="0" z="6351057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53124" d="1000000"/>
                    <am3d:preTrans dx="-7442324" dy="0" dz="-21871867"/>
                    <am3d:scale>
                      <am3d:sx n="1000000" d="1000000"/>
                      <am3d:sy n="1000000" d="1000000"/>
                      <am3d:sz n="1000000" d="1000000"/>
                    </am3d:scale>
                    <am3d:rot ax="9093225" ay="1299197" az="10121750"/>
                    <am3d:postTrans dx="0" dy="0" dz="0"/>
                  </am3d:trans>
                  <am3d:attrSrcUrl r:id="rId3"/>
                  <am3d:raster rName="Office3DRenderer" rVer="16.0.8326">
                    <am3d:blip r:embed="rId4"/>
                  </am3d:raster>
                  <am3d:objViewport viewportSz="54186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Street Sign Pole">
                <a:extLst>
                  <a:ext uri="{FF2B5EF4-FFF2-40B4-BE49-F238E27FC236}">
                    <a16:creationId xmlns:a16="http://schemas.microsoft.com/office/drawing/2014/main" id="{F9E5EB80-60BB-4495-8AEC-94612F0B1B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83934" y="1223968"/>
                <a:ext cx="2771232" cy="3971149"/>
              </a:xfrm>
              <a:prstGeom prst="rect">
                <a:avLst/>
              </a:prstGeom>
            </p:spPr>
          </p:pic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2A481D09-D91A-4F8A-BEDC-380EE1145C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88F8241-6D99-4918-8554-03334CB6B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44" name="Slide Number Placeholder 3">
            <a:extLst>
              <a:ext uri="{FF2B5EF4-FFF2-40B4-BE49-F238E27FC236}">
                <a16:creationId xmlns:a16="http://schemas.microsoft.com/office/drawing/2014/main" id="{0FFBB7BA-0771-49B9-BF9D-8CFD0DD2C3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337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1D4A-B094-43ED-97AD-C97D07576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2735" y="5602974"/>
            <a:ext cx="7031925" cy="442208"/>
          </a:xfrm>
        </p:spPr>
        <p:txBody>
          <a:bodyPr/>
          <a:lstStyle/>
          <a:p>
            <a:pPr algn="ctr"/>
            <a:r>
              <a:rPr lang="en-US" cap="none" dirty="0"/>
              <a:t>Typical cross-section that includes a retaining wall and a ditch</a:t>
            </a:r>
          </a:p>
          <a:p>
            <a:pPr algn="ctr"/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607B7E-4A89-4FCE-AD13-513C188F8586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78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8BB00-9F9D-4DA5-AE3E-EA2A6872E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02241-431D-43F5-9187-CCE5E45C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C217AD-2D3A-44C9-BD8E-CF85AE631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575" y="1000125"/>
            <a:ext cx="10933042" cy="44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237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45E29B-B971-41C6-A57B-B29BBB108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6015D-CFEA-4204-9A50-352560FFC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7325C43C-72B5-4DC9-B386-90859B58B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5AD9A4-5AF5-48C4-BC2A-635316433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4" name="Oval 5">
              <a:extLst>
                <a:ext uri="{FF2B5EF4-FFF2-40B4-BE49-F238E27FC236}">
                  <a16:creationId xmlns:a16="http://schemas.microsoft.com/office/drawing/2014/main" id="{AF4A3D62-D56C-4A32-8C75-100D383EC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E1F47E4-066D-4C27-98C8-B2B2C7B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8772"/>
            <a:ext cx="12192000" cy="398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28E35B-1B57-4022-8603-744901E633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37" b="13054"/>
          <a:stretch/>
        </p:blipFill>
        <p:spPr>
          <a:xfrm>
            <a:off x="3601147" y="1214073"/>
            <a:ext cx="7268082" cy="4429853"/>
          </a:xfrm>
          <a:prstGeom prst="rect">
            <a:avLst/>
          </a:prstGeom>
        </p:spPr>
      </p:pic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3D139D3-EBAE-4B9B-AD76-C8CC6FF67B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AD62743-AF8C-47C1-8F1D-253D99196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1F5BFE-2CF7-4D06-A667-62ED1F6AF64F}"/>
              </a:ext>
            </a:extLst>
          </p:cNvPr>
          <p:cNvSpPr txBox="1"/>
          <p:nvPr/>
        </p:nvSpPr>
        <p:spPr>
          <a:xfrm flipH="1">
            <a:off x="2644758" y="678813"/>
            <a:ext cx="699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Realignment Alternative Cost Estimate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3B2328-F3AE-4741-960C-CE8129683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6E8978-4D09-4DAD-91E9-F8DFB3AD9BCD}"/>
              </a:ext>
            </a:extLst>
          </p:cNvPr>
          <p:cNvSpPr txBox="1"/>
          <p:nvPr/>
        </p:nvSpPr>
        <p:spPr>
          <a:xfrm>
            <a:off x="642296" y="2648969"/>
            <a:ext cx="24456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total cost of realignment =</a:t>
            </a:r>
          </a:p>
          <a:p>
            <a:r>
              <a:rPr lang="en-US" dirty="0"/>
              <a:t>$1,503,205.</a:t>
            </a:r>
          </a:p>
          <a:p>
            <a:r>
              <a:rPr lang="en-US" dirty="0"/>
              <a:t>This is considered the cheapest option</a:t>
            </a:r>
          </a:p>
        </p:txBody>
      </p:sp>
    </p:spTree>
    <p:extLst>
      <p:ext uri="{BB962C8B-B14F-4D97-AF65-F5344CB8AC3E}">
        <p14:creationId xmlns:p14="http://schemas.microsoft.com/office/powerpoint/2010/main" val="2368302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9005-6B6B-4B11-A47C-939860E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283" y="2699162"/>
            <a:ext cx="4186800" cy="3400227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Figure: Remedial measures to fix the problem at station (2+100) in 2012</a:t>
            </a:r>
            <a:br>
              <a:rPr lang="en-US" sz="6000" dirty="0">
                <a:solidFill>
                  <a:schemeClr val="tx1"/>
                </a:solidFill>
              </a:rPr>
            </a:b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8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944FF10-0B11-4D7B-8D1F-70B95F50E6EC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shape1027">
            <a:extLst>
              <a:ext uri="{FF2B5EF4-FFF2-40B4-BE49-F238E27FC236}">
                <a16:creationId xmlns:a16="http://schemas.microsoft.com/office/drawing/2014/main" id="{D42EF0BB-B5C4-4BCE-8AFA-07F2324D7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405" t="2100" r="3078" b="2413"/>
          <a:stretch/>
        </p:blipFill>
        <p:spPr bwMode="auto">
          <a:xfrm>
            <a:off x="5957575" y="52898"/>
            <a:ext cx="6166883" cy="675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13259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D61FF-98D7-468C-A710-A0E65FFCF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21" y="930129"/>
            <a:ext cx="11329200" cy="43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="0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Alternative No. 4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عنصر نائب للصورة 9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99F3682E-A4EA-4E26-A9FA-CC9D04AE56BB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6"/>
          <a:srcRect l="14978" r="14978"/>
          <a:stretch>
            <a:fillRect/>
          </a:stretch>
        </p:blipFill>
        <p:spPr>
          <a:xfrm>
            <a:off x="926597" y="4367159"/>
            <a:ext cx="1214437" cy="1217613"/>
          </a:xfrm>
        </p:spPr>
      </p:pic>
      <p:pic>
        <p:nvPicPr>
          <p:cNvPr id="14" name="عنصر نائب للصورة 13" descr="صورة تحتوي على خارجي, رجل, ركوب, جانب&#10;&#10;تم إنشاء الوصف تلقائياً">
            <a:extLst>
              <a:ext uri="{FF2B5EF4-FFF2-40B4-BE49-F238E27FC236}">
                <a16:creationId xmlns:a16="http://schemas.microsoft.com/office/drawing/2014/main" id="{4AB141B8-C041-4BC7-A808-0FAE2FB23CDA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7"/>
          <a:srcRect l="13122" r="13122"/>
          <a:stretch>
            <a:fillRect/>
          </a:stretch>
        </p:blipFill>
        <p:spPr>
          <a:xfrm>
            <a:off x="6697133" y="4367159"/>
            <a:ext cx="1196975" cy="1217613"/>
          </a:xfrm>
        </p:spPr>
      </p:pic>
      <p:pic>
        <p:nvPicPr>
          <p:cNvPr id="8" name="عنصر نائب للصورة 7">
            <a:extLst>
              <a:ext uri="{FF2B5EF4-FFF2-40B4-BE49-F238E27FC236}">
                <a16:creationId xmlns:a16="http://schemas.microsoft.com/office/drawing/2014/main" id="{EA20DA1C-B51E-4FBB-BBEF-5DB1C9A1226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8"/>
          <a:srcRect l="41644" t="-378" r="14502" b="-3601"/>
          <a:stretch/>
        </p:blipFill>
        <p:spPr>
          <a:xfrm>
            <a:off x="6620934" y="2193317"/>
            <a:ext cx="1340908" cy="1342656"/>
          </a:xfrm>
        </p:spPr>
      </p:pic>
      <p:pic>
        <p:nvPicPr>
          <p:cNvPr id="5" name="عنصر نائب للصورة 4" descr="صورة تحتوي على نص, خريطة&#10;&#10;تم إنشاء الوصف تلقائياً">
            <a:extLst>
              <a:ext uri="{FF2B5EF4-FFF2-40B4-BE49-F238E27FC236}">
                <a16:creationId xmlns:a16="http://schemas.microsoft.com/office/drawing/2014/main" id="{EF51CEBE-CA83-4EC0-91B5-4A5CF41F8F99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9"/>
          <a:srcRect l="4578" r="4578"/>
          <a:stretch>
            <a:fillRect/>
          </a:stretch>
        </p:blipFill>
        <p:spPr>
          <a:xfrm>
            <a:off x="941388" y="2255838"/>
            <a:ext cx="1217612" cy="1217612"/>
          </a:xfrm>
        </p:spPr>
      </p:pic>
      <p:sp>
        <p:nvSpPr>
          <p:cNvPr id="16" name="عنصر نائب للنص 15">
            <a:extLst>
              <a:ext uri="{FF2B5EF4-FFF2-40B4-BE49-F238E27FC236}">
                <a16:creationId xmlns:a16="http://schemas.microsoft.com/office/drawing/2014/main" id="{9819D57C-15C8-4F2F-A330-4E4F023AED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18810" y="2567010"/>
            <a:ext cx="1572736" cy="656544"/>
          </a:xfrm>
        </p:spPr>
        <p:txBody>
          <a:bodyPr/>
          <a:lstStyle/>
          <a:p>
            <a:r>
              <a:rPr lang="en-US" dirty="0"/>
              <a:t>Alternative Road</a:t>
            </a:r>
          </a:p>
        </p:txBody>
      </p:sp>
      <p:sp>
        <p:nvSpPr>
          <p:cNvPr id="18" name="عنصر نائب للنص 17">
            <a:extLst>
              <a:ext uri="{FF2B5EF4-FFF2-40B4-BE49-F238E27FC236}">
                <a16:creationId xmlns:a16="http://schemas.microsoft.com/office/drawing/2014/main" id="{BF331F64-78E4-4C86-B59A-0C64F1947F2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71884" y="2521282"/>
            <a:ext cx="2101806" cy="686723"/>
          </a:xfrm>
        </p:spPr>
        <p:txBody>
          <a:bodyPr/>
          <a:lstStyle/>
          <a:p>
            <a:r>
              <a:rPr lang="en-US" dirty="0"/>
              <a:t>The Proposed Bridge</a:t>
            </a:r>
          </a:p>
        </p:txBody>
      </p:sp>
      <p:sp>
        <p:nvSpPr>
          <p:cNvPr id="22" name="عنصر نائب للنص 21">
            <a:extLst>
              <a:ext uri="{FF2B5EF4-FFF2-40B4-BE49-F238E27FC236}">
                <a16:creationId xmlns:a16="http://schemas.microsoft.com/office/drawing/2014/main" id="{AFFF08FD-9C85-4099-BFB1-622B2741553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071884" y="4529299"/>
            <a:ext cx="1572736" cy="656544"/>
          </a:xfrm>
        </p:spPr>
        <p:txBody>
          <a:bodyPr/>
          <a:lstStyle/>
          <a:p>
            <a:r>
              <a:rPr lang="en-US" dirty="0"/>
              <a:t>Soil Nailing</a:t>
            </a:r>
          </a:p>
        </p:txBody>
      </p:sp>
      <p:sp>
        <p:nvSpPr>
          <p:cNvPr id="26" name="عنصر نائب للنص 25">
            <a:extLst>
              <a:ext uri="{FF2B5EF4-FFF2-40B4-BE49-F238E27FC236}">
                <a16:creationId xmlns:a16="http://schemas.microsoft.com/office/drawing/2014/main" id="{83ACE072-6656-43D8-A65B-511F00D0BC0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2318810" y="4529299"/>
            <a:ext cx="1572736" cy="656544"/>
          </a:xfrm>
        </p:spPr>
        <p:txBody>
          <a:bodyPr/>
          <a:lstStyle/>
          <a:p>
            <a:r>
              <a:rPr lang="en-US" dirty="0"/>
              <a:t>Realignment</a:t>
            </a:r>
          </a:p>
        </p:txBody>
      </p:sp>
    </p:spTree>
    <p:extLst>
      <p:ext uri="{BB962C8B-B14F-4D97-AF65-F5344CB8AC3E}">
        <p14:creationId xmlns:p14="http://schemas.microsoft.com/office/powerpoint/2010/main" val="65806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5E3BD5-1051-4A50-9F18-DFC536C0E08E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786316" y="5224986"/>
            <a:ext cx="3863221" cy="720000"/>
          </a:xfrm>
        </p:spPr>
        <p:txBody>
          <a:bodyPr/>
          <a:lstStyle/>
          <a:p>
            <a:r>
              <a:rPr lang="en-US" sz="5400" dirty="0"/>
              <a:t>Soil Nailing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DBCB88-247D-49E4-8FCA-2BC56F1AE0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6D1E4D1-4ACC-46C4-B119-666D71CBFA1F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68642B-EB9C-490D-AEE8-D9978A625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2B2BC9-8FD5-4DAC-8E07-B5BB405CB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EECD59-8541-48BA-81E2-385FC56DC3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Picture 12" descr="A picture containing outdoor, building, man, standing&#10;&#10;Description automatically generated">
            <a:extLst>
              <a:ext uri="{FF2B5EF4-FFF2-40B4-BE49-F238E27FC236}">
                <a16:creationId xmlns:a16="http://schemas.microsoft.com/office/drawing/2014/main" id="{9B383357-671F-4698-98CE-C83A5D52C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148" y="379584"/>
            <a:ext cx="7166638" cy="537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372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612258B-809C-4937-88CC-45880B3C8264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7B10790-A665-45CF-A779-CCEF9CD03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A2D2EB-AE36-4C58-96B6-C544B0D47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8EC619EF-94E2-4C0D-99E4-E75A49CED98A}"/>
              </a:ext>
            </a:extLst>
          </p:cNvPr>
          <p:cNvSpPr txBox="1"/>
          <p:nvPr/>
        </p:nvSpPr>
        <p:spPr>
          <a:xfrm>
            <a:off x="683078" y="1413063"/>
            <a:ext cx="108258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Al-</a:t>
            </a:r>
            <a:r>
              <a:rPr lang="en-US" sz="3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Bathan</a:t>
            </a: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road area is located at the western shoulder of the Dead Sea rift that has highly affected by structural processes over the geologic time.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 road is part of a sharp slope made by carbonate rock layers (mainly chalk, marlstone, and </a:t>
            </a:r>
            <a:r>
              <a:rPr lang="en-US" sz="3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marly</a:t>
            </a: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limestone) that are exhausted and may have already reached a level close to rupture.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The area is vulnerable, and the situation is very delicate.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02738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3F4D2D8-B4CA-4067-95C8-38A366BB2F94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B645E-C5E5-4727-B977-D372A0AA71D9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AC7B7-0E1F-4A10-8B58-B728CB6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F14AC4-B866-4CCE-A588-3795FEF3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pic>
        <p:nvPicPr>
          <p:cNvPr id="11" name="صورة 2">
            <a:extLst>
              <a:ext uri="{FF2B5EF4-FFF2-40B4-BE49-F238E27FC236}">
                <a16:creationId xmlns:a16="http://schemas.microsoft.com/office/drawing/2014/main" id="{92C00D83-CEC8-4144-94B7-89DD6AAA8ED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92" y="824593"/>
            <a:ext cx="6150608" cy="31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صورة 3">
            <a:extLst>
              <a:ext uri="{FF2B5EF4-FFF2-40B4-BE49-F238E27FC236}">
                <a16:creationId xmlns:a16="http://schemas.microsoft.com/office/drawing/2014/main" id="{6990D5F7-8E0A-4A4D-8AB9-2CCD9B7B028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459" y="2540729"/>
            <a:ext cx="6150608" cy="31307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0C578A4-359C-49BE-BF20-85EF188D1854}"/>
              </a:ext>
            </a:extLst>
          </p:cNvPr>
          <p:cNvSpPr txBox="1"/>
          <p:nvPr/>
        </p:nvSpPr>
        <p:spPr>
          <a:xfrm>
            <a:off x="6457160" y="1118878"/>
            <a:ext cx="5461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Subsurface Geological cross- section beneath seismic line 5-5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877F52-352B-4861-AC4A-3A93860641D9}"/>
              </a:ext>
            </a:extLst>
          </p:cNvPr>
          <p:cNvSpPr txBox="1"/>
          <p:nvPr/>
        </p:nvSpPr>
        <p:spPr>
          <a:xfrm>
            <a:off x="683649" y="4963571"/>
            <a:ext cx="5053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Subsurface Geological cross- section beneath seismic line 6-6</a:t>
            </a:r>
          </a:p>
        </p:txBody>
      </p:sp>
    </p:spTree>
    <p:extLst>
      <p:ext uri="{BB962C8B-B14F-4D97-AF65-F5344CB8AC3E}">
        <p14:creationId xmlns:p14="http://schemas.microsoft.com/office/powerpoint/2010/main" val="419313773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5E3BD5-1051-4A50-9F18-DFC536C0E08E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786316" y="5224986"/>
            <a:ext cx="3863221" cy="720000"/>
          </a:xfrm>
        </p:spPr>
        <p:txBody>
          <a:bodyPr/>
          <a:lstStyle/>
          <a:p>
            <a:r>
              <a:rPr lang="en-US" sz="5400" dirty="0"/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513B8E-BE7A-486A-9F5A-9FEE77C9ED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72974" y="818983"/>
            <a:ext cx="4903885" cy="5780599"/>
          </a:xfrm>
        </p:spPr>
        <p:txBody>
          <a:bodyPr/>
          <a:lstStyle/>
          <a:p>
            <a:r>
              <a:rPr lang="en-US" dirty="0"/>
              <a:t>The current Nablus-Al </a:t>
            </a:r>
            <a:r>
              <a:rPr lang="en-US" dirty="0" err="1"/>
              <a:t>Bathan</a:t>
            </a:r>
            <a:r>
              <a:rPr lang="en-US" dirty="0"/>
              <a:t> road doesn’t satisfy the safety requirements. No more repairs should be invested in it. </a:t>
            </a:r>
          </a:p>
          <a:p>
            <a:r>
              <a:rPr lang="en-US" dirty="0"/>
              <a:t>Four alternative solutions are proposed in this project:</a:t>
            </a:r>
          </a:p>
          <a:p>
            <a:pPr marL="0" indent="0">
              <a:buNone/>
            </a:pPr>
            <a:r>
              <a:rPr lang="en-US" dirty="0"/>
              <a:t>	1.	To design a composite steel 			bridge crossing the defected 			area. </a:t>
            </a:r>
          </a:p>
          <a:p>
            <a:pPr marL="0" indent="0">
              <a:buNone/>
            </a:pPr>
            <a:r>
              <a:rPr lang="en-US" dirty="0"/>
              <a:t>	2.	To use the soil nailing technique 		(anchors) in order to reinforce 		and strengthen the existing 			ground. </a:t>
            </a:r>
          </a:p>
          <a:p>
            <a:pPr marL="0" indent="0">
              <a:buNone/>
            </a:pPr>
            <a:r>
              <a:rPr lang="en-US" dirty="0"/>
              <a:t>	3.	To widen the road from the 			western side (the mountain 			side). </a:t>
            </a:r>
          </a:p>
          <a:p>
            <a:pPr marL="0" indent="0">
              <a:buNone/>
            </a:pPr>
            <a:r>
              <a:rPr lang="en-US" dirty="0"/>
              <a:t>	4.	To search for a new route that 		should be located on good soil 		strata</a:t>
            </a:r>
            <a:endParaRPr lang="en-US" sz="2000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0AAE794-2F38-416E-B928-BB5474A812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-3890" t="-14131" r="3890" b="-12778"/>
          <a:stretch/>
        </p:blipFill>
        <p:spPr>
          <a:xfrm>
            <a:off x="7015143" y="913014"/>
            <a:ext cx="3475177" cy="3307743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DBCB88-247D-49E4-8FCA-2BC56F1AE0E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728948" y="6385422"/>
            <a:ext cx="288000" cy="288000"/>
          </a:xfrm>
        </p:spPr>
        <p:txBody>
          <a:bodyPr/>
          <a:lstStyle/>
          <a:p>
            <a:fld id="{B67B645E-C5E5-4727-B977-D372A0AA71D9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6D1E4D1-4ACC-46C4-B119-666D71CBFA1F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7B645E-C5E5-4727-B977-D372A0AA71D9}" type="slidenum">
              <a:rPr lang="en-US" smtClean="0"/>
              <a:pPr algn="ctr"/>
              <a:t>84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68642B-EB9C-490D-AEE8-D9978A625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2B2BC9-8FD5-4DAC-8E07-B5BB405CB3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8904" y="6241832"/>
            <a:ext cx="2130633" cy="59086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effectLst>
            <a:outerShdw blurRad="50800" dist="50800" dir="5400000" algn="ctr" rotWithShape="0">
              <a:srgbClr val="305375"/>
            </a:outerShdw>
          </a:effectLst>
        </p:spPr>
      </p:pic>
    </p:spTree>
    <p:extLst>
      <p:ext uri="{BB962C8B-B14F-4D97-AF65-F5344CB8AC3E}">
        <p14:creationId xmlns:p14="http://schemas.microsoft.com/office/powerpoint/2010/main" val="31902456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>
            <a:extLst>
              <a:ext uri="{FF2B5EF4-FFF2-40B4-BE49-F238E27FC236}">
                <a16:creationId xmlns:a16="http://schemas.microsoft.com/office/drawing/2014/main" id="{0499AD7B-99D4-4755-8966-F7BA04269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46920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2">
            <a:extLst>
              <a:ext uri="{FF2B5EF4-FFF2-40B4-BE49-F238E27FC236}">
                <a16:creationId xmlns:a16="http://schemas.microsoft.com/office/drawing/2014/main" id="{1A06F89A-489D-4383-94C5-42F7FF2E9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AF66A4-2970-4998-A762-721ECCBF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23236"/>
            <a:ext cx="3659777" cy="28209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Recommendations</a:t>
            </a: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D4EAF4B7-CBFA-4A0B-A746-7D76D72D09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6618143"/>
              </p:ext>
            </p:extLst>
          </p:nvPr>
        </p:nvGraphicFramePr>
        <p:xfrm>
          <a:off x="5614417" y="449180"/>
          <a:ext cx="5696711" cy="5558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B1C2C78-D60C-4DF5-840B-98B449F9791F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85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51A33D-10B2-47F2-9A58-ABFC080D79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66" y="6413847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B56C67-7958-4200-8D46-B0C3CFC78E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6047871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DDABB1-5E6B-4365-AD9E-DDCE7E972742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3043403" y="1292530"/>
            <a:ext cx="6105194" cy="31719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 cap="none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0" name="3D Model 19" descr="man withs Questions">
                <a:extLst>
                  <a:ext uri="{FF2B5EF4-FFF2-40B4-BE49-F238E27FC236}">
                    <a16:creationId xmlns:a16="http://schemas.microsoft.com/office/drawing/2014/main" id="{B26CF3AD-280E-4C68-8708-329478F139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65959246"/>
                  </p:ext>
                </p:extLst>
              </p:nvPr>
            </p:nvGraphicFramePr>
            <p:xfrm>
              <a:off x="730034" y="1427702"/>
              <a:ext cx="3285484" cy="400259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285484" cy="4002595"/>
                    </a:xfrm>
                    <a:prstGeom prst="rect">
                      <a:avLst/>
                    </a:prstGeom>
                  </am3d:spPr>
                  <am3d:camera>
                    <am3d:pos x="0" y="0" z="6280880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816950" d="1000000"/>
                    <am3d:preTrans dx="-1546559" dy="1749102" dz="-21696354"/>
                    <am3d:scale>
                      <am3d:sx n="1000000" d="1000000"/>
                      <am3d:sy n="1000000" d="1000000"/>
                      <am3d:sz n="1000000" d="1000000"/>
                    </am3d:scale>
                    <am3d:rot ax="-861356" ay="-1004865" az="253075"/>
                    <am3d:postTrans dx="0" dy="0" dz="0"/>
                  </am3d:trans>
                  <am3d:attrSrcUrl r:id="rId5"/>
                  <am3d:raster rName="Office3DRenderer" rVer="16.0.8326">
                    <am3d:blip r:embed="rId6"/>
                  </am3d:raster>
                  <am3d:objViewport viewportSz="54186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0" name="3D Model 19" descr="man withs Questions">
                <a:extLst>
                  <a:ext uri="{FF2B5EF4-FFF2-40B4-BE49-F238E27FC236}">
                    <a16:creationId xmlns:a16="http://schemas.microsoft.com/office/drawing/2014/main" id="{B26CF3AD-280E-4C68-8708-329478F139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0034" y="1427702"/>
                <a:ext cx="3285484" cy="40025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3318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9005-6B6B-4B11-A47C-939860E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4260" y="4943886"/>
            <a:ext cx="4472688" cy="432000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Figure: Large settlements in the eastern side next to the big boulders in 2012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FE6978-B761-45D8-9F45-A28AA3C333CE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>
          <a:noFill/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  <a:defRPr/>
            </a:pPr>
            <a:fld id="{B67B645E-C5E5-4727-B977-D372A0AA71D9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>
                <a:lnSpc>
                  <a:spcPct val="90000"/>
                </a:lnSpc>
                <a:spcAft>
                  <a:spcPts val="600"/>
                </a:spcAft>
                <a:defRPr/>
              </a:pPr>
              <a:t>9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4" name="shape1027">
            <a:extLst>
              <a:ext uri="{FF2B5EF4-FFF2-40B4-BE49-F238E27FC236}">
                <a16:creationId xmlns:a16="http://schemas.microsoft.com/office/drawing/2014/main" id="{D42EF0BB-B5C4-4BCE-8AFA-07F2324D7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226" t="3542" r="11943" b="4538"/>
          <a:stretch/>
        </p:blipFill>
        <p:spPr bwMode="auto">
          <a:xfrm>
            <a:off x="430800" y="616168"/>
            <a:ext cx="6829102" cy="562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3C1349-277C-4618-BB76-078336781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89" y="6399672"/>
            <a:ext cx="2130633" cy="273749"/>
          </a:xfrm>
          <a:prstGeom prst="rect">
            <a:avLst/>
          </a:prstGeom>
          <a:ln>
            <a:solidFill>
              <a:srgbClr val="F2F2F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B0A7F-1A74-4257-BBC7-AAEB49619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904" y="6241832"/>
            <a:ext cx="2130633" cy="590868"/>
          </a:xfrm>
          <a:prstGeom prst="rect">
            <a:avLst/>
          </a:prstGeom>
          <a:ln>
            <a:solidFill>
              <a:schemeClr val="accent3">
                <a:alpha val="32000"/>
              </a:schemeClr>
            </a:solidFill>
          </a:ln>
          <a:effectLst/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07A844E-8767-4454-B0E6-BF8A0018B425}"/>
              </a:ext>
            </a:extLst>
          </p:cNvPr>
          <p:cNvSpPr txBox="1">
            <a:spLocks/>
          </p:cNvSpPr>
          <p:nvPr/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lang="en-ZA" sz="10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7B645E-C5E5-4727-B977-D372A0AA71D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61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ustom 18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8000">
              <a:schemeClr val="accent1">
                <a:lumMod val="5000"/>
                <a:lumOff val="95000"/>
              </a:schemeClr>
            </a:gs>
            <a:gs pos="100000">
              <a:schemeClr val="accent3">
                <a:alpha val="71000"/>
              </a:schemeClr>
            </a:gs>
          </a:gsLst>
          <a:path path="circle">
            <a:fillToRect l="100000" b="100000"/>
          </a:path>
          <a:tileRect t="-100000" r="-100000"/>
        </a:gradFill>
        <a:ln>
          <a:noFill/>
        </a:ln>
        <a:effectLst>
          <a:outerShdw blurRad="330200" dist="304800" dir="5400000" algn="t" rotWithShape="0">
            <a:prstClr val="black">
              <a:alpha val="39000"/>
            </a:prstClr>
          </a:outerShdw>
        </a:effectLst>
      </a:spPr>
      <a:bodyPr rtlCol="0" anchor="ctr"/>
      <a:lstStyle>
        <a:defPPr algn="ctr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835393_Blue spheres pitch deck_RVA_v5" id="{B31999E4-CF41-4147-9146-E7AA12BD45BB}" vid="{47A86861-C4F7-4F19-9461-7399990DDE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247F30-5811-40C0-99EC-CF53200590B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97392B02-48CE-4E37-9DE8-753DC8DEBC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E72E99-0076-433E-AD3A-575A11FAB7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1524</Words>
  <Application>Microsoft Office PowerPoint</Application>
  <PresentationFormat>Widescreen</PresentationFormat>
  <Paragraphs>380</Paragraphs>
  <Slides>86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1" baseType="lpstr">
      <vt:lpstr>Arial</vt:lpstr>
      <vt:lpstr>Calibri</vt:lpstr>
      <vt:lpstr>Corbel</vt:lpstr>
      <vt:lpstr>Office Theme</vt:lpstr>
      <vt:lpstr>Image</vt:lpstr>
      <vt:lpstr>PowerPoint Presentation</vt:lpstr>
      <vt:lpstr>Contents</vt:lpstr>
      <vt:lpstr>Landslides occur in many places around the world, especially in the mountainous areas.</vt:lpstr>
      <vt:lpstr>PowerPoint Presentation</vt:lpstr>
      <vt:lpstr>Objectives</vt:lpstr>
      <vt:lpstr>Current Road Evaluation</vt:lpstr>
      <vt:lpstr>Figure: Typical cracks that occur yearly along the Nablus - Al-Bathan Road. (2010</vt:lpstr>
      <vt:lpstr>Figure: Remedial measures to fix the problem at station (2+100) in 2012 </vt:lpstr>
      <vt:lpstr>Figure: Large settlements in the eastern side next to the big boulders in 2012</vt:lpstr>
      <vt:lpstr>Figure: boulders at the bottom of the valley</vt:lpstr>
      <vt:lpstr>Figure: Significant boulders dropped and cracks in the middle of the road</vt:lpstr>
      <vt:lpstr>Figure: Several Swellings of the soil</vt:lpstr>
      <vt:lpstr>Methodology</vt:lpstr>
      <vt:lpstr>Design criteria</vt:lpstr>
      <vt:lpstr>Design  vehicle</vt:lpstr>
      <vt:lpstr>Design speed</vt:lpstr>
      <vt:lpstr>Traffic Analysis</vt:lpstr>
      <vt:lpstr>Level of service</vt:lpstr>
      <vt:lpstr>cross-section Design</vt:lpstr>
      <vt:lpstr>PowerPoint Presentation</vt:lpstr>
      <vt:lpstr>PowerPoint Presentation</vt:lpstr>
      <vt:lpstr>PowerPoint Presentation</vt:lpstr>
      <vt:lpstr>PowerPoint Presentation</vt:lpstr>
      <vt:lpstr>Design of horizontal alignment</vt:lpstr>
      <vt:lpstr>Design of vertical alignment</vt:lpstr>
      <vt:lpstr>Design of vertical alignment</vt:lpstr>
      <vt:lpstr>Design of vertical alignment</vt:lpstr>
      <vt:lpstr>Design of vertical alignment</vt:lpstr>
      <vt:lpstr>Design of vertical allignment</vt:lpstr>
      <vt:lpstr>Intersections</vt:lpstr>
      <vt:lpstr>Intersections</vt:lpstr>
      <vt:lpstr>Intersections</vt:lpstr>
      <vt:lpstr>Intersections</vt:lpstr>
      <vt:lpstr>Intersections</vt:lpstr>
      <vt:lpstr>Intersections U-Turn </vt:lpstr>
      <vt:lpstr>Intersections</vt:lpstr>
      <vt:lpstr>PowerPoint Presentation</vt:lpstr>
      <vt:lpstr>PowerPoint Presentation</vt:lpstr>
      <vt:lpstr>Proposed Solutions</vt:lpstr>
      <vt:lpstr>Pink : Road proposed in project 1. Red : New proposed road in this project</vt:lpstr>
      <vt:lpstr>PowerPoint Presentation</vt:lpstr>
      <vt:lpstr>PowerPoint Presentation</vt:lpstr>
      <vt:lpstr>PowerPoint Presentation</vt:lpstr>
      <vt:lpstr>PowerPoint Presentation</vt:lpstr>
      <vt:lpstr>Alternative No. 2</vt:lpstr>
      <vt:lpstr>GEOMETRIC DESIGN OF THE PROPOSED BRIDGE</vt:lpstr>
      <vt:lpstr>Location description</vt:lpstr>
      <vt:lpstr>General view of the bridge location</vt:lpstr>
      <vt:lpstr>The proposed bridge extends over the center line of the existing  road</vt:lpstr>
      <vt:lpstr>Horizontal alignment of the proposed bridge</vt:lpstr>
      <vt:lpstr>PowerPoint Presentation</vt:lpstr>
      <vt:lpstr>PowerPoint Presentation</vt:lpstr>
      <vt:lpstr>PowerPoint Presentation</vt:lpstr>
      <vt:lpstr>Typical Cross Section of the Bridge</vt:lpstr>
      <vt:lpstr>PowerPoint Presentation</vt:lpstr>
      <vt:lpstr>PowerPoint Presentation</vt:lpstr>
      <vt:lpstr>PowerPoint Presentation</vt:lpstr>
      <vt:lpstr>PowerPoint Presentation</vt:lpstr>
      <vt:lpstr>Estimated Cost</vt:lpstr>
      <vt:lpstr>PowerPoint Presentation</vt:lpstr>
      <vt:lpstr>Alternative No. 3</vt:lpstr>
      <vt:lpstr>Realignment for  Al-Bathan road</vt:lpstr>
      <vt:lpstr>The realignment alternative for Al-Bathan road  </vt:lpstr>
      <vt:lpstr>PowerPoint Presentation</vt:lpstr>
      <vt:lpstr>PowerPoint Presentation</vt:lpstr>
      <vt:lpstr>Design criteria ACCORDING TO THE DESIGN CRITERIA OF THE EXISTING ROAD</vt:lpstr>
      <vt:lpstr>Design speed</vt:lpstr>
      <vt:lpstr>PowerPoint Presentation</vt:lpstr>
      <vt:lpstr>Design of horizontal alignment</vt:lpstr>
      <vt:lpstr>PowerPoint Presentation</vt:lpstr>
      <vt:lpstr>Design of vertical allignment</vt:lpstr>
      <vt:lpstr>Design  of vertical alignment</vt:lpstr>
      <vt:lpstr>PowerPoint Presentation</vt:lpstr>
      <vt:lpstr>PowerPoint Presentation</vt:lpstr>
      <vt:lpstr>PowerPoint Presentation</vt:lpstr>
      <vt:lpstr>PowerPoint Presentation</vt:lpstr>
      <vt:lpstr>cross-section Design</vt:lpstr>
      <vt:lpstr>PowerPoint Presentation</vt:lpstr>
      <vt:lpstr>PowerPoint Presentation</vt:lpstr>
      <vt:lpstr>Alternative No. 4</vt:lpstr>
      <vt:lpstr>Soil Nailing</vt:lpstr>
      <vt:lpstr>PowerPoint Presentation</vt:lpstr>
      <vt:lpstr>PowerPoint Presentation</vt:lpstr>
      <vt:lpstr>Conclusion</vt:lpstr>
      <vt:lpstr>Recommendations</vt:lpstr>
      <vt:lpstr>Thank You 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2019-05-18T09:00:36Z</dcterms:created>
  <dcterms:modified xsi:type="dcterms:W3CDTF">2020-11-21T19:07:56Z</dcterms:modified>
</cp:coreProperties>
</file>