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109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059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030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162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468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255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099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490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738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080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362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18A3A-1372-44AB-9049-BC555F5CEBA3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8170C-6391-4BE0-9021-779F17EA592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171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895066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568261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76252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00036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283955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503869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522901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56479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933197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855258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176779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752660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103771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456251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249381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678224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434310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802337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661021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4004267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001152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773778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42256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41666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9457594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4473513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22781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1048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53036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52683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208226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698588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62136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2018-07-29T09:35:33Z</dcterms:created>
  <dcterms:modified xsi:type="dcterms:W3CDTF">2018-07-29T09:39:02Z</dcterms:modified>
</cp:coreProperties>
</file>