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109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059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030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162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746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255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0998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4902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738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080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3628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18A3A-1372-44AB-9049-BC555F5CEBA3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8170C-6391-4BE0-9021-779F17EA59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171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895066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568261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176252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000362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283955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503869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522901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056479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933197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855258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17677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752660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103771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456251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249381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678224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434310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802337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661021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4004267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001152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773778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0422564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141666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9457594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4473513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022781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01048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530369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52683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208226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698588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62136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On-screen Show (4:3)</PresentationFormat>
  <Paragraphs>0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1</cp:revision>
  <dcterms:created xsi:type="dcterms:W3CDTF">2018-07-29T09:35:33Z</dcterms:created>
  <dcterms:modified xsi:type="dcterms:W3CDTF">2018-07-29T09:39:02Z</dcterms:modified>
</cp:coreProperties>
</file>