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5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diagrams/data6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7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diagrams/data8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diagrams/data9.xml" ContentType="application/vnd.openxmlformats-officedocument.drawingml.diagramData+xml"/>
  <Override PartName="/ppt/diagrams/layout8.xml" ContentType="application/vnd.openxmlformats-officedocument.drawingml.diagramLayout+xml"/>
  <Override PartName="/ppt/diagrams/quickStyle8.xml" ContentType="application/vnd.openxmlformats-officedocument.drawingml.diagramStyle+xml"/>
  <Override PartName="/ppt/diagrams/colors8.xml" ContentType="application/vnd.openxmlformats-officedocument.drawingml.diagramColors+xml"/>
  <Override PartName="/ppt/diagrams/drawing8.xml" ContentType="application/vnd.ms-office.drawingml.diagramDrawing+xml"/>
  <Override PartName="/ppt/diagrams/data10.xml" ContentType="application/vnd.openxmlformats-officedocument.drawingml.diagramData+xml"/>
  <Override PartName="/ppt/diagrams/layout9.xml" ContentType="application/vnd.openxmlformats-officedocument.drawingml.diagramLayout+xml"/>
  <Override PartName="/ppt/diagrams/quickStyle9.xml" ContentType="application/vnd.openxmlformats-officedocument.drawingml.diagramStyle+xml"/>
  <Override PartName="/ppt/diagrams/colors9.xml" ContentType="application/vnd.openxmlformats-officedocument.drawingml.diagramColors+xml"/>
  <Override PartName="/ppt/diagrams/drawing9.xml" ContentType="application/vnd.ms-office.drawingml.diagramDrawing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diagrams/data11.xml" ContentType="application/vnd.openxmlformats-officedocument.drawingml.diagramData+xml"/>
  <Override PartName="/ppt/diagrams/layout10.xml" ContentType="application/vnd.openxmlformats-officedocument.drawingml.diagramLayout+xml"/>
  <Override PartName="/ppt/diagrams/quickStyle10.xml" ContentType="application/vnd.openxmlformats-officedocument.drawingml.diagramStyle+xml"/>
  <Override PartName="/ppt/diagrams/colors10.xml" ContentType="application/vnd.openxmlformats-officedocument.drawingml.diagramColors+xml"/>
  <Override PartName="/ppt/diagrams/drawing10.xml" ContentType="application/vnd.ms-office.drawingml.diagramDrawing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diagrams/data12.xml" ContentType="application/vnd.openxmlformats-officedocument.drawingml.diagramData+xml"/>
  <Override PartName="/ppt/diagrams/layout11.xml" ContentType="application/vnd.openxmlformats-officedocument.drawingml.diagramLayout+xml"/>
  <Override PartName="/ppt/diagrams/quickStyle11.xml" ContentType="application/vnd.openxmlformats-officedocument.drawingml.diagramStyle+xml"/>
  <Override PartName="/ppt/diagrams/colors11.xml" ContentType="application/vnd.openxmlformats-officedocument.drawingml.diagramColors+xml"/>
  <Override PartName="/ppt/diagrams/drawing11.xml" ContentType="application/vnd.ms-office.drawingml.diagramDrawing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diagrams/data13.xml" ContentType="application/vnd.openxmlformats-officedocument.drawingml.diagramData+xml"/>
  <Override PartName="/ppt/diagrams/layout12.xml" ContentType="application/vnd.openxmlformats-officedocument.drawingml.diagramLayout+xml"/>
  <Override PartName="/ppt/diagrams/quickStyle12.xml" ContentType="application/vnd.openxmlformats-officedocument.drawingml.diagramStyle+xml"/>
  <Override PartName="/ppt/diagrams/colors12.xml" ContentType="application/vnd.openxmlformats-officedocument.drawingml.diagramColors+xml"/>
  <Override PartName="/ppt/diagrams/drawing12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diagrams/data4.xml" ContentType="application/vnd.openxmlformats-officedocument.drawingml.diagramData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46"/>
  </p:notesMasterIdLst>
  <p:handoutMasterIdLst>
    <p:handoutMasterId r:id="rId47"/>
  </p:handoutMasterIdLst>
  <p:sldIdLst>
    <p:sldId id="299" r:id="rId5"/>
    <p:sldId id="296" r:id="rId6"/>
    <p:sldId id="303" r:id="rId7"/>
    <p:sldId id="293" r:id="rId8"/>
    <p:sldId id="310" r:id="rId9"/>
    <p:sldId id="313" r:id="rId10"/>
    <p:sldId id="324" r:id="rId11"/>
    <p:sldId id="325" r:id="rId12"/>
    <p:sldId id="353" r:id="rId13"/>
    <p:sldId id="354" r:id="rId14"/>
    <p:sldId id="327" r:id="rId15"/>
    <p:sldId id="326" r:id="rId16"/>
    <p:sldId id="304" r:id="rId17"/>
    <p:sldId id="307" r:id="rId18"/>
    <p:sldId id="306" r:id="rId19"/>
    <p:sldId id="308" r:id="rId20"/>
    <p:sldId id="330" r:id="rId21"/>
    <p:sldId id="309" r:id="rId22"/>
    <p:sldId id="331" r:id="rId23"/>
    <p:sldId id="328" r:id="rId24"/>
    <p:sldId id="334" r:id="rId25"/>
    <p:sldId id="332" r:id="rId26"/>
    <p:sldId id="336" r:id="rId27"/>
    <p:sldId id="337" r:id="rId28"/>
    <p:sldId id="338" r:id="rId29"/>
    <p:sldId id="339" r:id="rId30"/>
    <p:sldId id="335" r:id="rId31"/>
    <p:sldId id="341" r:id="rId32"/>
    <p:sldId id="342" r:id="rId33"/>
    <p:sldId id="343" r:id="rId34"/>
    <p:sldId id="345" r:id="rId35"/>
    <p:sldId id="344" r:id="rId36"/>
    <p:sldId id="346" r:id="rId37"/>
    <p:sldId id="349" r:id="rId38"/>
    <p:sldId id="348" r:id="rId39"/>
    <p:sldId id="350" r:id="rId40"/>
    <p:sldId id="347" r:id="rId41"/>
    <p:sldId id="355" r:id="rId42"/>
    <p:sldId id="352" r:id="rId43"/>
    <p:sldId id="297" r:id="rId44"/>
    <p:sldId id="282" r:id="rId4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F2F2F2"/>
    <a:srgbClr val="9A9A9A"/>
    <a:srgbClr val="E4A916"/>
    <a:srgbClr val="44B5BB"/>
    <a:srgbClr val="E0E0E0"/>
    <a:srgbClr val="DFDFDF"/>
    <a:srgbClr val="EE9050"/>
    <a:srgbClr val="EB7F35"/>
    <a:srgbClr val="EDBBA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>
  <a:tblStyle styleId="{08FB837D-C827-4EFA-A057-4D05807E0F7C}" styleName="Themed Style 1 - Accent 6">
    <a:tblBg>
      <a:fillRef idx="2">
        <a:schemeClr val="accent6"/>
      </a:fillRef>
      <a:effectRef idx="1">
        <a:schemeClr val="accent6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Ref idx="1">
              <a:schemeClr val="accent6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</a:tcBdr>
        <a:fill>
          <a:solidFill>
            <a:schemeClr val="accent6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6"/>
            </a:lnRef>
          </a:left>
          <a:right>
            <a:lnRef idx="2">
              <a:schemeClr val="accent6"/>
            </a:lnRef>
          </a:right>
          <a:top>
            <a:lnRef idx="1">
              <a:schemeClr val="accent6"/>
            </a:lnRef>
          </a:top>
          <a:bottom>
            <a:lnRef idx="1">
              <a:schemeClr val="accent6"/>
            </a:lnRef>
          </a:bottom>
          <a:insideH>
            <a:lnRef idx="1">
              <a:schemeClr val="accent6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2">
              <a:schemeClr val="accent6"/>
            </a:lnRef>
          </a:top>
          <a:bottom>
            <a:lnRef idx="2">
              <a:schemeClr val="accent6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6"/>
            </a:lnRef>
          </a:left>
          <a:right>
            <a:lnRef idx="1">
              <a:schemeClr val="accent6"/>
            </a:lnRef>
          </a:right>
          <a:top>
            <a:lnRef idx="1">
              <a:schemeClr val="accent6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16D9F66E-5EB9-4882-86FB-DCBF35E3C3E4}" styleName="Medium Style 4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6"/>
              </a:solidFill>
            </a:ln>
          </a:top>
        </a:tcBdr>
        <a:fill>
          <a:solidFill>
            <a:schemeClr val="accent6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6">
              <a:tint val="20000"/>
            </a:schemeClr>
          </a:solidFill>
        </a:fill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382" autoAdjust="0"/>
    <p:restoredTop sz="94574" autoAdjust="0"/>
  </p:normalViewPr>
  <p:slideViewPr>
    <p:cSldViewPr snapToGrid="0">
      <p:cViewPr varScale="1">
        <p:scale>
          <a:sx n="71" d="100"/>
          <a:sy n="71" d="100"/>
        </p:scale>
        <p:origin x="558" y="66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4" d="100"/>
          <a:sy n="84" d="100"/>
        </p:scale>
        <p:origin x="3828" y="9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handoutMaster" Target="handoutMasters/handoutMaster1.xml"/><Relationship Id="rId50" Type="http://schemas.openxmlformats.org/officeDocument/2006/relationships/theme" Target="theme/theme1.xml"/><Relationship Id="rId7" Type="http://schemas.openxmlformats.org/officeDocument/2006/relationships/slide" Target="slides/slide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presProps" Target="presProps.xml"/><Relationship Id="rId8" Type="http://schemas.openxmlformats.org/officeDocument/2006/relationships/slide" Target="slides/slide4.xml"/><Relationship Id="rId51" Type="http://schemas.openxmlformats.org/officeDocument/2006/relationships/tableStyles" Target="tableStyles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/Relationships>
</file>

<file path=ppt/diagrams/_rels/data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image" Target="../media/image16.jpg"/><Relationship Id="rId1" Type="http://schemas.openxmlformats.org/officeDocument/2006/relationships/image" Target="../media/image15.jpg"/></Relationships>
</file>

<file path=ppt/diagrams/_rels/data4.xml.rels><?xml version="1.0" encoding="UTF-8" standalone="yes"?>
<Relationships xmlns="http://schemas.openxmlformats.org/package/2006/relationships"><Relationship Id="rId1" Type="http://schemas.openxmlformats.org/officeDocument/2006/relationships/image" Target="../media/image20.png"/></Relationships>
</file>

<file path=ppt/diagrams/_rels/drawing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image" Target="../media/image16.jpg"/><Relationship Id="rId1" Type="http://schemas.openxmlformats.org/officeDocument/2006/relationships/image" Target="../media/image15.jp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2">
  <dgm:title val=""/>
  <dgm:desc val=""/>
  <dgm:catLst>
    <dgm:cat type="accent2" pri="11200"/>
  </dgm:catLst>
  <dgm:styleLbl name="node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</dgm:fillClrLst>
    <dgm:linClrLst meth="repeat">
      <a:schemeClr val="accent2"/>
    </dgm:linClrLst>
    <dgm:effectClrLst/>
    <dgm:txLinClrLst/>
    <dgm:txFillClrLst/>
    <dgm:txEffectClrLst/>
  </dgm:styleLbl>
  <dgm:styleLbl name="lnNode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2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/>
    </dgm:fillClrLst>
    <dgm:linClrLst meth="repeat">
      <a:schemeClr val="accent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/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8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0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1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8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9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3A139AF-56A9-48BB-AB1A-BF5A476F2F28}" type="doc">
      <dgm:prSet loTypeId="urn:microsoft.com/office/officeart/2005/8/layout/chart3" loCatId="relationship" qsTypeId="urn:microsoft.com/office/officeart/2005/8/quickstyle/simple1" qsCatId="simple" csTypeId="urn:microsoft.com/office/officeart/2005/8/colors/accent2_2" csCatId="accent2"/>
      <dgm:spPr/>
      <dgm:t>
        <a:bodyPr/>
        <a:lstStyle/>
        <a:p>
          <a:endParaRPr lang="en-US"/>
        </a:p>
      </dgm:t>
    </dgm:pt>
    <dgm:pt modelId="{11426CA9-1AA8-450F-B450-E23FD5AA8200}">
      <dgm:prSet/>
      <dgm:spPr/>
      <dgm:t>
        <a:bodyPr/>
        <a:lstStyle/>
        <a:p>
          <a:pPr rtl="0"/>
          <a:r>
            <a:rPr lang="en-US" dirty="0" smtClean="0"/>
            <a:t>Fires</a:t>
          </a:r>
          <a:endParaRPr lang="en-US" dirty="0"/>
        </a:p>
      </dgm:t>
    </dgm:pt>
    <dgm:pt modelId="{4D99A43B-AE52-4C72-AC04-F489762A4C91}" type="parTrans" cxnId="{513F6052-6F05-4DB9-B676-8DB1503736AA}">
      <dgm:prSet/>
      <dgm:spPr/>
      <dgm:t>
        <a:bodyPr/>
        <a:lstStyle/>
        <a:p>
          <a:endParaRPr lang="en-US"/>
        </a:p>
      </dgm:t>
    </dgm:pt>
    <dgm:pt modelId="{A56E05BD-EF47-40C5-B8EF-29C7E7DB72A7}" type="sibTrans" cxnId="{513F6052-6F05-4DB9-B676-8DB1503736AA}">
      <dgm:prSet/>
      <dgm:spPr/>
      <dgm:t>
        <a:bodyPr/>
        <a:lstStyle/>
        <a:p>
          <a:endParaRPr lang="en-US"/>
        </a:p>
      </dgm:t>
    </dgm:pt>
    <dgm:pt modelId="{EB01CA46-1035-42BA-8250-E0B75128FBB6}">
      <dgm:prSet/>
      <dgm:spPr/>
      <dgm:t>
        <a:bodyPr/>
        <a:lstStyle/>
        <a:p>
          <a:pPr rtl="0"/>
          <a:r>
            <a:rPr lang="en-US" dirty="0" smtClean="0"/>
            <a:t>droughts</a:t>
          </a:r>
          <a:endParaRPr lang="en-US" dirty="0"/>
        </a:p>
      </dgm:t>
    </dgm:pt>
    <dgm:pt modelId="{C68D761D-EBCE-48EC-BBA2-DE47C5F46DCF}" type="parTrans" cxnId="{DB7A6907-16C4-4058-93BA-D25C6A748F09}">
      <dgm:prSet/>
      <dgm:spPr/>
      <dgm:t>
        <a:bodyPr/>
        <a:lstStyle/>
        <a:p>
          <a:endParaRPr lang="en-US"/>
        </a:p>
      </dgm:t>
    </dgm:pt>
    <dgm:pt modelId="{03991C50-D112-4F2A-B446-BC304E0B8D48}" type="sibTrans" cxnId="{DB7A6907-16C4-4058-93BA-D25C6A748F09}">
      <dgm:prSet/>
      <dgm:spPr/>
      <dgm:t>
        <a:bodyPr/>
        <a:lstStyle/>
        <a:p>
          <a:endParaRPr lang="en-US"/>
        </a:p>
      </dgm:t>
    </dgm:pt>
    <dgm:pt modelId="{54D7D4B7-8D17-42A6-8482-B5DFD0934188}">
      <dgm:prSet/>
      <dgm:spPr/>
      <dgm:t>
        <a:bodyPr/>
        <a:lstStyle/>
        <a:p>
          <a:pPr rtl="0"/>
          <a:r>
            <a:rPr lang="en-US" dirty="0" smtClean="0"/>
            <a:t>floods</a:t>
          </a:r>
          <a:endParaRPr lang="en-US" dirty="0"/>
        </a:p>
      </dgm:t>
    </dgm:pt>
    <dgm:pt modelId="{41C388E6-866D-4CF1-826A-B8D242DB1CEF}" type="parTrans" cxnId="{6DF18185-C4B1-4684-A28D-0CCB065AEF69}">
      <dgm:prSet/>
      <dgm:spPr/>
      <dgm:t>
        <a:bodyPr/>
        <a:lstStyle/>
        <a:p>
          <a:endParaRPr lang="en-US"/>
        </a:p>
      </dgm:t>
    </dgm:pt>
    <dgm:pt modelId="{97273A79-C054-4A02-97E7-8C2E9F724794}" type="sibTrans" cxnId="{6DF18185-C4B1-4684-A28D-0CCB065AEF69}">
      <dgm:prSet/>
      <dgm:spPr/>
      <dgm:t>
        <a:bodyPr/>
        <a:lstStyle/>
        <a:p>
          <a:endParaRPr lang="en-US"/>
        </a:p>
      </dgm:t>
    </dgm:pt>
    <dgm:pt modelId="{2BB890D6-DBCB-4121-BE26-BE685E24F328}">
      <dgm:prSet/>
      <dgm:spPr/>
      <dgm:t>
        <a:bodyPr/>
        <a:lstStyle/>
        <a:p>
          <a:pPr rtl="0"/>
          <a:r>
            <a:rPr lang="en-US" dirty="0" smtClean="0"/>
            <a:t>rising seas and oceans</a:t>
          </a:r>
          <a:endParaRPr lang="en-US" dirty="0"/>
        </a:p>
      </dgm:t>
    </dgm:pt>
    <dgm:pt modelId="{E3407173-1900-43D6-83AD-491879C6D024}" type="parTrans" cxnId="{5BEFB338-565C-4F90-9445-1FB0D4213CE3}">
      <dgm:prSet/>
      <dgm:spPr/>
      <dgm:t>
        <a:bodyPr/>
        <a:lstStyle/>
        <a:p>
          <a:endParaRPr lang="en-US"/>
        </a:p>
      </dgm:t>
    </dgm:pt>
    <dgm:pt modelId="{E6EC7803-0A39-4BDA-8E1C-2E46E8860AC5}" type="sibTrans" cxnId="{5BEFB338-565C-4F90-9445-1FB0D4213CE3}">
      <dgm:prSet/>
      <dgm:spPr/>
      <dgm:t>
        <a:bodyPr/>
        <a:lstStyle/>
        <a:p>
          <a:endParaRPr lang="en-US"/>
        </a:p>
      </dgm:t>
    </dgm:pt>
    <dgm:pt modelId="{1B63B3C7-810E-44D1-B91E-70CCFF664E3D}" type="pres">
      <dgm:prSet presAssocID="{D3A139AF-56A9-48BB-AB1A-BF5A476F2F28}" presName="compositeShape" presStyleCnt="0">
        <dgm:presLayoutVars>
          <dgm:chMax val="7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9462B495-D81D-4185-8327-070FECDD7EDC}" type="pres">
      <dgm:prSet presAssocID="{D3A139AF-56A9-48BB-AB1A-BF5A476F2F28}" presName="wedge1" presStyleLbl="node1" presStyleIdx="0" presStyleCnt="4"/>
      <dgm:spPr/>
      <dgm:t>
        <a:bodyPr/>
        <a:lstStyle/>
        <a:p>
          <a:endParaRPr lang="en-US"/>
        </a:p>
      </dgm:t>
    </dgm:pt>
    <dgm:pt modelId="{3264E42C-E803-40F1-8B3B-F746FCF7A642}" type="pres">
      <dgm:prSet presAssocID="{D3A139AF-56A9-48BB-AB1A-BF5A476F2F28}" presName="wedge1Tx" presStyleLbl="node1" presStyleIdx="0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D1E0085-8229-4DD3-ADAE-ACA29FBC2E60}" type="pres">
      <dgm:prSet presAssocID="{D3A139AF-56A9-48BB-AB1A-BF5A476F2F28}" presName="wedge2" presStyleLbl="node1" presStyleIdx="1" presStyleCnt="4"/>
      <dgm:spPr/>
      <dgm:t>
        <a:bodyPr/>
        <a:lstStyle/>
        <a:p>
          <a:endParaRPr lang="en-US"/>
        </a:p>
      </dgm:t>
    </dgm:pt>
    <dgm:pt modelId="{6E1987E1-1C89-4E4D-B673-C5F2A76712CB}" type="pres">
      <dgm:prSet presAssocID="{D3A139AF-56A9-48BB-AB1A-BF5A476F2F28}" presName="wedge2Tx" presStyleLbl="node1" presStyleIdx="1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7962E90-3284-4F1E-8DE2-B514DC32AE47}" type="pres">
      <dgm:prSet presAssocID="{D3A139AF-56A9-48BB-AB1A-BF5A476F2F28}" presName="wedge3" presStyleLbl="node1" presStyleIdx="2" presStyleCnt="4"/>
      <dgm:spPr/>
      <dgm:t>
        <a:bodyPr/>
        <a:lstStyle/>
        <a:p>
          <a:endParaRPr lang="en-US"/>
        </a:p>
      </dgm:t>
    </dgm:pt>
    <dgm:pt modelId="{33439636-1F62-4AD4-BBF0-03A0FFF0DB63}" type="pres">
      <dgm:prSet presAssocID="{D3A139AF-56A9-48BB-AB1A-BF5A476F2F28}" presName="wedge3Tx" presStyleLbl="node1" presStyleIdx="2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B5EC626-13CF-483F-99FC-A6CD2D55A22B}" type="pres">
      <dgm:prSet presAssocID="{D3A139AF-56A9-48BB-AB1A-BF5A476F2F28}" presName="wedge4" presStyleLbl="node1" presStyleIdx="3" presStyleCnt="4"/>
      <dgm:spPr/>
      <dgm:t>
        <a:bodyPr/>
        <a:lstStyle/>
        <a:p>
          <a:endParaRPr lang="en-US"/>
        </a:p>
      </dgm:t>
    </dgm:pt>
    <dgm:pt modelId="{49F98EC6-BA4C-43BE-8320-EBD9A285DD89}" type="pres">
      <dgm:prSet presAssocID="{D3A139AF-56A9-48BB-AB1A-BF5A476F2F28}" presName="wedge4Tx" presStyleLbl="node1" presStyleIdx="3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3953F5E4-8B30-4953-B0C1-911CBBE9E5B1}" type="presOf" srcId="{EB01CA46-1035-42BA-8250-E0B75128FBB6}" destId="{6E1987E1-1C89-4E4D-B673-C5F2A76712CB}" srcOrd="1" destOrd="0" presId="urn:microsoft.com/office/officeart/2005/8/layout/chart3"/>
    <dgm:cxn modelId="{991EC37C-16DE-49C1-B3F6-3B5D85BCB7E5}" type="presOf" srcId="{2BB890D6-DBCB-4121-BE26-BE685E24F328}" destId="{BB5EC626-13CF-483F-99FC-A6CD2D55A22B}" srcOrd="0" destOrd="0" presId="urn:microsoft.com/office/officeart/2005/8/layout/chart3"/>
    <dgm:cxn modelId="{6DF18185-C4B1-4684-A28D-0CCB065AEF69}" srcId="{D3A139AF-56A9-48BB-AB1A-BF5A476F2F28}" destId="{54D7D4B7-8D17-42A6-8482-B5DFD0934188}" srcOrd="2" destOrd="0" parTransId="{41C388E6-866D-4CF1-826A-B8D242DB1CEF}" sibTransId="{97273A79-C054-4A02-97E7-8C2E9F724794}"/>
    <dgm:cxn modelId="{0ADA89DF-6816-4387-BE45-CCAC48176EA4}" type="presOf" srcId="{2BB890D6-DBCB-4121-BE26-BE685E24F328}" destId="{49F98EC6-BA4C-43BE-8320-EBD9A285DD89}" srcOrd="1" destOrd="0" presId="urn:microsoft.com/office/officeart/2005/8/layout/chart3"/>
    <dgm:cxn modelId="{513F6052-6F05-4DB9-B676-8DB1503736AA}" srcId="{D3A139AF-56A9-48BB-AB1A-BF5A476F2F28}" destId="{11426CA9-1AA8-450F-B450-E23FD5AA8200}" srcOrd="0" destOrd="0" parTransId="{4D99A43B-AE52-4C72-AC04-F489762A4C91}" sibTransId="{A56E05BD-EF47-40C5-B8EF-29C7E7DB72A7}"/>
    <dgm:cxn modelId="{5BEFB338-565C-4F90-9445-1FB0D4213CE3}" srcId="{D3A139AF-56A9-48BB-AB1A-BF5A476F2F28}" destId="{2BB890D6-DBCB-4121-BE26-BE685E24F328}" srcOrd="3" destOrd="0" parTransId="{E3407173-1900-43D6-83AD-491879C6D024}" sibTransId="{E6EC7803-0A39-4BDA-8E1C-2E46E8860AC5}"/>
    <dgm:cxn modelId="{87488B8B-19E5-4249-A376-41A7CE691ACB}" type="presOf" srcId="{54D7D4B7-8D17-42A6-8482-B5DFD0934188}" destId="{07962E90-3284-4F1E-8DE2-B514DC32AE47}" srcOrd="0" destOrd="0" presId="urn:microsoft.com/office/officeart/2005/8/layout/chart3"/>
    <dgm:cxn modelId="{BA293D2C-2C3F-439F-BEBA-FA8A4CBCF082}" type="presOf" srcId="{54D7D4B7-8D17-42A6-8482-B5DFD0934188}" destId="{33439636-1F62-4AD4-BBF0-03A0FFF0DB63}" srcOrd="1" destOrd="0" presId="urn:microsoft.com/office/officeart/2005/8/layout/chart3"/>
    <dgm:cxn modelId="{1C214651-1E25-43D5-9817-212773686E8E}" type="presOf" srcId="{11426CA9-1AA8-450F-B450-E23FD5AA8200}" destId="{3264E42C-E803-40F1-8B3B-F746FCF7A642}" srcOrd="1" destOrd="0" presId="urn:microsoft.com/office/officeart/2005/8/layout/chart3"/>
    <dgm:cxn modelId="{83BBE50C-14D4-4E20-8D34-064A2F2C4FC9}" type="presOf" srcId="{11426CA9-1AA8-450F-B450-E23FD5AA8200}" destId="{9462B495-D81D-4185-8327-070FECDD7EDC}" srcOrd="0" destOrd="0" presId="urn:microsoft.com/office/officeart/2005/8/layout/chart3"/>
    <dgm:cxn modelId="{994DAE5E-165D-49DF-852C-CF961D7B4BDA}" type="presOf" srcId="{EB01CA46-1035-42BA-8250-E0B75128FBB6}" destId="{9D1E0085-8229-4DD3-ADAE-ACA29FBC2E60}" srcOrd="0" destOrd="0" presId="urn:microsoft.com/office/officeart/2005/8/layout/chart3"/>
    <dgm:cxn modelId="{DB7A6907-16C4-4058-93BA-D25C6A748F09}" srcId="{D3A139AF-56A9-48BB-AB1A-BF5A476F2F28}" destId="{EB01CA46-1035-42BA-8250-E0B75128FBB6}" srcOrd="1" destOrd="0" parTransId="{C68D761D-EBCE-48EC-BBA2-DE47C5F46DCF}" sibTransId="{03991C50-D112-4F2A-B446-BC304E0B8D48}"/>
    <dgm:cxn modelId="{CC6DB156-D40A-47E0-880A-22B6A0336082}" type="presOf" srcId="{D3A139AF-56A9-48BB-AB1A-BF5A476F2F28}" destId="{1B63B3C7-810E-44D1-B91E-70CCFF664E3D}" srcOrd="0" destOrd="0" presId="urn:microsoft.com/office/officeart/2005/8/layout/chart3"/>
    <dgm:cxn modelId="{9A798A1F-9CE6-4A81-BC49-49AFA3F1FA67}" type="presParOf" srcId="{1B63B3C7-810E-44D1-B91E-70CCFF664E3D}" destId="{9462B495-D81D-4185-8327-070FECDD7EDC}" srcOrd="0" destOrd="0" presId="urn:microsoft.com/office/officeart/2005/8/layout/chart3"/>
    <dgm:cxn modelId="{BFDE78D4-156A-4592-AD50-CBCD9F48BD83}" type="presParOf" srcId="{1B63B3C7-810E-44D1-B91E-70CCFF664E3D}" destId="{3264E42C-E803-40F1-8B3B-F746FCF7A642}" srcOrd="1" destOrd="0" presId="urn:microsoft.com/office/officeart/2005/8/layout/chart3"/>
    <dgm:cxn modelId="{325C5184-3C4E-4FE5-B98E-36262FAAAF78}" type="presParOf" srcId="{1B63B3C7-810E-44D1-B91E-70CCFF664E3D}" destId="{9D1E0085-8229-4DD3-ADAE-ACA29FBC2E60}" srcOrd="2" destOrd="0" presId="urn:microsoft.com/office/officeart/2005/8/layout/chart3"/>
    <dgm:cxn modelId="{DC7DAA5C-1109-4711-A292-F77D35B497D2}" type="presParOf" srcId="{1B63B3C7-810E-44D1-B91E-70CCFF664E3D}" destId="{6E1987E1-1C89-4E4D-B673-C5F2A76712CB}" srcOrd="3" destOrd="0" presId="urn:microsoft.com/office/officeart/2005/8/layout/chart3"/>
    <dgm:cxn modelId="{4D254925-D47B-4D0F-8541-194BAD1AEF1B}" type="presParOf" srcId="{1B63B3C7-810E-44D1-B91E-70CCFF664E3D}" destId="{07962E90-3284-4F1E-8DE2-B514DC32AE47}" srcOrd="4" destOrd="0" presId="urn:microsoft.com/office/officeart/2005/8/layout/chart3"/>
    <dgm:cxn modelId="{95C653FD-FF46-4CF8-AEBE-2CE83F8E92B7}" type="presParOf" srcId="{1B63B3C7-810E-44D1-B91E-70CCFF664E3D}" destId="{33439636-1F62-4AD4-BBF0-03A0FFF0DB63}" srcOrd="5" destOrd="0" presId="urn:microsoft.com/office/officeart/2005/8/layout/chart3"/>
    <dgm:cxn modelId="{BA2E262D-C6F9-4B32-919D-FBDD22EFF43E}" type="presParOf" srcId="{1B63B3C7-810E-44D1-B91E-70CCFF664E3D}" destId="{BB5EC626-13CF-483F-99FC-A6CD2D55A22B}" srcOrd="6" destOrd="0" presId="urn:microsoft.com/office/officeart/2005/8/layout/chart3"/>
    <dgm:cxn modelId="{849598DE-4E9D-470B-A890-83BF398A2E1D}" type="presParOf" srcId="{1B63B3C7-810E-44D1-B91E-70CCFF664E3D}" destId="{49F98EC6-BA4C-43BE-8320-EBD9A285DD89}" srcOrd="7" destOrd="0" presId="urn:microsoft.com/office/officeart/2005/8/layout/chart3"/>
  </dgm:cxnLst>
  <dgm:bg/>
  <dgm:whole/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10.xml><?xml version="1.0" encoding="utf-8"?>
<dgm:dataModel xmlns:dgm="http://schemas.openxmlformats.org/drawingml/2006/diagram" xmlns:a="http://schemas.openxmlformats.org/drawingml/2006/main">
  <dgm:ptLst>
    <dgm:pt modelId="{DE91F187-1A3B-4E58-B686-20C0217E331A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95EFDCA-05F1-4C96-A6F8-DC9FC23FD7CF}">
      <dgm:prSet custT="1"/>
      <dgm:spPr/>
      <dgm:t>
        <a:bodyPr/>
        <a:lstStyle/>
        <a:p>
          <a:pPr rtl="0"/>
          <a:r>
            <a:rPr lang="en-US" sz="3400" dirty="0" smtClean="0"/>
            <a:t> </a:t>
          </a: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Climate change effect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AE8E06B-405C-4234-8255-272F3B23F2F2}" type="parTrans" cxnId="{D96D7D5A-D849-4FE1-B985-06BF242E2BDC}">
      <dgm:prSet/>
      <dgm:spPr/>
      <dgm:t>
        <a:bodyPr/>
        <a:lstStyle/>
        <a:p>
          <a:endParaRPr lang="en-US"/>
        </a:p>
      </dgm:t>
    </dgm:pt>
    <dgm:pt modelId="{9728B168-4E57-44B1-9410-B5A5B77FCF9D}" type="sibTrans" cxnId="{D96D7D5A-D849-4FE1-B985-06BF242E2BDC}">
      <dgm:prSet/>
      <dgm:spPr>
        <a:solidFill>
          <a:schemeClr val="accent2"/>
        </a:solidFill>
        <a:ln>
          <a:solidFill>
            <a:schemeClr val="accent2"/>
          </a:solidFill>
        </a:ln>
      </dgm:spPr>
      <dgm:t>
        <a:bodyPr/>
        <a:lstStyle/>
        <a:p>
          <a:endParaRPr lang="en-US"/>
        </a:p>
      </dgm:t>
    </dgm:pt>
    <dgm:pt modelId="{CAEDE1E0-DEA9-49DA-AEF1-23537401C466}">
      <dgm:prSet custT="1"/>
      <dgm:spPr/>
      <dgm:t>
        <a:bodyPr/>
        <a:lstStyle/>
        <a:p>
          <a:pPr rtl="0"/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25% of the world's oil reserve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4FD57E1-FFE1-4059-BFD4-47253DAACC08}" type="parTrans" cxnId="{3D6C5298-A0B7-4856-A6EE-3782AE661607}">
      <dgm:prSet/>
      <dgm:spPr/>
      <dgm:t>
        <a:bodyPr/>
        <a:lstStyle/>
        <a:p>
          <a:endParaRPr lang="en-US"/>
        </a:p>
      </dgm:t>
    </dgm:pt>
    <dgm:pt modelId="{ECE2567A-CEE7-48D0-82ED-5B5E4493C2FE}" type="sibTrans" cxnId="{3D6C5298-A0B7-4856-A6EE-3782AE661607}">
      <dgm:prSet/>
      <dgm:spPr/>
      <dgm:t>
        <a:bodyPr/>
        <a:lstStyle/>
        <a:p>
          <a:endParaRPr lang="en-US"/>
        </a:p>
      </dgm:t>
    </dgm:pt>
    <dgm:pt modelId="{13C15129-2571-48E7-A9CB-D42A48714FBB}">
      <dgm:prSet custT="1"/>
      <dgm:spPr/>
      <dgm:t>
        <a:bodyPr/>
        <a:lstStyle/>
        <a:p>
          <a:pPr rtl="0"/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Possible solutions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942742E-3879-4A96-B39E-0BAD4DF21D9C}" type="parTrans" cxnId="{ABB37054-82CE-4456-912A-22664FC99714}">
      <dgm:prSet/>
      <dgm:spPr/>
      <dgm:t>
        <a:bodyPr/>
        <a:lstStyle/>
        <a:p>
          <a:endParaRPr lang="en-US"/>
        </a:p>
      </dgm:t>
    </dgm:pt>
    <dgm:pt modelId="{DE99AE08-C1B3-4A3E-A2D9-423E79A79919}" type="sibTrans" cxnId="{ABB37054-82CE-4456-912A-22664FC99714}">
      <dgm:prSet/>
      <dgm:spPr/>
      <dgm:t>
        <a:bodyPr/>
        <a:lstStyle/>
        <a:p>
          <a:endParaRPr lang="en-US"/>
        </a:p>
      </dgm:t>
    </dgm:pt>
    <dgm:pt modelId="{96CFEAA5-E26A-467D-ACCE-C6716D4E6E9F}">
      <dgm:prSet custT="1"/>
      <dgm:spPr/>
      <dgm:t>
        <a:bodyPr/>
        <a:lstStyle/>
        <a:p>
          <a:pPr rtl="0"/>
          <a:r>
            <a:rPr lang="en-US" sz="3400" dirty="0" smtClean="0"/>
            <a:t> </a:t>
          </a: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Saudi Arabia in the bottom  </a:t>
          </a:r>
          <a:endParaRPr lang="en-US" sz="3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94D0BB2-3358-4014-AABD-5FC271932406}" type="parTrans" cxnId="{CE282077-4A48-43A5-B587-17EDAB9B22CC}">
      <dgm:prSet/>
      <dgm:spPr/>
      <dgm:t>
        <a:bodyPr/>
        <a:lstStyle/>
        <a:p>
          <a:endParaRPr lang="en-US"/>
        </a:p>
      </dgm:t>
    </dgm:pt>
    <dgm:pt modelId="{F027EC20-442F-4F47-B7DB-2F70573C20D9}" type="sibTrans" cxnId="{CE282077-4A48-43A5-B587-17EDAB9B22CC}">
      <dgm:prSet/>
      <dgm:spPr/>
      <dgm:t>
        <a:bodyPr/>
        <a:lstStyle/>
        <a:p>
          <a:endParaRPr lang="en-US"/>
        </a:p>
      </dgm:t>
    </dgm:pt>
    <dgm:pt modelId="{E7C4A505-1172-49EE-AFD1-890EDF1294B6}" type="pres">
      <dgm:prSet presAssocID="{DE91F187-1A3B-4E58-B686-20C0217E331A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en-US"/>
        </a:p>
      </dgm:t>
    </dgm:pt>
    <dgm:pt modelId="{FD710E5D-07ED-4F83-8822-413E8BC12EAF}" type="pres">
      <dgm:prSet presAssocID="{DE91F187-1A3B-4E58-B686-20C0217E331A}" presName="Name1" presStyleCnt="0"/>
      <dgm:spPr/>
    </dgm:pt>
    <dgm:pt modelId="{88868328-6135-4871-A255-7167CD303C86}" type="pres">
      <dgm:prSet presAssocID="{DE91F187-1A3B-4E58-B686-20C0217E331A}" presName="cycle" presStyleCnt="0"/>
      <dgm:spPr/>
    </dgm:pt>
    <dgm:pt modelId="{70BEC28C-AB50-4491-8DC2-93D66D77A39A}" type="pres">
      <dgm:prSet presAssocID="{DE91F187-1A3B-4E58-B686-20C0217E331A}" presName="srcNode" presStyleLbl="node1" presStyleIdx="0" presStyleCnt="4"/>
      <dgm:spPr/>
    </dgm:pt>
    <dgm:pt modelId="{860BDD64-71E8-4ED9-BA64-A507F4B721B7}" type="pres">
      <dgm:prSet presAssocID="{DE91F187-1A3B-4E58-B686-20C0217E331A}" presName="conn" presStyleLbl="parChTrans1D2" presStyleIdx="0" presStyleCnt="1"/>
      <dgm:spPr/>
      <dgm:t>
        <a:bodyPr/>
        <a:lstStyle/>
        <a:p>
          <a:endParaRPr lang="en-US"/>
        </a:p>
      </dgm:t>
    </dgm:pt>
    <dgm:pt modelId="{28873328-4ABE-4667-BB47-B91A6BC03FCB}" type="pres">
      <dgm:prSet presAssocID="{DE91F187-1A3B-4E58-B686-20C0217E331A}" presName="extraNode" presStyleLbl="node1" presStyleIdx="0" presStyleCnt="4"/>
      <dgm:spPr/>
    </dgm:pt>
    <dgm:pt modelId="{55F14759-833F-45EC-A541-C5988973A408}" type="pres">
      <dgm:prSet presAssocID="{DE91F187-1A3B-4E58-B686-20C0217E331A}" presName="dstNode" presStyleLbl="node1" presStyleIdx="0" presStyleCnt="4"/>
      <dgm:spPr/>
    </dgm:pt>
    <dgm:pt modelId="{1205CA06-AC64-41B6-88A9-38DA697CB849}" type="pres">
      <dgm:prSet presAssocID="{D95EFDCA-05F1-4C96-A6F8-DC9FC23FD7CF}" presName="text_1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DDDFB40-94E1-4B72-9264-2C47C4EC50BC}" type="pres">
      <dgm:prSet presAssocID="{D95EFDCA-05F1-4C96-A6F8-DC9FC23FD7CF}" presName="accent_1" presStyleCnt="0"/>
      <dgm:spPr/>
    </dgm:pt>
    <dgm:pt modelId="{EAED506B-1276-482C-B121-9DE47C53972C}" type="pres">
      <dgm:prSet presAssocID="{D95EFDCA-05F1-4C96-A6F8-DC9FC23FD7CF}" presName="accentRepeatNode" presStyleLbl="solidFgAcc1" presStyleIdx="0" presStyleCnt="4"/>
      <dgm:spPr/>
    </dgm:pt>
    <dgm:pt modelId="{A3BDAC61-3AF2-440D-8857-A6158A5F2F11}" type="pres">
      <dgm:prSet presAssocID="{CAEDE1E0-DEA9-49DA-AEF1-23537401C466}" presName="text_2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2596890-0983-45FD-BCB0-E04CBC6C235D}" type="pres">
      <dgm:prSet presAssocID="{CAEDE1E0-DEA9-49DA-AEF1-23537401C466}" presName="accent_2" presStyleCnt="0"/>
      <dgm:spPr/>
    </dgm:pt>
    <dgm:pt modelId="{859A2737-FBFE-45F7-8449-077FF4A5291A}" type="pres">
      <dgm:prSet presAssocID="{CAEDE1E0-DEA9-49DA-AEF1-23537401C466}" presName="accentRepeatNode" presStyleLbl="solidFgAcc1" presStyleIdx="1" presStyleCnt="4"/>
      <dgm:spPr/>
    </dgm:pt>
    <dgm:pt modelId="{847ADC21-46AF-4B37-8342-0844BA4784E3}" type="pres">
      <dgm:prSet presAssocID="{13C15129-2571-48E7-A9CB-D42A48714FBB}" presName="text_3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0DF71CE-5811-4416-BD54-7B258DC0F5CE}" type="pres">
      <dgm:prSet presAssocID="{13C15129-2571-48E7-A9CB-D42A48714FBB}" presName="accent_3" presStyleCnt="0"/>
      <dgm:spPr/>
    </dgm:pt>
    <dgm:pt modelId="{FC814140-43CF-47BE-8EFE-5207F803590E}" type="pres">
      <dgm:prSet presAssocID="{13C15129-2571-48E7-A9CB-D42A48714FBB}" presName="accentRepeatNode" presStyleLbl="solidFgAcc1" presStyleIdx="2" presStyleCnt="4"/>
      <dgm:spPr/>
    </dgm:pt>
    <dgm:pt modelId="{B1F55B93-28B2-4941-A58B-D167A3D7FDC5}" type="pres">
      <dgm:prSet presAssocID="{96CFEAA5-E26A-467D-ACCE-C6716D4E6E9F}" presName="text_4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DD6F21B-0CA0-4FB3-BD23-B8B0768BCFB1}" type="pres">
      <dgm:prSet presAssocID="{96CFEAA5-E26A-467D-ACCE-C6716D4E6E9F}" presName="accent_4" presStyleCnt="0"/>
      <dgm:spPr/>
    </dgm:pt>
    <dgm:pt modelId="{3EDE0B7C-4F39-4A7F-9042-93778B618D6A}" type="pres">
      <dgm:prSet presAssocID="{96CFEAA5-E26A-467D-ACCE-C6716D4E6E9F}" presName="accentRepeatNode" presStyleLbl="solidFgAcc1" presStyleIdx="3" presStyleCnt="4"/>
      <dgm:spPr/>
    </dgm:pt>
  </dgm:ptLst>
  <dgm:cxnLst>
    <dgm:cxn modelId="{D96D7D5A-D849-4FE1-B985-06BF242E2BDC}" srcId="{DE91F187-1A3B-4E58-B686-20C0217E331A}" destId="{D95EFDCA-05F1-4C96-A6F8-DC9FC23FD7CF}" srcOrd="0" destOrd="0" parTransId="{8AE8E06B-405C-4234-8255-272F3B23F2F2}" sibTransId="{9728B168-4E57-44B1-9410-B5A5B77FCF9D}"/>
    <dgm:cxn modelId="{321566B6-725E-443C-89FA-062A716F72DE}" type="presOf" srcId="{DE91F187-1A3B-4E58-B686-20C0217E331A}" destId="{E7C4A505-1172-49EE-AFD1-890EDF1294B6}" srcOrd="0" destOrd="0" presId="urn:microsoft.com/office/officeart/2008/layout/VerticalCurvedList"/>
    <dgm:cxn modelId="{89A3C824-F118-41FF-A6E9-A1C5520C1746}" type="presOf" srcId="{9728B168-4E57-44B1-9410-B5A5B77FCF9D}" destId="{860BDD64-71E8-4ED9-BA64-A507F4B721B7}" srcOrd="0" destOrd="0" presId="urn:microsoft.com/office/officeart/2008/layout/VerticalCurvedList"/>
    <dgm:cxn modelId="{3D6C5298-A0B7-4856-A6EE-3782AE661607}" srcId="{DE91F187-1A3B-4E58-B686-20C0217E331A}" destId="{CAEDE1E0-DEA9-49DA-AEF1-23537401C466}" srcOrd="1" destOrd="0" parTransId="{B4FD57E1-FFE1-4059-BFD4-47253DAACC08}" sibTransId="{ECE2567A-CEE7-48D0-82ED-5B5E4493C2FE}"/>
    <dgm:cxn modelId="{ABB37054-82CE-4456-912A-22664FC99714}" srcId="{DE91F187-1A3B-4E58-B686-20C0217E331A}" destId="{13C15129-2571-48E7-A9CB-D42A48714FBB}" srcOrd="2" destOrd="0" parTransId="{B942742E-3879-4A96-B39E-0BAD4DF21D9C}" sibTransId="{DE99AE08-C1B3-4A3E-A2D9-423E79A79919}"/>
    <dgm:cxn modelId="{EF0B0EA0-040C-4AA9-8A06-FB6FD65CAE6E}" type="presOf" srcId="{96CFEAA5-E26A-467D-ACCE-C6716D4E6E9F}" destId="{B1F55B93-28B2-4941-A58B-D167A3D7FDC5}" srcOrd="0" destOrd="0" presId="urn:microsoft.com/office/officeart/2008/layout/VerticalCurvedList"/>
    <dgm:cxn modelId="{CE282077-4A48-43A5-B587-17EDAB9B22CC}" srcId="{DE91F187-1A3B-4E58-B686-20C0217E331A}" destId="{96CFEAA5-E26A-467D-ACCE-C6716D4E6E9F}" srcOrd="3" destOrd="0" parTransId="{A94D0BB2-3358-4014-AABD-5FC271932406}" sibTransId="{F027EC20-442F-4F47-B7DB-2F70573C20D9}"/>
    <dgm:cxn modelId="{CB88B182-6E31-49D1-A234-4D66ACDBAEB7}" type="presOf" srcId="{CAEDE1E0-DEA9-49DA-AEF1-23537401C466}" destId="{A3BDAC61-3AF2-440D-8857-A6158A5F2F11}" srcOrd="0" destOrd="0" presId="urn:microsoft.com/office/officeart/2008/layout/VerticalCurvedList"/>
    <dgm:cxn modelId="{B61F0631-7842-414C-9DC2-033A4BAE6368}" type="presOf" srcId="{D95EFDCA-05F1-4C96-A6F8-DC9FC23FD7CF}" destId="{1205CA06-AC64-41B6-88A9-38DA697CB849}" srcOrd="0" destOrd="0" presId="urn:microsoft.com/office/officeart/2008/layout/VerticalCurvedList"/>
    <dgm:cxn modelId="{8F7AF8A1-1F2E-496D-AA70-A1372E50413C}" type="presOf" srcId="{13C15129-2571-48E7-A9CB-D42A48714FBB}" destId="{847ADC21-46AF-4B37-8342-0844BA4784E3}" srcOrd="0" destOrd="0" presId="urn:microsoft.com/office/officeart/2008/layout/VerticalCurvedList"/>
    <dgm:cxn modelId="{AAAFD829-6B5B-449F-9A86-A2F76CBCBDDB}" type="presParOf" srcId="{E7C4A505-1172-49EE-AFD1-890EDF1294B6}" destId="{FD710E5D-07ED-4F83-8822-413E8BC12EAF}" srcOrd="0" destOrd="0" presId="urn:microsoft.com/office/officeart/2008/layout/VerticalCurvedList"/>
    <dgm:cxn modelId="{A4579EDB-BE02-45F7-8E28-BBF4970B3400}" type="presParOf" srcId="{FD710E5D-07ED-4F83-8822-413E8BC12EAF}" destId="{88868328-6135-4871-A255-7167CD303C86}" srcOrd="0" destOrd="0" presId="urn:microsoft.com/office/officeart/2008/layout/VerticalCurvedList"/>
    <dgm:cxn modelId="{8A4DA433-0D96-4EDF-8AF3-67CE853886E5}" type="presParOf" srcId="{88868328-6135-4871-A255-7167CD303C86}" destId="{70BEC28C-AB50-4491-8DC2-93D66D77A39A}" srcOrd="0" destOrd="0" presId="urn:microsoft.com/office/officeart/2008/layout/VerticalCurvedList"/>
    <dgm:cxn modelId="{6E7DB6B7-89C4-4F73-9F11-505FAE7FA29A}" type="presParOf" srcId="{88868328-6135-4871-A255-7167CD303C86}" destId="{860BDD64-71E8-4ED9-BA64-A507F4B721B7}" srcOrd="1" destOrd="0" presId="urn:microsoft.com/office/officeart/2008/layout/VerticalCurvedList"/>
    <dgm:cxn modelId="{ECD07BB0-7A10-43E4-91F9-31682AC3FFCD}" type="presParOf" srcId="{88868328-6135-4871-A255-7167CD303C86}" destId="{28873328-4ABE-4667-BB47-B91A6BC03FCB}" srcOrd="2" destOrd="0" presId="urn:microsoft.com/office/officeart/2008/layout/VerticalCurvedList"/>
    <dgm:cxn modelId="{0F1045FC-E97C-4768-8834-8D6E3620505B}" type="presParOf" srcId="{88868328-6135-4871-A255-7167CD303C86}" destId="{55F14759-833F-45EC-A541-C5988973A408}" srcOrd="3" destOrd="0" presId="urn:microsoft.com/office/officeart/2008/layout/VerticalCurvedList"/>
    <dgm:cxn modelId="{159BA97F-45C4-4D43-99A6-23669574A097}" type="presParOf" srcId="{FD710E5D-07ED-4F83-8822-413E8BC12EAF}" destId="{1205CA06-AC64-41B6-88A9-38DA697CB849}" srcOrd="1" destOrd="0" presId="urn:microsoft.com/office/officeart/2008/layout/VerticalCurvedList"/>
    <dgm:cxn modelId="{B8A20224-2B4B-457B-975F-8B2B00F6D653}" type="presParOf" srcId="{FD710E5D-07ED-4F83-8822-413E8BC12EAF}" destId="{3DDDFB40-94E1-4B72-9264-2C47C4EC50BC}" srcOrd="2" destOrd="0" presId="urn:microsoft.com/office/officeart/2008/layout/VerticalCurvedList"/>
    <dgm:cxn modelId="{A596633A-7D64-4436-81CC-FE7EB85CDB8C}" type="presParOf" srcId="{3DDDFB40-94E1-4B72-9264-2C47C4EC50BC}" destId="{EAED506B-1276-482C-B121-9DE47C53972C}" srcOrd="0" destOrd="0" presId="urn:microsoft.com/office/officeart/2008/layout/VerticalCurvedList"/>
    <dgm:cxn modelId="{AA6E9405-016F-416E-B37C-A9BD48E2714E}" type="presParOf" srcId="{FD710E5D-07ED-4F83-8822-413E8BC12EAF}" destId="{A3BDAC61-3AF2-440D-8857-A6158A5F2F11}" srcOrd="3" destOrd="0" presId="urn:microsoft.com/office/officeart/2008/layout/VerticalCurvedList"/>
    <dgm:cxn modelId="{1AFF2963-7E90-4F42-AF6D-42C1ED9DC586}" type="presParOf" srcId="{FD710E5D-07ED-4F83-8822-413E8BC12EAF}" destId="{52596890-0983-45FD-BCB0-E04CBC6C235D}" srcOrd="4" destOrd="0" presId="urn:microsoft.com/office/officeart/2008/layout/VerticalCurvedList"/>
    <dgm:cxn modelId="{3850F0A9-F266-4C67-ADE2-06E41625BBDB}" type="presParOf" srcId="{52596890-0983-45FD-BCB0-E04CBC6C235D}" destId="{859A2737-FBFE-45F7-8449-077FF4A5291A}" srcOrd="0" destOrd="0" presId="urn:microsoft.com/office/officeart/2008/layout/VerticalCurvedList"/>
    <dgm:cxn modelId="{8CC96E49-DC70-4044-8364-98C1DE0EF689}" type="presParOf" srcId="{FD710E5D-07ED-4F83-8822-413E8BC12EAF}" destId="{847ADC21-46AF-4B37-8342-0844BA4784E3}" srcOrd="5" destOrd="0" presId="urn:microsoft.com/office/officeart/2008/layout/VerticalCurvedList"/>
    <dgm:cxn modelId="{4DE56C8E-4E8A-435F-B56A-F60439C5A501}" type="presParOf" srcId="{FD710E5D-07ED-4F83-8822-413E8BC12EAF}" destId="{D0DF71CE-5811-4416-BD54-7B258DC0F5CE}" srcOrd="6" destOrd="0" presId="urn:microsoft.com/office/officeart/2008/layout/VerticalCurvedList"/>
    <dgm:cxn modelId="{5811E86E-E417-4177-B655-70347FE90E6E}" type="presParOf" srcId="{D0DF71CE-5811-4416-BD54-7B258DC0F5CE}" destId="{FC814140-43CF-47BE-8EFE-5207F803590E}" srcOrd="0" destOrd="0" presId="urn:microsoft.com/office/officeart/2008/layout/VerticalCurvedList"/>
    <dgm:cxn modelId="{A6926F2E-8079-4EA9-BDD0-FED7A2CE356B}" type="presParOf" srcId="{FD710E5D-07ED-4F83-8822-413E8BC12EAF}" destId="{B1F55B93-28B2-4941-A58B-D167A3D7FDC5}" srcOrd="7" destOrd="0" presId="urn:microsoft.com/office/officeart/2008/layout/VerticalCurvedList"/>
    <dgm:cxn modelId="{81BD692A-1119-47DC-9530-08FDFA03FEBE}" type="presParOf" srcId="{FD710E5D-07ED-4F83-8822-413E8BC12EAF}" destId="{EDD6F21B-0CA0-4FB3-BD23-B8B0768BCFB1}" srcOrd="8" destOrd="0" presId="urn:microsoft.com/office/officeart/2008/layout/VerticalCurvedList"/>
    <dgm:cxn modelId="{F36240F5-653E-4848-81F4-61FB78493AB8}" type="presParOf" srcId="{EDD6F21B-0CA0-4FB3-BD23-B8B0768BCFB1}" destId="{3EDE0B7C-4F39-4A7F-9042-93778B618D6A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11.xml><?xml version="1.0" encoding="utf-8"?>
<dgm:dataModel xmlns:dgm="http://schemas.openxmlformats.org/drawingml/2006/diagram" xmlns:a="http://schemas.openxmlformats.org/drawingml/2006/main">
  <dgm:ptLst>
    <dgm:pt modelId="{008523E1-8683-4D0C-B824-3E8DF0ADD231}" type="doc">
      <dgm:prSet loTypeId="urn:microsoft.com/office/officeart/2005/8/layout/v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B70BC815-339D-4B40-9501-E4E6C3B96B8D}">
      <dgm:prSet/>
      <dgm:spPr/>
      <dgm:t>
        <a:bodyPr/>
        <a:lstStyle/>
        <a:p>
          <a:pPr algn="l" rtl="0"/>
          <a:r>
            <a:rPr lang="en-US" dirty="0" smtClean="0"/>
            <a:t>The average annual temperature in Palestine has increased by 1.4 C in the last 50 years.</a:t>
          </a:r>
          <a:endParaRPr lang="en-US" dirty="0"/>
        </a:p>
      </dgm:t>
    </dgm:pt>
    <dgm:pt modelId="{64B40E3B-11A3-40C6-A49A-CA4089436180}" type="parTrans" cxnId="{AD046107-7280-4446-B8F6-EBF87868D01F}">
      <dgm:prSet/>
      <dgm:spPr/>
      <dgm:t>
        <a:bodyPr/>
        <a:lstStyle/>
        <a:p>
          <a:endParaRPr lang="en-US"/>
        </a:p>
      </dgm:t>
    </dgm:pt>
    <dgm:pt modelId="{AFCFB92D-C63E-4836-8BCC-1B203FFD7D02}" type="sibTrans" cxnId="{AD046107-7280-4446-B8F6-EBF87868D01F}">
      <dgm:prSet/>
      <dgm:spPr/>
      <dgm:t>
        <a:bodyPr/>
        <a:lstStyle/>
        <a:p>
          <a:endParaRPr lang="en-US"/>
        </a:p>
      </dgm:t>
    </dgm:pt>
    <dgm:pt modelId="{572255CE-96E2-4538-AF0A-726A06FFAD17}">
      <dgm:prSet/>
      <dgm:spPr/>
      <dgm:t>
        <a:bodyPr/>
        <a:lstStyle/>
        <a:p>
          <a:pPr algn="l" rtl="0"/>
          <a:r>
            <a:rPr lang="en-US" dirty="0" smtClean="0"/>
            <a:t>Relative changes in annual precipitation.</a:t>
          </a:r>
          <a:endParaRPr lang="en-US" dirty="0"/>
        </a:p>
      </dgm:t>
    </dgm:pt>
    <dgm:pt modelId="{65A6B1B8-4551-4D70-AA04-D3FB2710F1F3}" type="parTrans" cxnId="{B1DC18AC-DE73-48AB-ADB3-D57F0BB8A517}">
      <dgm:prSet/>
      <dgm:spPr/>
      <dgm:t>
        <a:bodyPr/>
        <a:lstStyle/>
        <a:p>
          <a:endParaRPr lang="en-US"/>
        </a:p>
      </dgm:t>
    </dgm:pt>
    <dgm:pt modelId="{959B60D3-7880-40EA-914D-37267858E44B}" type="sibTrans" cxnId="{B1DC18AC-DE73-48AB-ADB3-D57F0BB8A517}">
      <dgm:prSet/>
      <dgm:spPr/>
      <dgm:t>
        <a:bodyPr/>
        <a:lstStyle/>
        <a:p>
          <a:endParaRPr lang="en-US"/>
        </a:p>
      </dgm:t>
    </dgm:pt>
    <dgm:pt modelId="{54B22121-7F8F-466F-842C-E5CFE0B2FC02}">
      <dgm:prSet/>
      <dgm:spPr/>
      <dgm:t>
        <a:bodyPr/>
        <a:lstStyle/>
        <a:p>
          <a:pPr algn="l" rtl="0"/>
          <a:r>
            <a:rPr lang="en-US" smtClean="0"/>
            <a:t>Change </a:t>
          </a:r>
          <a:r>
            <a:rPr lang="en-US" dirty="0" smtClean="0"/>
            <a:t>in sea level rise -The Mediterranean Sea-.</a:t>
          </a:r>
          <a:endParaRPr lang="en-US" dirty="0"/>
        </a:p>
      </dgm:t>
    </dgm:pt>
    <dgm:pt modelId="{4DFE2B69-C07D-4192-93BC-B8A3FACDBCCD}" type="parTrans" cxnId="{DC0E7D75-020E-4B57-8FB5-AABF1B7DDEEF}">
      <dgm:prSet/>
      <dgm:spPr/>
      <dgm:t>
        <a:bodyPr/>
        <a:lstStyle/>
        <a:p>
          <a:endParaRPr lang="en-US"/>
        </a:p>
      </dgm:t>
    </dgm:pt>
    <dgm:pt modelId="{E73050E1-FABD-4417-AFEC-7907E3DB6843}" type="sibTrans" cxnId="{DC0E7D75-020E-4B57-8FB5-AABF1B7DDEEF}">
      <dgm:prSet/>
      <dgm:spPr/>
      <dgm:t>
        <a:bodyPr/>
        <a:lstStyle/>
        <a:p>
          <a:endParaRPr lang="en-US"/>
        </a:p>
      </dgm:t>
    </dgm:pt>
    <dgm:pt modelId="{B3D71807-6189-4D89-B476-670A0913FC11}">
      <dgm:prSet/>
      <dgm:spPr/>
      <dgm:t>
        <a:bodyPr/>
        <a:lstStyle/>
        <a:p>
          <a:pPr algn="l" rtl="0"/>
          <a:r>
            <a:rPr lang="en-US" dirty="0" smtClean="0"/>
            <a:t>Minimum &amp; maximum temperatures in summer and winter.</a:t>
          </a:r>
          <a:endParaRPr lang="en-US" dirty="0"/>
        </a:p>
      </dgm:t>
    </dgm:pt>
    <dgm:pt modelId="{FB1DA6BD-1FD2-4D47-8EC8-2983309D6D60}" type="parTrans" cxnId="{D5873A83-D59B-4306-ADE1-3F26F1B2B775}">
      <dgm:prSet/>
      <dgm:spPr/>
      <dgm:t>
        <a:bodyPr/>
        <a:lstStyle/>
        <a:p>
          <a:endParaRPr lang="en-US"/>
        </a:p>
      </dgm:t>
    </dgm:pt>
    <dgm:pt modelId="{29DFF6EB-8741-49A4-8337-206BA268C9E8}" type="sibTrans" cxnId="{D5873A83-D59B-4306-ADE1-3F26F1B2B775}">
      <dgm:prSet/>
      <dgm:spPr/>
      <dgm:t>
        <a:bodyPr/>
        <a:lstStyle/>
        <a:p>
          <a:endParaRPr lang="en-US"/>
        </a:p>
      </dgm:t>
    </dgm:pt>
    <dgm:pt modelId="{76A0CAC8-9C0B-4B05-87E7-DBC8532DB67A}">
      <dgm:prSet/>
      <dgm:spPr/>
      <dgm:t>
        <a:bodyPr/>
        <a:lstStyle/>
        <a:p>
          <a:pPr algn="l" rtl="0"/>
          <a:r>
            <a:rPr lang="en-US" smtClean="0"/>
            <a:t>frequency of extreme events. </a:t>
          </a:r>
          <a:endParaRPr lang="en-US" dirty="0"/>
        </a:p>
      </dgm:t>
    </dgm:pt>
    <dgm:pt modelId="{9CB82C9E-5559-40E7-B551-65341F8746C7}" type="parTrans" cxnId="{21780137-D00C-4E5E-B643-FAD02AE7BFAE}">
      <dgm:prSet/>
      <dgm:spPr/>
      <dgm:t>
        <a:bodyPr/>
        <a:lstStyle/>
        <a:p>
          <a:endParaRPr lang="en-US"/>
        </a:p>
      </dgm:t>
    </dgm:pt>
    <dgm:pt modelId="{456991C2-E1F2-4FCA-ACD0-681DF83FDACF}" type="sibTrans" cxnId="{21780137-D00C-4E5E-B643-FAD02AE7BFAE}">
      <dgm:prSet/>
      <dgm:spPr/>
      <dgm:t>
        <a:bodyPr/>
        <a:lstStyle/>
        <a:p>
          <a:endParaRPr lang="en-US"/>
        </a:p>
      </dgm:t>
    </dgm:pt>
    <dgm:pt modelId="{96300E70-4C96-4258-8CD4-F481779EF6F9}" type="pres">
      <dgm:prSet presAssocID="{008523E1-8683-4D0C-B824-3E8DF0ADD231}" presName="linearFlow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C70714F-E50D-481D-A497-EC26E81DE4A8}" type="pres">
      <dgm:prSet presAssocID="{B70BC815-339D-4B40-9501-E4E6C3B96B8D}" presName="composite" presStyleCnt="0"/>
      <dgm:spPr/>
    </dgm:pt>
    <dgm:pt modelId="{2FCD0645-8C87-4FB6-A237-7EEF70C7CF62}" type="pres">
      <dgm:prSet presAssocID="{B70BC815-339D-4B40-9501-E4E6C3B96B8D}" presName="imgShp" presStyleLbl="fgImgPlace1" presStyleIdx="0" presStyleCnt="5"/>
      <dgm:spPr/>
      <dgm:t>
        <a:bodyPr/>
        <a:lstStyle/>
        <a:p>
          <a:endParaRPr lang="en-US"/>
        </a:p>
      </dgm:t>
    </dgm:pt>
    <dgm:pt modelId="{5F28DA02-4D25-497E-9A0D-0049C2A9DFE8}" type="pres">
      <dgm:prSet presAssocID="{B70BC815-339D-4B40-9501-E4E6C3B96B8D}" presName="txShp" presStyleLbl="node1" presStyleIdx="0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DA46C86-9F86-4B64-864D-D4B7964EE465}" type="pres">
      <dgm:prSet presAssocID="{AFCFB92D-C63E-4836-8BCC-1B203FFD7D02}" presName="spacing" presStyleCnt="0"/>
      <dgm:spPr/>
    </dgm:pt>
    <dgm:pt modelId="{C39B7664-C849-4DD5-86A2-19C43F6B373E}" type="pres">
      <dgm:prSet presAssocID="{B3D71807-6189-4D89-B476-670A0913FC11}" presName="composite" presStyleCnt="0"/>
      <dgm:spPr/>
    </dgm:pt>
    <dgm:pt modelId="{7F2370D1-E9F1-486B-9FE3-4FABFF2F59D0}" type="pres">
      <dgm:prSet presAssocID="{B3D71807-6189-4D89-B476-670A0913FC11}" presName="imgShp" presStyleLbl="fgImgPlace1" presStyleIdx="1" presStyleCnt="5"/>
      <dgm:spPr/>
    </dgm:pt>
    <dgm:pt modelId="{832E69F9-13E7-443D-8231-94F995D2247A}" type="pres">
      <dgm:prSet presAssocID="{B3D71807-6189-4D89-B476-670A0913FC11}" presName="txShp" presStyleLbl="node1" presStyleIdx="1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07FC8B3-4DFC-421D-984B-C536C034D13B}" type="pres">
      <dgm:prSet presAssocID="{29DFF6EB-8741-49A4-8337-206BA268C9E8}" presName="spacing" presStyleCnt="0"/>
      <dgm:spPr/>
    </dgm:pt>
    <dgm:pt modelId="{2B944967-CDA0-47D0-9A56-57A0DA670F66}" type="pres">
      <dgm:prSet presAssocID="{572255CE-96E2-4538-AF0A-726A06FFAD17}" presName="composite" presStyleCnt="0"/>
      <dgm:spPr/>
    </dgm:pt>
    <dgm:pt modelId="{68C94BE5-93E8-47AD-84A8-C5C33059EF72}" type="pres">
      <dgm:prSet presAssocID="{572255CE-96E2-4538-AF0A-726A06FFAD17}" presName="imgShp" presStyleLbl="fgImgPlace1" presStyleIdx="2" presStyleCnt="5"/>
      <dgm:spPr/>
    </dgm:pt>
    <dgm:pt modelId="{0EAED74B-021C-4C98-BE88-B1F905D94F19}" type="pres">
      <dgm:prSet presAssocID="{572255CE-96E2-4538-AF0A-726A06FFAD17}" presName="txShp" presStyleLbl="node1" presStyleIdx="2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C93E526-023B-495D-ADD8-8E46089FCE9B}" type="pres">
      <dgm:prSet presAssocID="{959B60D3-7880-40EA-914D-37267858E44B}" presName="spacing" presStyleCnt="0"/>
      <dgm:spPr/>
    </dgm:pt>
    <dgm:pt modelId="{652F3D15-C829-4DD3-A3B7-2F017821FDC8}" type="pres">
      <dgm:prSet presAssocID="{76A0CAC8-9C0B-4B05-87E7-DBC8532DB67A}" presName="composite" presStyleCnt="0"/>
      <dgm:spPr/>
    </dgm:pt>
    <dgm:pt modelId="{A9B814F5-F636-40D3-AEFC-3363D1939ED1}" type="pres">
      <dgm:prSet presAssocID="{76A0CAC8-9C0B-4B05-87E7-DBC8532DB67A}" presName="imgShp" presStyleLbl="fgImgPlace1" presStyleIdx="3" presStyleCnt="5"/>
      <dgm:spPr/>
    </dgm:pt>
    <dgm:pt modelId="{AD160306-BC9D-4FD2-ABFA-4E311FCD5E0B}" type="pres">
      <dgm:prSet presAssocID="{76A0CAC8-9C0B-4B05-87E7-DBC8532DB67A}" presName="txShp" presStyleLbl="node1" presStyleIdx="3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1DB66D9-B99E-4ACA-900F-5CEBEC17E84D}" type="pres">
      <dgm:prSet presAssocID="{456991C2-E1F2-4FCA-ACD0-681DF83FDACF}" presName="spacing" presStyleCnt="0"/>
      <dgm:spPr/>
    </dgm:pt>
    <dgm:pt modelId="{849F535B-0454-4256-9E32-C8ACE1A5EF2F}" type="pres">
      <dgm:prSet presAssocID="{54B22121-7F8F-466F-842C-E5CFE0B2FC02}" presName="composite" presStyleCnt="0"/>
      <dgm:spPr/>
    </dgm:pt>
    <dgm:pt modelId="{1A97C0EF-37C1-4674-B225-0B3956F011A8}" type="pres">
      <dgm:prSet presAssocID="{54B22121-7F8F-466F-842C-E5CFE0B2FC02}" presName="imgShp" presStyleLbl="fgImgPlace1" presStyleIdx="4" presStyleCnt="5"/>
      <dgm:spPr/>
    </dgm:pt>
    <dgm:pt modelId="{9DC5C89E-BFA2-44BD-8C5E-D28306193F7A}" type="pres">
      <dgm:prSet presAssocID="{54B22121-7F8F-466F-842C-E5CFE0B2FC02}" presName="txShp" presStyleLbl="node1" presStyleIdx="4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3A8356C8-BC32-41CE-AF4B-3CE004FF72D8}" type="presOf" srcId="{54B22121-7F8F-466F-842C-E5CFE0B2FC02}" destId="{9DC5C89E-BFA2-44BD-8C5E-D28306193F7A}" srcOrd="0" destOrd="0" presId="urn:microsoft.com/office/officeart/2005/8/layout/vList3"/>
    <dgm:cxn modelId="{3A49B89D-EC71-4D66-BFB7-083A86FE53DB}" type="presOf" srcId="{76A0CAC8-9C0B-4B05-87E7-DBC8532DB67A}" destId="{AD160306-BC9D-4FD2-ABFA-4E311FCD5E0B}" srcOrd="0" destOrd="0" presId="urn:microsoft.com/office/officeart/2005/8/layout/vList3"/>
    <dgm:cxn modelId="{F67C0747-EEEE-4500-8438-4CD9B121852D}" type="presOf" srcId="{572255CE-96E2-4538-AF0A-726A06FFAD17}" destId="{0EAED74B-021C-4C98-BE88-B1F905D94F19}" srcOrd="0" destOrd="0" presId="urn:microsoft.com/office/officeart/2005/8/layout/vList3"/>
    <dgm:cxn modelId="{21780137-D00C-4E5E-B643-FAD02AE7BFAE}" srcId="{008523E1-8683-4D0C-B824-3E8DF0ADD231}" destId="{76A0CAC8-9C0B-4B05-87E7-DBC8532DB67A}" srcOrd="3" destOrd="0" parTransId="{9CB82C9E-5559-40E7-B551-65341F8746C7}" sibTransId="{456991C2-E1F2-4FCA-ACD0-681DF83FDACF}"/>
    <dgm:cxn modelId="{DC0E7D75-020E-4B57-8FB5-AABF1B7DDEEF}" srcId="{008523E1-8683-4D0C-B824-3E8DF0ADD231}" destId="{54B22121-7F8F-466F-842C-E5CFE0B2FC02}" srcOrd="4" destOrd="0" parTransId="{4DFE2B69-C07D-4192-93BC-B8A3FACDBCCD}" sibTransId="{E73050E1-FABD-4417-AFEC-7907E3DB6843}"/>
    <dgm:cxn modelId="{D5873A83-D59B-4306-ADE1-3F26F1B2B775}" srcId="{008523E1-8683-4D0C-B824-3E8DF0ADD231}" destId="{B3D71807-6189-4D89-B476-670A0913FC11}" srcOrd="1" destOrd="0" parTransId="{FB1DA6BD-1FD2-4D47-8EC8-2983309D6D60}" sibTransId="{29DFF6EB-8741-49A4-8337-206BA268C9E8}"/>
    <dgm:cxn modelId="{52DFAED8-00BD-4049-8B96-4E43749CD211}" type="presOf" srcId="{B3D71807-6189-4D89-B476-670A0913FC11}" destId="{832E69F9-13E7-443D-8231-94F995D2247A}" srcOrd="0" destOrd="0" presId="urn:microsoft.com/office/officeart/2005/8/layout/vList3"/>
    <dgm:cxn modelId="{B1DC18AC-DE73-48AB-ADB3-D57F0BB8A517}" srcId="{008523E1-8683-4D0C-B824-3E8DF0ADD231}" destId="{572255CE-96E2-4538-AF0A-726A06FFAD17}" srcOrd="2" destOrd="0" parTransId="{65A6B1B8-4551-4D70-AA04-D3FB2710F1F3}" sibTransId="{959B60D3-7880-40EA-914D-37267858E44B}"/>
    <dgm:cxn modelId="{47DACB30-D839-42F6-98B6-E29AA62069CF}" type="presOf" srcId="{B70BC815-339D-4B40-9501-E4E6C3B96B8D}" destId="{5F28DA02-4D25-497E-9A0D-0049C2A9DFE8}" srcOrd="0" destOrd="0" presId="urn:microsoft.com/office/officeart/2005/8/layout/vList3"/>
    <dgm:cxn modelId="{A83F7068-3DE6-4400-B0F0-DD674AC6E2E1}" type="presOf" srcId="{008523E1-8683-4D0C-B824-3E8DF0ADD231}" destId="{96300E70-4C96-4258-8CD4-F481779EF6F9}" srcOrd="0" destOrd="0" presId="urn:microsoft.com/office/officeart/2005/8/layout/vList3"/>
    <dgm:cxn modelId="{AD046107-7280-4446-B8F6-EBF87868D01F}" srcId="{008523E1-8683-4D0C-B824-3E8DF0ADD231}" destId="{B70BC815-339D-4B40-9501-E4E6C3B96B8D}" srcOrd="0" destOrd="0" parTransId="{64B40E3B-11A3-40C6-A49A-CA4089436180}" sibTransId="{AFCFB92D-C63E-4836-8BCC-1B203FFD7D02}"/>
    <dgm:cxn modelId="{7AD2CAD4-6711-4BF7-86CD-FD86AAAC18DA}" type="presParOf" srcId="{96300E70-4C96-4258-8CD4-F481779EF6F9}" destId="{6C70714F-E50D-481D-A497-EC26E81DE4A8}" srcOrd="0" destOrd="0" presId="urn:microsoft.com/office/officeart/2005/8/layout/vList3"/>
    <dgm:cxn modelId="{2272AE8E-F9C5-45EA-BD13-9E27A048B4E5}" type="presParOf" srcId="{6C70714F-E50D-481D-A497-EC26E81DE4A8}" destId="{2FCD0645-8C87-4FB6-A237-7EEF70C7CF62}" srcOrd="0" destOrd="0" presId="urn:microsoft.com/office/officeart/2005/8/layout/vList3"/>
    <dgm:cxn modelId="{41C5D9A7-157A-44BA-B17F-6825AF51CAC2}" type="presParOf" srcId="{6C70714F-E50D-481D-A497-EC26E81DE4A8}" destId="{5F28DA02-4D25-497E-9A0D-0049C2A9DFE8}" srcOrd="1" destOrd="0" presId="urn:microsoft.com/office/officeart/2005/8/layout/vList3"/>
    <dgm:cxn modelId="{008A46CD-E9E5-417A-BCB2-7A54182A53C9}" type="presParOf" srcId="{96300E70-4C96-4258-8CD4-F481779EF6F9}" destId="{ADA46C86-9F86-4B64-864D-D4B7964EE465}" srcOrd="1" destOrd="0" presId="urn:microsoft.com/office/officeart/2005/8/layout/vList3"/>
    <dgm:cxn modelId="{187D2ABA-7483-41DE-90BE-3F811583FAA9}" type="presParOf" srcId="{96300E70-4C96-4258-8CD4-F481779EF6F9}" destId="{C39B7664-C849-4DD5-86A2-19C43F6B373E}" srcOrd="2" destOrd="0" presId="urn:microsoft.com/office/officeart/2005/8/layout/vList3"/>
    <dgm:cxn modelId="{3507B649-C938-4E4B-832A-FE20B2502C01}" type="presParOf" srcId="{C39B7664-C849-4DD5-86A2-19C43F6B373E}" destId="{7F2370D1-E9F1-486B-9FE3-4FABFF2F59D0}" srcOrd="0" destOrd="0" presId="urn:microsoft.com/office/officeart/2005/8/layout/vList3"/>
    <dgm:cxn modelId="{63E90051-CBFC-4DD6-922A-D7AB296C1B21}" type="presParOf" srcId="{C39B7664-C849-4DD5-86A2-19C43F6B373E}" destId="{832E69F9-13E7-443D-8231-94F995D2247A}" srcOrd="1" destOrd="0" presId="urn:microsoft.com/office/officeart/2005/8/layout/vList3"/>
    <dgm:cxn modelId="{04F3D046-549E-4263-AECE-865D214D05BD}" type="presParOf" srcId="{96300E70-4C96-4258-8CD4-F481779EF6F9}" destId="{707FC8B3-4DFC-421D-984B-C536C034D13B}" srcOrd="3" destOrd="0" presId="urn:microsoft.com/office/officeart/2005/8/layout/vList3"/>
    <dgm:cxn modelId="{7FB9D08B-4073-44D0-A030-3AC49E47C050}" type="presParOf" srcId="{96300E70-4C96-4258-8CD4-F481779EF6F9}" destId="{2B944967-CDA0-47D0-9A56-57A0DA670F66}" srcOrd="4" destOrd="0" presId="urn:microsoft.com/office/officeart/2005/8/layout/vList3"/>
    <dgm:cxn modelId="{6BCDE421-4FD9-4E92-B665-D9B8747B8056}" type="presParOf" srcId="{2B944967-CDA0-47D0-9A56-57A0DA670F66}" destId="{68C94BE5-93E8-47AD-84A8-C5C33059EF72}" srcOrd="0" destOrd="0" presId="urn:microsoft.com/office/officeart/2005/8/layout/vList3"/>
    <dgm:cxn modelId="{5F0B7D24-A771-4997-B509-B17CBBD705BB}" type="presParOf" srcId="{2B944967-CDA0-47D0-9A56-57A0DA670F66}" destId="{0EAED74B-021C-4C98-BE88-B1F905D94F19}" srcOrd="1" destOrd="0" presId="urn:microsoft.com/office/officeart/2005/8/layout/vList3"/>
    <dgm:cxn modelId="{A07455CC-C0D2-4510-AAE1-DEA2DCBD3397}" type="presParOf" srcId="{96300E70-4C96-4258-8CD4-F481779EF6F9}" destId="{EC93E526-023B-495D-ADD8-8E46089FCE9B}" srcOrd="5" destOrd="0" presId="urn:microsoft.com/office/officeart/2005/8/layout/vList3"/>
    <dgm:cxn modelId="{60DA3B67-6B7C-4D04-94E6-F22DE481093D}" type="presParOf" srcId="{96300E70-4C96-4258-8CD4-F481779EF6F9}" destId="{652F3D15-C829-4DD3-A3B7-2F017821FDC8}" srcOrd="6" destOrd="0" presId="urn:microsoft.com/office/officeart/2005/8/layout/vList3"/>
    <dgm:cxn modelId="{2DCB7CE4-D346-4C0F-8518-647031843743}" type="presParOf" srcId="{652F3D15-C829-4DD3-A3B7-2F017821FDC8}" destId="{A9B814F5-F636-40D3-AEFC-3363D1939ED1}" srcOrd="0" destOrd="0" presId="urn:microsoft.com/office/officeart/2005/8/layout/vList3"/>
    <dgm:cxn modelId="{CC21C29D-6670-4200-AA78-660421E28DAE}" type="presParOf" srcId="{652F3D15-C829-4DD3-A3B7-2F017821FDC8}" destId="{AD160306-BC9D-4FD2-ABFA-4E311FCD5E0B}" srcOrd="1" destOrd="0" presId="urn:microsoft.com/office/officeart/2005/8/layout/vList3"/>
    <dgm:cxn modelId="{FE1474CB-8D2B-43ED-B511-0FAD1D94F2C5}" type="presParOf" srcId="{96300E70-4C96-4258-8CD4-F481779EF6F9}" destId="{91DB66D9-B99E-4ACA-900F-5CEBEC17E84D}" srcOrd="7" destOrd="0" presId="urn:microsoft.com/office/officeart/2005/8/layout/vList3"/>
    <dgm:cxn modelId="{6B0DA709-9334-4C49-99BE-4C3FCACA363D}" type="presParOf" srcId="{96300E70-4C96-4258-8CD4-F481779EF6F9}" destId="{849F535B-0454-4256-9E32-C8ACE1A5EF2F}" srcOrd="8" destOrd="0" presId="urn:microsoft.com/office/officeart/2005/8/layout/vList3"/>
    <dgm:cxn modelId="{ECA6E895-A66E-4E35-8790-03E1EF55BA60}" type="presParOf" srcId="{849F535B-0454-4256-9E32-C8ACE1A5EF2F}" destId="{1A97C0EF-37C1-4674-B225-0B3956F011A8}" srcOrd="0" destOrd="0" presId="urn:microsoft.com/office/officeart/2005/8/layout/vList3"/>
    <dgm:cxn modelId="{5B0B7359-DB47-4E24-861B-19C030E2FB88}" type="presParOf" srcId="{849F535B-0454-4256-9E32-C8ACE1A5EF2F}" destId="{9DC5C89E-BFA2-44BD-8C5E-D28306193F7A}" srcOrd="1" destOrd="0" presId="urn:microsoft.com/office/officeart/2005/8/layout/vList3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12.xml><?xml version="1.0" encoding="utf-8"?>
<dgm:dataModel xmlns:dgm="http://schemas.openxmlformats.org/drawingml/2006/diagram" xmlns:a="http://schemas.openxmlformats.org/drawingml/2006/main">
  <dgm:ptLst>
    <dgm:pt modelId="{8AA38713-E9E6-4047-8705-53DD4A080C78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E8619C58-DF1B-4A34-9934-D31004409B21}">
      <dgm:prSet custT="1"/>
      <dgm:spPr/>
      <dgm:t>
        <a:bodyPr/>
        <a:lstStyle/>
        <a:p>
          <a:pPr rtl="0"/>
          <a:r>
            <a:rPr lang="en-US" sz="2000" dirty="0" smtClean="0"/>
            <a:t>reducing the sources of these gases. for example </a:t>
          </a:r>
          <a:endParaRPr lang="en-US" sz="2000" dirty="0"/>
        </a:p>
      </dgm:t>
    </dgm:pt>
    <dgm:pt modelId="{BDEB2619-9799-459A-B8B2-9768FDECD8DC}" type="parTrans" cxnId="{7B145891-EC2A-479B-A09C-726A00F3B3A5}">
      <dgm:prSet/>
      <dgm:spPr/>
      <dgm:t>
        <a:bodyPr/>
        <a:lstStyle/>
        <a:p>
          <a:endParaRPr lang="en-US"/>
        </a:p>
      </dgm:t>
    </dgm:pt>
    <dgm:pt modelId="{26EFDBCA-FA25-47F9-9882-8C39D97FBE26}" type="sibTrans" cxnId="{7B145891-EC2A-479B-A09C-726A00F3B3A5}">
      <dgm:prSet/>
      <dgm:spPr/>
      <dgm:t>
        <a:bodyPr/>
        <a:lstStyle/>
        <a:p>
          <a:endParaRPr lang="en-US"/>
        </a:p>
      </dgm:t>
    </dgm:pt>
    <dgm:pt modelId="{28759F9D-B04F-4D2C-8206-A3AAECA7EC5B}">
      <dgm:prSet custT="1"/>
      <dgm:spPr/>
      <dgm:t>
        <a:bodyPr/>
        <a:lstStyle/>
        <a:p>
          <a:pPr rtl="0"/>
          <a:r>
            <a:rPr lang="en-US" sz="2000" dirty="0" smtClean="0"/>
            <a:t>increasing the 'sinks' that accumulate and store these gases</a:t>
          </a:r>
          <a:r>
            <a:rPr lang="en-US" sz="1700" dirty="0" smtClean="0"/>
            <a:t>.</a:t>
          </a:r>
          <a:endParaRPr lang="en-US" sz="1700" dirty="0"/>
        </a:p>
      </dgm:t>
    </dgm:pt>
    <dgm:pt modelId="{792EEA21-C5F4-4095-9AEC-31C0CEEDDA5F}" type="parTrans" cxnId="{1F5DFB15-3439-45FC-BFE9-793E1CF89F71}">
      <dgm:prSet/>
      <dgm:spPr/>
      <dgm:t>
        <a:bodyPr/>
        <a:lstStyle/>
        <a:p>
          <a:endParaRPr lang="en-US"/>
        </a:p>
      </dgm:t>
    </dgm:pt>
    <dgm:pt modelId="{78866806-029E-46DD-BCDC-3F00D1EF0A18}" type="sibTrans" cxnId="{1F5DFB15-3439-45FC-BFE9-793E1CF89F71}">
      <dgm:prSet/>
      <dgm:spPr/>
      <dgm:t>
        <a:bodyPr/>
        <a:lstStyle/>
        <a:p>
          <a:endParaRPr lang="en-US"/>
        </a:p>
      </dgm:t>
    </dgm:pt>
    <dgm:pt modelId="{D794E9DC-648C-481A-86BE-237233C46A9B}" type="pres">
      <dgm:prSet presAssocID="{8AA38713-E9E6-4047-8705-53DD4A080C78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en-US"/>
        </a:p>
      </dgm:t>
    </dgm:pt>
    <dgm:pt modelId="{16E2AD4A-F465-4F6F-88AB-3DC33C2BEA67}" type="pres">
      <dgm:prSet presAssocID="{8AA38713-E9E6-4047-8705-53DD4A080C78}" presName="Name1" presStyleCnt="0"/>
      <dgm:spPr/>
    </dgm:pt>
    <dgm:pt modelId="{188812BA-C0FE-46A6-B43B-333EBA166383}" type="pres">
      <dgm:prSet presAssocID="{8AA38713-E9E6-4047-8705-53DD4A080C78}" presName="cycle" presStyleCnt="0"/>
      <dgm:spPr/>
    </dgm:pt>
    <dgm:pt modelId="{97F3A629-61B2-46B5-9F7D-E23B957211CA}" type="pres">
      <dgm:prSet presAssocID="{8AA38713-E9E6-4047-8705-53DD4A080C78}" presName="srcNode" presStyleLbl="node1" presStyleIdx="0" presStyleCnt="2"/>
      <dgm:spPr/>
    </dgm:pt>
    <dgm:pt modelId="{CA11CA03-94F9-487E-B63A-E138AC18AA0C}" type="pres">
      <dgm:prSet presAssocID="{8AA38713-E9E6-4047-8705-53DD4A080C78}" presName="conn" presStyleLbl="parChTrans1D2" presStyleIdx="0" presStyleCnt="1" custFlipVert="1" custScaleX="40733" custScaleY="1978" custLinFactNeighborX="58882" custLinFactNeighborY="-18417"/>
      <dgm:spPr/>
      <dgm:t>
        <a:bodyPr/>
        <a:lstStyle/>
        <a:p>
          <a:endParaRPr lang="en-US"/>
        </a:p>
      </dgm:t>
    </dgm:pt>
    <dgm:pt modelId="{5B93BFCF-DA1C-43A7-A907-FD53734CD143}" type="pres">
      <dgm:prSet presAssocID="{8AA38713-E9E6-4047-8705-53DD4A080C78}" presName="extraNode" presStyleLbl="node1" presStyleIdx="0" presStyleCnt="2"/>
      <dgm:spPr/>
    </dgm:pt>
    <dgm:pt modelId="{468AC2A8-1A10-4C65-9424-873336E6B6CC}" type="pres">
      <dgm:prSet presAssocID="{8AA38713-E9E6-4047-8705-53DD4A080C78}" presName="dstNode" presStyleLbl="node1" presStyleIdx="0" presStyleCnt="2"/>
      <dgm:spPr/>
    </dgm:pt>
    <dgm:pt modelId="{3E0A734F-A6C5-43D1-888B-48C20C8F4BB2}" type="pres">
      <dgm:prSet presAssocID="{E8619C58-DF1B-4A34-9934-D31004409B21}" presName="text_1" presStyleLbl="node1" presStyleIdx="0" presStyleCnt="2" custScaleY="66459" custLinFactNeighborX="-1693" custLinFactNeighborY="-1813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FC0B749-BFBE-4573-9CFB-9CFA35E89BC4}" type="pres">
      <dgm:prSet presAssocID="{E8619C58-DF1B-4A34-9934-D31004409B21}" presName="accent_1" presStyleCnt="0"/>
      <dgm:spPr/>
    </dgm:pt>
    <dgm:pt modelId="{C75A5826-DB9A-43BC-8B20-7F5C79C1EA03}" type="pres">
      <dgm:prSet presAssocID="{E8619C58-DF1B-4A34-9934-D31004409B21}" presName="accentRepeatNode" presStyleLbl="solidFgAcc1" presStyleIdx="0" presStyleCnt="2" custFlipVert="1" custFlipHor="1" custScaleX="64613" custScaleY="38851" custLinFactNeighborX="-3460" custLinFactNeighborY="-14505"/>
      <dgm:spPr>
        <a:prstGeom prst="flowChartAlternateProcess">
          <a:avLst/>
        </a:prstGeom>
        <a:ln>
          <a:solidFill>
            <a:schemeClr val="accent2"/>
          </a:solidFill>
        </a:ln>
      </dgm:spPr>
      <dgm:t>
        <a:bodyPr/>
        <a:lstStyle/>
        <a:p>
          <a:endParaRPr lang="en-US"/>
        </a:p>
      </dgm:t>
    </dgm:pt>
    <dgm:pt modelId="{706BD790-60EB-4790-A713-F36C85DBE56E}" type="pres">
      <dgm:prSet presAssocID="{28759F9D-B04F-4D2C-8206-A3AAECA7EC5B}" presName="text_2" presStyleLbl="node1" presStyleIdx="1" presStyleCnt="2" custScaleY="66345" custLinFactNeighborX="-153" custLinFactNeighborY="87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957DC37-9B23-47EE-9005-B126EFC5A446}" type="pres">
      <dgm:prSet presAssocID="{28759F9D-B04F-4D2C-8206-A3AAECA7EC5B}" presName="accent_2" presStyleCnt="0"/>
      <dgm:spPr/>
    </dgm:pt>
    <dgm:pt modelId="{99DE1B5F-44F7-4816-BD12-E8AAFFC3D89A}" type="pres">
      <dgm:prSet presAssocID="{28759F9D-B04F-4D2C-8206-A3AAECA7EC5B}" presName="accentRepeatNode" presStyleLbl="solidFgAcc1" presStyleIdx="1" presStyleCnt="2" custScaleX="29630" custScaleY="29629"/>
      <dgm:spPr/>
    </dgm:pt>
  </dgm:ptLst>
  <dgm:cxnLst>
    <dgm:cxn modelId="{1F5DFB15-3439-45FC-BFE9-793E1CF89F71}" srcId="{8AA38713-E9E6-4047-8705-53DD4A080C78}" destId="{28759F9D-B04F-4D2C-8206-A3AAECA7EC5B}" srcOrd="1" destOrd="0" parTransId="{792EEA21-C5F4-4095-9AEC-31C0CEEDDA5F}" sibTransId="{78866806-029E-46DD-BCDC-3F00D1EF0A18}"/>
    <dgm:cxn modelId="{CC962631-F826-45A8-9CA0-505A7B9C3DF2}" type="presOf" srcId="{8AA38713-E9E6-4047-8705-53DD4A080C78}" destId="{D794E9DC-648C-481A-86BE-237233C46A9B}" srcOrd="0" destOrd="0" presId="urn:microsoft.com/office/officeart/2008/layout/VerticalCurvedList"/>
    <dgm:cxn modelId="{60203DE5-067D-4002-BE81-B9B27DFF0B09}" type="presOf" srcId="{28759F9D-B04F-4D2C-8206-A3AAECA7EC5B}" destId="{706BD790-60EB-4790-A713-F36C85DBE56E}" srcOrd="0" destOrd="0" presId="urn:microsoft.com/office/officeart/2008/layout/VerticalCurvedList"/>
    <dgm:cxn modelId="{3716A12D-9328-46AA-A25C-67F370F55B5C}" type="presOf" srcId="{E8619C58-DF1B-4A34-9934-D31004409B21}" destId="{3E0A734F-A6C5-43D1-888B-48C20C8F4BB2}" srcOrd="0" destOrd="0" presId="urn:microsoft.com/office/officeart/2008/layout/VerticalCurvedList"/>
    <dgm:cxn modelId="{7B145891-EC2A-479B-A09C-726A00F3B3A5}" srcId="{8AA38713-E9E6-4047-8705-53DD4A080C78}" destId="{E8619C58-DF1B-4A34-9934-D31004409B21}" srcOrd="0" destOrd="0" parTransId="{BDEB2619-9799-459A-B8B2-9768FDECD8DC}" sibTransId="{26EFDBCA-FA25-47F9-9882-8C39D97FBE26}"/>
    <dgm:cxn modelId="{DFACC44D-9BB4-4F37-9EE9-ED10FF980EF9}" type="presOf" srcId="{26EFDBCA-FA25-47F9-9882-8C39D97FBE26}" destId="{CA11CA03-94F9-487E-B63A-E138AC18AA0C}" srcOrd="0" destOrd="0" presId="urn:microsoft.com/office/officeart/2008/layout/VerticalCurvedList"/>
    <dgm:cxn modelId="{08799F10-C4A3-4BDB-8072-7909743CAA4C}" type="presParOf" srcId="{D794E9DC-648C-481A-86BE-237233C46A9B}" destId="{16E2AD4A-F465-4F6F-88AB-3DC33C2BEA67}" srcOrd="0" destOrd="0" presId="urn:microsoft.com/office/officeart/2008/layout/VerticalCurvedList"/>
    <dgm:cxn modelId="{BB498CE1-E370-4736-B532-0DA6A67603BA}" type="presParOf" srcId="{16E2AD4A-F465-4F6F-88AB-3DC33C2BEA67}" destId="{188812BA-C0FE-46A6-B43B-333EBA166383}" srcOrd="0" destOrd="0" presId="urn:microsoft.com/office/officeart/2008/layout/VerticalCurvedList"/>
    <dgm:cxn modelId="{71EA2A29-DAF4-4CB0-B4F6-E883E7579DF3}" type="presParOf" srcId="{188812BA-C0FE-46A6-B43B-333EBA166383}" destId="{97F3A629-61B2-46B5-9F7D-E23B957211CA}" srcOrd="0" destOrd="0" presId="urn:microsoft.com/office/officeart/2008/layout/VerticalCurvedList"/>
    <dgm:cxn modelId="{3C655887-FB7E-46CB-B3CE-1035641E421A}" type="presParOf" srcId="{188812BA-C0FE-46A6-B43B-333EBA166383}" destId="{CA11CA03-94F9-487E-B63A-E138AC18AA0C}" srcOrd="1" destOrd="0" presId="urn:microsoft.com/office/officeart/2008/layout/VerticalCurvedList"/>
    <dgm:cxn modelId="{ACBB8DF6-A94E-4140-ACD0-86551FB19E0A}" type="presParOf" srcId="{188812BA-C0FE-46A6-B43B-333EBA166383}" destId="{5B93BFCF-DA1C-43A7-A907-FD53734CD143}" srcOrd="2" destOrd="0" presId="urn:microsoft.com/office/officeart/2008/layout/VerticalCurvedList"/>
    <dgm:cxn modelId="{ADFBB107-31FB-4948-837C-585D82E02586}" type="presParOf" srcId="{188812BA-C0FE-46A6-B43B-333EBA166383}" destId="{468AC2A8-1A10-4C65-9424-873336E6B6CC}" srcOrd="3" destOrd="0" presId="urn:microsoft.com/office/officeart/2008/layout/VerticalCurvedList"/>
    <dgm:cxn modelId="{276A7064-F666-4DF6-AA52-B7B65620ADDF}" type="presParOf" srcId="{16E2AD4A-F465-4F6F-88AB-3DC33C2BEA67}" destId="{3E0A734F-A6C5-43D1-888B-48C20C8F4BB2}" srcOrd="1" destOrd="0" presId="urn:microsoft.com/office/officeart/2008/layout/VerticalCurvedList"/>
    <dgm:cxn modelId="{8F9B247A-8CED-4C1E-A551-1CEF934E4C39}" type="presParOf" srcId="{16E2AD4A-F465-4F6F-88AB-3DC33C2BEA67}" destId="{FFC0B749-BFBE-4573-9CFB-9CFA35E89BC4}" srcOrd="2" destOrd="0" presId="urn:microsoft.com/office/officeart/2008/layout/VerticalCurvedList"/>
    <dgm:cxn modelId="{54CCF9D0-5BC4-433F-A81D-88F7FF6782C4}" type="presParOf" srcId="{FFC0B749-BFBE-4573-9CFB-9CFA35E89BC4}" destId="{C75A5826-DB9A-43BC-8B20-7F5C79C1EA03}" srcOrd="0" destOrd="0" presId="urn:microsoft.com/office/officeart/2008/layout/VerticalCurvedList"/>
    <dgm:cxn modelId="{AB5B46E8-50BE-4F0E-B85B-4DAD0E6FF1BF}" type="presParOf" srcId="{16E2AD4A-F465-4F6F-88AB-3DC33C2BEA67}" destId="{706BD790-60EB-4790-A713-F36C85DBE56E}" srcOrd="3" destOrd="0" presId="urn:microsoft.com/office/officeart/2008/layout/VerticalCurvedList"/>
    <dgm:cxn modelId="{E13718B8-909E-4CB0-A6FD-F09B22215534}" type="presParOf" srcId="{16E2AD4A-F465-4F6F-88AB-3DC33C2BEA67}" destId="{7957DC37-9B23-47EE-9005-B126EFC5A446}" srcOrd="4" destOrd="0" presId="urn:microsoft.com/office/officeart/2008/layout/VerticalCurvedList"/>
    <dgm:cxn modelId="{A1156A29-8321-4C5C-A8F1-4D0FD80887F1}" type="presParOf" srcId="{7957DC37-9B23-47EE-9005-B126EFC5A446}" destId="{99DE1B5F-44F7-4816-BD12-E8AAFFC3D89A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13.xml><?xml version="1.0" encoding="utf-8"?>
<dgm:dataModel xmlns:dgm="http://schemas.openxmlformats.org/drawingml/2006/diagram" xmlns:a="http://schemas.openxmlformats.org/drawingml/2006/main">
  <dgm:ptLst>
    <dgm:pt modelId="{8AA38713-E9E6-4047-8705-53DD4A080C78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E8619C58-DF1B-4A34-9934-D31004409B21}">
      <dgm:prSet custT="1"/>
      <dgm:spPr/>
      <dgm:t>
        <a:bodyPr/>
        <a:lstStyle/>
        <a:p>
          <a:pPr rtl="0"/>
          <a:r>
            <a:rPr lang="en-US" sz="2400" dirty="0" smtClean="0"/>
            <a:t>reduce our vulnerability to the harmful effects of climate change .</a:t>
          </a:r>
          <a:endParaRPr lang="en-US" sz="2400" dirty="0"/>
        </a:p>
      </dgm:t>
    </dgm:pt>
    <dgm:pt modelId="{BDEB2619-9799-459A-B8B2-9768FDECD8DC}" type="parTrans" cxnId="{7B145891-EC2A-479B-A09C-726A00F3B3A5}">
      <dgm:prSet/>
      <dgm:spPr/>
      <dgm:t>
        <a:bodyPr/>
        <a:lstStyle/>
        <a:p>
          <a:endParaRPr lang="en-US"/>
        </a:p>
      </dgm:t>
    </dgm:pt>
    <dgm:pt modelId="{26EFDBCA-FA25-47F9-9882-8C39D97FBE26}" type="sibTrans" cxnId="{7B145891-EC2A-479B-A09C-726A00F3B3A5}">
      <dgm:prSet/>
      <dgm:spPr/>
      <dgm:t>
        <a:bodyPr/>
        <a:lstStyle/>
        <a:p>
          <a:endParaRPr lang="en-US"/>
        </a:p>
      </dgm:t>
    </dgm:pt>
    <dgm:pt modelId="{D794E9DC-648C-481A-86BE-237233C46A9B}" type="pres">
      <dgm:prSet presAssocID="{8AA38713-E9E6-4047-8705-53DD4A080C78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en-US"/>
        </a:p>
      </dgm:t>
    </dgm:pt>
    <dgm:pt modelId="{16E2AD4A-F465-4F6F-88AB-3DC33C2BEA67}" type="pres">
      <dgm:prSet presAssocID="{8AA38713-E9E6-4047-8705-53DD4A080C78}" presName="Name1" presStyleCnt="0"/>
      <dgm:spPr/>
    </dgm:pt>
    <dgm:pt modelId="{188812BA-C0FE-46A6-B43B-333EBA166383}" type="pres">
      <dgm:prSet presAssocID="{8AA38713-E9E6-4047-8705-53DD4A080C78}" presName="cycle" presStyleCnt="0"/>
      <dgm:spPr/>
    </dgm:pt>
    <dgm:pt modelId="{97F3A629-61B2-46B5-9F7D-E23B957211CA}" type="pres">
      <dgm:prSet presAssocID="{8AA38713-E9E6-4047-8705-53DD4A080C78}" presName="srcNode" presStyleLbl="node1" presStyleIdx="0" presStyleCnt="1"/>
      <dgm:spPr/>
    </dgm:pt>
    <dgm:pt modelId="{CA11CA03-94F9-487E-B63A-E138AC18AA0C}" type="pres">
      <dgm:prSet presAssocID="{8AA38713-E9E6-4047-8705-53DD4A080C78}" presName="conn" presStyleLbl="parChTrans1D2" presStyleIdx="0" presStyleCnt="1" custFlipVert="1" custScaleX="40733" custScaleY="1978" custLinFactX="93261" custLinFactNeighborX="100000" custLinFactNeighborY="-1372"/>
      <dgm:spPr/>
      <dgm:t>
        <a:bodyPr/>
        <a:lstStyle/>
        <a:p>
          <a:endParaRPr lang="en-US"/>
        </a:p>
      </dgm:t>
    </dgm:pt>
    <dgm:pt modelId="{5B93BFCF-DA1C-43A7-A907-FD53734CD143}" type="pres">
      <dgm:prSet presAssocID="{8AA38713-E9E6-4047-8705-53DD4A080C78}" presName="extraNode" presStyleLbl="node1" presStyleIdx="0" presStyleCnt="1"/>
      <dgm:spPr/>
    </dgm:pt>
    <dgm:pt modelId="{468AC2A8-1A10-4C65-9424-873336E6B6CC}" type="pres">
      <dgm:prSet presAssocID="{8AA38713-E9E6-4047-8705-53DD4A080C78}" presName="dstNode" presStyleLbl="node1" presStyleIdx="0" presStyleCnt="1"/>
      <dgm:spPr/>
    </dgm:pt>
    <dgm:pt modelId="{3E0A734F-A6C5-43D1-888B-48C20C8F4BB2}" type="pres">
      <dgm:prSet presAssocID="{E8619C58-DF1B-4A34-9934-D31004409B21}" presName="text_1" presStyleLbl="node1" presStyleIdx="0" presStyleCnt="1" custScaleY="69273" custLinFactNeighborX="-2706" custLinFactNeighborY="-3119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FC0B749-BFBE-4573-9CFB-9CFA35E89BC4}" type="pres">
      <dgm:prSet presAssocID="{E8619C58-DF1B-4A34-9934-D31004409B21}" presName="accent_1" presStyleCnt="0"/>
      <dgm:spPr/>
    </dgm:pt>
    <dgm:pt modelId="{C75A5826-DB9A-43BC-8B20-7F5C79C1EA03}" type="pres">
      <dgm:prSet presAssocID="{E8619C58-DF1B-4A34-9934-D31004409B21}" presName="accentRepeatNode" presStyleLbl="solidFgAcc1" presStyleIdx="0" presStyleCnt="1" custFlipVert="1" custFlipHor="1" custScaleX="55030" custScaleY="26965" custLinFactNeighborX="-4271" custLinFactNeighborY="-24862"/>
      <dgm:spPr>
        <a:prstGeom prst="flowChartAlternateProcess">
          <a:avLst/>
        </a:prstGeom>
        <a:ln>
          <a:solidFill>
            <a:schemeClr val="accent2"/>
          </a:solidFill>
        </a:ln>
      </dgm:spPr>
      <dgm:t>
        <a:bodyPr/>
        <a:lstStyle/>
        <a:p>
          <a:endParaRPr lang="en-US"/>
        </a:p>
      </dgm:t>
    </dgm:pt>
  </dgm:ptLst>
  <dgm:cxnLst>
    <dgm:cxn modelId="{45006A19-7AF0-4C1E-AB9A-BD8E586EA3A5}" type="presOf" srcId="{E8619C58-DF1B-4A34-9934-D31004409B21}" destId="{3E0A734F-A6C5-43D1-888B-48C20C8F4BB2}" srcOrd="0" destOrd="0" presId="urn:microsoft.com/office/officeart/2008/layout/VerticalCurvedList"/>
    <dgm:cxn modelId="{0AD9D31D-FB57-4B49-902D-1D95CD893986}" type="presOf" srcId="{8AA38713-E9E6-4047-8705-53DD4A080C78}" destId="{D794E9DC-648C-481A-86BE-237233C46A9B}" srcOrd="0" destOrd="0" presId="urn:microsoft.com/office/officeart/2008/layout/VerticalCurvedList"/>
    <dgm:cxn modelId="{8315069A-EF09-4EF3-BE0E-46FB66961E3A}" type="presOf" srcId="{26EFDBCA-FA25-47F9-9882-8C39D97FBE26}" destId="{CA11CA03-94F9-487E-B63A-E138AC18AA0C}" srcOrd="0" destOrd="0" presId="urn:microsoft.com/office/officeart/2008/layout/VerticalCurvedList"/>
    <dgm:cxn modelId="{7B145891-EC2A-479B-A09C-726A00F3B3A5}" srcId="{8AA38713-E9E6-4047-8705-53DD4A080C78}" destId="{E8619C58-DF1B-4A34-9934-D31004409B21}" srcOrd="0" destOrd="0" parTransId="{BDEB2619-9799-459A-B8B2-9768FDECD8DC}" sibTransId="{26EFDBCA-FA25-47F9-9882-8C39D97FBE26}"/>
    <dgm:cxn modelId="{EFA0B514-2485-40CC-B74F-26EEBCBA90A6}" type="presParOf" srcId="{D794E9DC-648C-481A-86BE-237233C46A9B}" destId="{16E2AD4A-F465-4F6F-88AB-3DC33C2BEA67}" srcOrd="0" destOrd="0" presId="urn:microsoft.com/office/officeart/2008/layout/VerticalCurvedList"/>
    <dgm:cxn modelId="{2274696D-6807-423E-9773-0A4B71F04CF4}" type="presParOf" srcId="{16E2AD4A-F465-4F6F-88AB-3DC33C2BEA67}" destId="{188812BA-C0FE-46A6-B43B-333EBA166383}" srcOrd="0" destOrd="0" presId="urn:microsoft.com/office/officeart/2008/layout/VerticalCurvedList"/>
    <dgm:cxn modelId="{582B9705-6685-4606-9B51-933C6B315E04}" type="presParOf" srcId="{188812BA-C0FE-46A6-B43B-333EBA166383}" destId="{97F3A629-61B2-46B5-9F7D-E23B957211CA}" srcOrd="0" destOrd="0" presId="urn:microsoft.com/office/officeart/2008/layout/VerticalCurvedList"/>
    <dgm:cxn modelId="{D14513B3-7D15-4F3E-B491-414BAA525594}" type="presParOf" srcId="{188812BA-C0FE-46A6-B43B-333EBA166383}" destId="{CA11CA03-94F9-487E-B63A-E138AC18AA0C}" srcOrd="1" destOrd="0" presId="urn:microsoft.com/office/officeart/2008/layout/VerticalCurvedList"/>
    <dgm:cxn modelId="{38F82947-29E6-462E-83D4-6F9A7DEF0C62}" type="presParOf" srcId="{188812BA-C0FE-46A6-B43B-333EBA166383}" destId="{5B93BFCF-DA1C-43A7-A907-FD53734CD143}" srcOrd="2" destOrd="0" presId="urn:microsoft.com/office/officeart/2008/layout/VerticalCurvedList"/>
    <dgm:cxn modelId="{0193CC36-C4EB-411B-AA33-DA3AD7B06B3D}" type="presParOf" srcId="{188812BA-C0FE-46A6-B43B-333EBA166383}" destId="{468AC2A8-1A10-4C65-9424-873336E6B6CC}" srcOrd="3" destOrd="0" presId="urn:microsoft.com/office/officeart/2008/layout/VerticalCurvedList"/>
    <dgm:cxn modelId="{97493F79-9917-409A-A052-211E406A5C8F}" type="presParOf" srcId="{16E2AD4A-F465-4F6F-88AB-3DC33C2BEA67}" destId="{3E0A734F-A6C5-43D1-888B-48C20C8F4BB2}" srcOrd="1" destOrd="0" presId="urn:microsoft.com/office/officeart/2008/layout/VerticalCurvedList"/>
    <dgm:cxn modelId="{5B83CACD-3328-4FA7-AF19-D7CB60F8791D}" type="presParOf" srcId="{16E2AD4A-F465-4F6F-88AB-3DC33C2BEA67}" destId="{FFC0B749-BFBE-4573-9CFB-9CFA35E89BC4}" srcOrd="2" destOrd="0" presId="urn:microsoft.com/office/officeart/2008/layout/VerticalCurvedList"/>
    <dgm:cxn modelId="{14CC6A1F-DB52-42CF-AFDA-C8747BD4D340}" type="presParOf" srcId="{FFC0B749-BFBE-4573-9CFB-9CFA35E89BC4}" destId="{C75A5826-DB9A-43BC-8B20-7F5C79C1EA03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82C59B1F-B34A-432C-B1DE-C1BA35FA8301}" type="doc">
      <dgm:prSet loTypeId="urn:microsoft.com/office/officeart/2005/8/layout/vList3" loCatId="list" qsTypeId="urn:microsoft.com/office/officeart/2005/8/quickstyle/simple2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8DD66AB-6CB5-4048-94D6-6958465F702A}">
      <dgm:prSet custT="1"/>
      <dgm:spPr/>
      <dgm:t>
        <a:bodyPr/>
        <a:lstStyle/>
        <a:p>
          <a:pPr rtl="0"/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Volcanic Eruptions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1D4D0DE-B3A6-4F86-977E-5EE7B6A68FCD}" type="parTrans" cxnId="{4A253AE3-4E0F-468B-92BC-F77F5DC8467F}">
      <dgm:prSet/>
      <dgm:spPr/>
      <dgm:t>
        <a:bodyPr/>
        <a:lstStyle/>
        <a:p>
          <a:endParaRPr lang="en-US"/>
        </a:p>
      </dgm:t>
    </dgm:pt>
    <dgm:pt modelId="{526D0D21-3E79-4AB6-BD47-1BBB75929092}" type="sibTrans" cxnId="{4A253AE3-4E0F-468B-92BC-F77F5DC8467F}">
      <dgm:prSet/>
      <dgm:spPr/>
      <dgm:t>
        <a:bodyPr/>
        <a:lstStyle/>
        <a:p>
          <a:endParaRPr lang="en-US"/>
        </a:p>
      </dgm:t>
    </dgm:pt>
    <dgm:pt modelId="{848AF6C4-E854-4D25-820D-3CC64E597DB4}">
      <dgm:prSet custT="1"/>
      <dgm:spPr/>
      <dgm:t>
        <a:bodyPr/>
        <a:lstStyle/>
        <a:p>
          <a:pPr rtl="0"/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Variation in Solar Radiation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75CBBF2-A1BE-401B-9776-236E94E129E4}" type="parTrans" cxnId="{B869D5DE-2909-4240-BEA5-4303B00A4231}">
      <dgm:prSet/>
      <dgm:spPr/>
      <dgm:t>
        <a:bodyPr/>
        <a:lstStyle/>
        <a:p>
          <a:endParaRPr lang="en-US"/>
        </a:p>
      </dgm:t>
    </dgm:pt>
    <dgm:pt modelId="{22D4B3AD-9E92-496B-ADF6-9EDB7B1FA849}" type="sibTrans" cxnId="{B869D5DE-2909-4240-BEA5-4303B00A4231}">
      <dgm:prSet/>
      <dgm:spPr/>
      <dgm:t>
        <a:bodyPr/>
        <a:lstStyle/>
        <a:p>
          <a:endParaRPr lang="en-US"/>
        </a:p>
      </dgm:t>
    </dgm:pt>
    <dgm:pt modelId="{A8F1E3FB-924C-42DA-9EF7-8E0D0521C904}">
      <dgm:prSet custT="1"/>
      <dgm:spPr/>
      <dgm:t>
        <a:bodyPr/>
        <a:lstStyle/>
        <a:p>
          <a:pPr rtl="0"/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Movement of Crustal Plates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40D4211-D3BF-4F95-9401-3DD17405918A}" type="parTrans" cxnId="{B217338A-D9A9-468C-BBD2-352192AA728F}">
      <dgm:prSet/>
      <dgm:spPr/>
      <dgm:t>
        <a:bodyPr/>
        <a:lstStyle/>
        <a:p>
          <a:endParaRPr lang="en-US"/>
        </a:p>
      </dgm:t>
    </dgm:pt>
    <dgm:pt modelId="{25B05796-2AF4-4A06-BEDC-ECEC96D5ADF6}" type="sibTrans" cxnId="{B217338A-D9A9-468C-BBD2-352192AA728F}">
      <dgm:prSet/>
      <dgm:spPr/>
      <dgm:t>
        <a:bodyPr/>
        <a:lstStyle/>
        <a:p>
          <a:endParaRPr lang="en-US"/>
        </a:p>
      </dgm:t>
    </dgm:pt>
    <dgm:pt modelId="{5705173D-2918-416C-B617-BC85C697334A}" type="pres">
      <dgm:prSet presAssocID="{82C59B1F-B34A-432C-B1DE-C1BA35FA8301}" presName="linearFlow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1D6AAB41-4699-445C-8829-A01BFB7BD016}" type="pres">
      <dgm:prSet presAssocID="{18DD66AB-6CB5-4048-94D6-6958465F702A}" presName="composite" presStyleCnt="0"/>
      <dgm:spPr/>
    </dgm:pt>
    <dgm:pt modelId="{57550BCD-9098-4B8C-ABB4-360CFF591C7C}" type="pres">
      <dgm:prSet presAssocID="{18DD66AB-6CB5-4048-94D6-6958465F702A}" presName="imgShp" presStyleLbl="fgImgPlace1" presStyleIdx="0" presStyleCnt="3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39000" r="-39000"/>
          </a:stretch>
        </a:blipFill>
      </dgm:spPr>
    </dgm:pt>
    <dgm:pt modelId="{62B71F57-6E03-43B0-A2EA-EAFCDBABCD30}" type="pres">
      <dgm:prSet presAssocID="{18DD66AB-6CB5-4048-94D6-6958465F702A}" presName="txShp" presStyleLbl="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310B080-E701-4E26-9728-19DABE1C40E9}" type="pres">
      <dgm:prSet presAssocID="{526D0D21-3E79-4AB6-BD47-1BBB75929092}" presName="spacing" presStyleCnt="0"/>
      <dgm:spPr/>
    </dgm:pt>
    <dgm:pt modelId="{55557C96-F5B8-4E04-8236-CD5084D9A0E5}" type="pres">
      <dgm:prSet presAssocID="{848AF6C4-E854-4D25-820D-3CC64E597DB4}" presName="composite" presStyleCnt="0"/>
      <dgm:spPr/>
    </dgm:pt>
    <dgm:pt modelId="{FB7E44EA-8ADB-4384-98A6-BB321FA49179}" type="pres">
      <dgm:prSet presAssocID="{848AF6C4-E854-4D25-820D-3CC64E597DB4}" presName="imgShp" presStyleLbl="fgImgPlace1" presStyleIdx="1" presStyleCnt="3"/>
      <dgm:spPr>
        <a:blipFill>
          <a:blip xmlns:r="http://schemas.openxmlformats.org/officeDocument/2006/relationships"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25000" r="-25000"/>
          </a:stretch>
        </a:blipFill>
      </dgm:spPr>
    </dgm:pt>
    <dgm:pt modelId="{E1157921-C154-4165-AC21-3A717B551559}" type="pres">
      <dgm:prSet presAssocID="{848AF6C4-E854-4D25-820D-3CC64E597DB4}" presName="txShp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D098DEF-05A9-4660-96BB-0F8CF5783840}" type="pres">
      <dgm:prSet presAssocID="{22D4B3AD-9E92-496B-ADF6-9EDB7B1FA849}" presName="spacing" presStyleCnt="0"/>
      <dgm:spPr/>
    </dgm:pt>
    <dgm:pt modelId="{EC98C26C-8934-4A13-A6FD-3F105C9BEBFA}" type="pres">
      <dgm:prSet presAssocID="{A8F1E3FB-924C-42DA-9EF7-8E0D0521C904}" presName="composite" presStyleCnt="0"/>
      <dgm:spPr/>
    </dgm:pt>
    <dgm:pt modelId="{F0CB5D13-C635-4D6F-B8CE-D30218E8731E}" type="pres">
      <dgm:prSet presAssocID="{A8F1E3FB-924C-42DA-9EF7-8E0D0521C904}" presName="imgShp" presStyleLbl="fgImgPlace1" presStyleIdx="2" presStyleCnt="3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35000" r="-35000"/>
          </a:stretch>
        </a:blipFill>
      </dgm:spPr>
    </dgm:pt>
    <dgm:pt modelId="{3021FB69-594C-49EE-A323-9DA0F064A199}" type="pres">
      <dgm:prSet presAssocID="{A8F1E3FB-924C-42DA-9EF7-8E0D0521C904}" presName="txShp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4A253AE3-4E0F-468B-92BC-F77F5DC8467F}" srcId="{82C59B1F-B34A-432C-B1DE-C1BA35FA8301}" destId="{18DD66AB-6CB5-4048-94D6-6958465F702A}" srcOrd="0" destOrd="0" parTransId="{11D4D0DE-B3A6-4F86-977E-5EE7B6A68FCD}" sibTransId="{526D0D21-3E79-4AB6-BD47-1BBB75929092}"/>
    <dgm:cxn modelId="{976BF4AE-4BF8-4353-B343-77F1E02058DF}" type="presOf" srcId="{18DD66AB-6CB5-4048-94D6-6958465F702A}" destId="{62B71F57-6E03-43B0-A2EA-EAFCDBABCD30}" srcOrd="0" destOrd="0" presId="urn:microsoft.com/office/officeart/2005/8/layout/vList3"/>
    <dgm:cxn modelId="{C3F6B10D-C3BF-4473-BD77-CB8B066DD320}" type="presOf" srcId="{A8F1E3FB-924C-42DA-9EF7-8E0D0521C904}" destId="{3021FB69-594C-49EE-A323-9DA0F064A199}" srcOrd="0" destOrd="0" presId="urn:microsoft.com/office/officeart/2005/8/layout/vList3"/>
    <dgm:cxn modelId="{B869D5DE-2909-4240-BEA5-4303B00A4231}" srcId="{82C59B1F-B34A-432C-B1DE-C1BA35FA8301}" destId="{848AF6C4-E854-4D25-820D-3CC64E597DB4}" srcOrd="1" destOrd="0" parTransId="{D75CBBF2-A1BE-401B-9776-236E94E129E4}" sibTransId="{22D4B3AD-9E92-496B-ADF6-9EDB7B1FA849}"/>
    <dgm:cxn modelId="{54FFEBF3-F500-4C05-828A-189886EE28B9}" type="presOf" srcId="{848AF6C4-E854-4D25-820D-3CC64E597DB4}" destId="{E1157921-C154-4165-AC21-3A717B551559}" srcOrd="0" destOrd="0" presId="urn:microsoft.com/office/officeart/2005/8/layout/vList3"/>
    <dgm:cxn modelId="{B217338A-D9A9-468C-BBD2-352192AA728F}" srcId="{82C59B1F-B34A-432C-B1DE-C1BA35FA8301}" destId="{A8F1E3FB-924C-42DA-9EF7-8E0D0521C904}" srcOrd="2" destOrd="0" parTransId="{340D4211-D3BF-4F95-9401-3DD17405918A}" sibTransId="{25B05796-2AF4-4A06-BEDC-ECEC96D5ADF6}"/>
    <dgm:cxn modelId="{F5EC031C-D0D3-4753-94C0-6F8867EBDDA8}" type="presOf" srcId="{82C59B1F-B34A-432C-B1DE-C1BA35FA8301}" destId="{5705173D-2918-416C-B617-BC85C697334A}" srcOrd="0" destOrd="0" presId="urn:microsoft.com/office/officeart/2005/8/layout/vList3"/>
    <dgm:cxn modelId="{CFB0A0DB-A616-42B4-A4F4-4133FB4772C7}" type="presParOf" srcId="{5705173D-2918-416C-B617-BC85C697334A}" destId="{1D6AAB41-4699-445C-8829-A01BFB7BD016}" srcOrd="0" destOrd="0" presId="urn:microsoft.com/office/officeart/2005/8/layout/vList3"/>
    <dgm:cxn modelId="{5C03F18C-ADE7-4543-A1B1-91EE8581D4F4}" type="presParOf" srcId="{1D6AAB41-4699-445C-8829-A01BFB7BD016}" destId="{57550BCD-9098-4B8C-ABB4-360CFF591C7C}" srcOrd="0" destOrd="0" presId="urn:microsoft.com/office/officeart/2005/8/layout/vList3"/>
    <dgm:cxn modelId="{762D6DAC-D502-4140-B597-B481E6F017CC}" type="presParOf" srcId="{1D6AAB41-4699-445C-8829-A01BFB7BD016}" destId="{62B71F57-6E03-43B0-A2EA-EAFCDBABCD30}" srcOrd="1" destOrd="0" presId="urn:microsoft.com/office/officeart/2005/8/layout/vList3"/>
    <dgm:cxn modelId="{DD8B34C5-C388-4852-BA21-7258452F2AC1}" type="presParOf" srcId="{5705173D-2918-416C-B617-BC85C697334A}" destId="{D310B080-E701-4E26-9728-19DABE1C40E9}" srcOrd="1" destOrd="0" presId="urn:microsoft.com/office/officeart/2005/8/layout/vList3"/>
    <dgm:cxn modelId="{D1A6BA68-154E-42F6-ACF8-0AA07E82A55B}" type="presParOf" srcId="{5705173D-2918-416C-B617-BC85C697334A}" destId="{55557C96-F5B8-4E04-8236-CD5084D9A0E5}" srcOrd="2" destOrd="0" presId="urn:microsoft.com/office/officeart/2005/8/layout/vList3"/>
    <dgm:cxn modelId="{BF2381AD-32DE-4411-A357-02CBAF834A4E}" type="presParOf" srcId="{55557C96-F5B8-4E04-8236-CD5084D9A0E5}" destId="{FB7E44EA-8ADB-4384-98A6-BB321FA49179}" srcOrd="0" destOrd="0" presId="urn:microsoft.com/office/officeart/2005/8/layout/vList3"/>
    <dgm:cxn modelId="{31A2EA6F-078E-4311-A20D-96482885E6EF}" type="presParOf" srcId="{55557C96-F5B8-4E04-8236-CD5084D9A0E5}" destId="{E1157921-C154-4165-AC21-3A717B551559}" srcOrd="1" destOrd="0" presId="urn:microsoft.com/office/officeart/2005/8/layout/vList3"/>
    <dgm:cxn modelId="{70937D16-61A1-473F-BC85-D4FFC698D165}" type="presParOf" srcId="{5705173D-2918-416C-B617-BC85C697334A}" destId="{5D098DEF-05A9-4660-96BB-0F8CF5783840}" srcOrd="3" destOrd="0" presId="urn:microsoft.com/office/officeart/2005/8/layout/vList3"/>
    <dgm:cxn modelId="{16F411A4-2AF9-4661-A20E-8BFF0199EBA9}" type="presParOf" srcId="{5705173D-2918-416C-B617-BC85C697334A}" destId="{EC98C26C-8934-4A13-A6FD-3F105C9BEBFA}" srcOrd="4" destOrd="0" presId="urn:microsoft.com/office/officeart/2005/8/layout/vList3"/>
    <dgm:cxn modelId="{A0D2F375-4BA2-482A-B498-1CABDB1301E4}" type="presParOf" srcId="{EC98C26C-8934-4A13-A6FD-3F105C9BEBFA}" destId="{F0CB5D13-C635-4D6F-B8CE-D30218E8731E}" srcOrd="0" destOrd="0" presId="urn:microsoft.com/office/officeart/2005/8/layout/vList3"/>
    <dgm:cxn modelId="{46A4EAF8-9458-4575-9CE4-B2EB44D6765E}" type="presParOf" srcId="{EC98C26C-8934-4A13-A6FD-3F105C9BEBFA}" destId="{3021FB69-594C-49EE-A323-9DA0F064A199}" srcOrd="1" destOrd="0" presId="urn:microsoft.com/office/officeart/2005/8/layout/vList3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43490673-3634-4548-9C15-1001AE8445EF}" type="doc">
      <dgm:prSet loTypeId="urn:microsoft.com/office/officeart/2005/8/layout/v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6BFC1B3E-1CF3-4366-A250-6C52B9C8B426}">
      <dgm:prSet/>
      <dgm:spPr/>
      <dgm:t>
        <a:bodyPr/>
        <a:lstStyle/>
        <a:p>
          <a:pPr rtl="0"/>
          <a:r>
            <a:rPr lang="en-US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Water vapor</a:t>
          </a:r>
          <a:endParaRPr lang="en-US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7DA9968-430B-4183-B1F2-D832937A7208}" type="parTrans" cxnId="{CB92EB1D-1D5B-44CE-8816-E5177F7093FF}">
      <dgm:prSet/>
      <dgm:spPr/>
      <dgm:t>
        <a:bodyPr/>
        <a:lstStyle/>
        <a:p>
          <a:endParaRPr lang="en-US"/>
        </a:p>
      </dgm:t>
    </dgm:pt>
    <dgm:pt modelId="{B3C60F0C-9113-43B4-B05D-5047DA8B0736}" type="sibTrans" cxnId="{CB92EB1D-1D5B-44CE-8816-E5177F7093FF}">
      <dgm:prSet/>
      <dgm:spPr/>
      <dgm:t>
        <a:bodyPr/>
        <a:lstStyle/>
        <a:p>
          <a:endParaRPr lang="en-US"/>
        </a:p>
      </dgm:t>
    </dgm:pt>
    <mc:AlternateContent xmlns:mc="http://schemas.openxmlformats.org/markup-compatibility/2006" xmlns:a14="http://schemas.microsoft.com/office/drawing/2010/main">
      <mc:Choice Requires="a14">
        <dgm:pt modelId="{16C50876-880A-4947-8BB5-C1B55894681E}">
          <dgm:prSet/>
          <dgm:spPr/>
          <dgm:t>
            <a:bodyPr/>
            <a:lstStyle/>
            <a:p>
              <a:pPr rtl="0"/>
              <a:r>
                <a:rPr lang="en-US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Ozone (</a:t>
              </a:r>
              <a14:m>
                <m:oMath xmlns:m="http://schemas.openxmlformats.org/officeDocument/2006/math">
                  <m:sSub>
                    <m:sSubPr>
                      <m:ctrlPr>
                        <a:rPr lang="en-US" i="1" dirty="0" smtClean="0">
                          <a:latin typeface="Cambria Math" panose="02040503050406030204" pitchFamily="18" charset="0"/>
                          <a:cs typeface="Times New Roman" panose="02020603050405020304" pitchFamily="18" charset="0"/>
                        </a:rPr>
                      </m:ctrlPr>
                    </m:sSubPr>
                    <m:e>
                      <m:r>
                        <a:rPr lang="en-US" b="0" i="1" dirty="0" smtClean="0">
                          <a:latin typeface="Cambria Math" panose="02040503050406030204" pitchFamily="18" charset="0"/>
                          <a:cs typeface="Times New Roman" panose="02020603050405020304" pitchFamily="18" charset="0"/>
                        </a:rPr>
                        <m:t>𝑂</m:t>
                      </m:r>
                    </m:e>
                    <m:sub>
                      <m:r>
                        <a:rPr lang="en-US" b="0" i="1" dirty="0" smtClean="0">
                          <a:latin typeface="Cambria Math" panose="02040503050406030204" pitchFamily="18" charset="0"/>
                          <a:cs typeface="Times New Roman" panose="02020603050405020304" pitchFamily="18" charset="0"/>
                        </a:rPr>
                        <m:t>3</m:t>
                      </m:r>
                    </m:sub>
                  </m:sSub>
                </m:oMath>
              </a14:m>
              <a:r>
                <a:rPr lang="en-US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) </a:t>
              </a:r>
              <a:endParaRPr lang="en-US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dgm:t>
        </dgm:pt>
      </mc:Choice>
      <mc:Fallback xmlns="">
        <dgm:pt modelId="{16C50876-880A-4947-8BB5-C1B55894681E}">
          <dgm:prSet/>
          <dgm:spPr/>
          <dgm:t>
            <a:bodyPr/>
            <a:lstStyle/>
            <a:p>
              <a:pPr rtl="0"/>
              <a:r>
                <a:rPr lang="en-US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Ozone (</a:t>
              </a:r>
              <a:r>
                <a:rPr lang="en-US" b="0" i="0" dirty="0" smtClean="0">
                  <a:latin typeface="Cambria Math" panose="02040503050406030204" pitchFamily="18" charset="0"/>
                  <a:cs typeface="Times New Roman" panose="02020603050405020304" pitchFamily="18" charset="0"/>
                </a:rPr>
                <a:t>𝑂_3</a:t>
              </a:r>
              <a:r>
                <a:rPr lang="en-US" dirty="0" smtClean="0">
                  <a:latin typeface="Times New Roman" panose="02020603050405020304" pitchFamily="18" charset="0"/>
                  <a:cs typeface="Times New Roman" panose="02020603050405020304" pitchFamily="18" charset="0"/>
                </a:rPr>
                <a:t>) </a:t>
              </a:r>
              <a:endParaRPr lang="en-US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dgm:t>
        </dgm:pt>
      </mc:Fallback>
    </mc:AlternateContent>
    <dgm:pt modelId="{35B7D0CD-A4BE-4AC2-9B39-6501B285D63F}" type="parTrans" cxnId="{63038793-042E-4E71-991C-CE9B672E6AC1}">
      <dgm:prSet/>
      <dgm:spPr/>
      <dgm:t>
        <a:bodyPr/>
        <a:lstStyle/>
        <a:p>
          <a:endParaRPr lang="en-US"/>
        </a:p>
      </dgm:t>
    </dgm:pt>
    <dgm:pt modelId="{AFED3ECE-EBD1-41B2-B4EC-5FE4DCEA7E85}" type="sibTrans" cxnId="{63038793-042E-4E71-991C-CE9B672E6AC1}">
      <dgm:prSet/>
      <dgm:spPr/>
      <dgm:t>
        <a:bodyPr/>
        <a:lstStyle/>
        <a:p>
          <a:endParaRPr lang="en-US"/>
        </a:p>
      </dgm:t>
    </dgm:pt>
    <dgm:pt modelId="{4A24A1BA-EB99-4C18-9BCF-C9F3BCDDF657}">
      <dgm:prSet/>
      <dgm:spPr/>
      <dgm:t>
        <a:bodyPr/>
        <a:lstStyle/>
        <a:p>
          <a:pPr rtl="0"/>
          <a:r>
            <a:rPr lang="en-US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Chlorofluorocarbons (CFC). </a:t>
          </a:r>
          <a:endParaRPr lang="en-US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67AD81B5-9FB4-42E4-9A82-F91BCABE4D94}" type="parTrans" cxnId="{0AAF507A-F070-485B-BBE6-AE3909E2C3DA}">
      <dgm:prSet/>
      <dgm:spPr/>
      <dgm:t>
        <a:bodyPr/>
        <a:lstStyle/>
        <a:p>
          <a:endParaRPr lang="en-US"/>
        </a:p>
      </dgm:t>
    </dgm:pt>
    <dgm:pt modelId="{09B68E48-AD7A-4B48-AC93-222325D89776}" type="sibTrans" cxnId="{0AAF507A-F070-485B-BBE6-AE3909E2C3DA}">
      <dgm:prSet/>
      <dgm:spPr/>
      <dgm:t>
        <a:bodyPr/>
        <a:lstStyle/>
        <a:p>
          <a:endParaRPr lang="en-US"/>
        </a:p>
      </dgm:t>
    </dgm:pt>
    <dgm:pt modelId="{C0CE4716-94FD-4E22-8563-30AA0A95ADDE}">
      <dgm:prSet/>
      <dgm:spPr/>
      <dgm:t>
        <a:bodyPr/>
        <a:lstStyle/>
        <a:p>
          <a:pPr rtl="0"/>
          <a:r>
            <a:rPr lang="en-US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Carbon</a:t>
          </a:r>
          <a:endParaRPr lang="en-US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F2D5CC8-802E-4B76-B11B-92037C6F55A6}" type="parTrans" cxnId="{09340CEC-139E-4BF7-889A-6B8F6B64A6D4}">
      <dgm:prSet/>
      <dgm:spPr/>
      <dgm:t>
        <a:bodyPr/>
        <a:lstStyle/>
        <a:p>
          <a:endParaRPr lang="en-US"/>
        </a:p>
      </dgm:t>
    </dgm:pt>
    <dgm:pt modelId="{C6E34DB4-1503-4941-BF4A-3F708006E714}" type="sibTrans" cxnId="{09340CEC-139E-4BF7-889A-6B8F6B64A6D4}">
      <dgm:prSet/>
      <dgm:spPr/>
      <dgm:t>
        <a:bodyPr/>
        <a:lstStyle/>
        <a:p>
          <a:endParaRPr lang="en-US"/>
        </a:p>
      </dgm:t>
    </dgm:pt>
    <dgm:pt modelId="{BF93D66D-C48E-4A79-B81E-5B466AB0DBBB}">
      <dgm:prSet/>
      <dgm:spPr/>
      <dgm:t>
        <a:bodyPr/>
        <a:lstStyle/>
        <a:p>
          <a:pPr rtl="0"/>
          <a:r>
            <a:rPr lang="en-US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Methane </a:t>
          </a:r>
          <a:endParaRPr lang="en-US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BFDBF9A-58BD-4938-AB97-E104284216B4}" type="parTrans" cxnId="{12A29214-E687-4271-81E8-B9E8C0D73FDB}">
      <dgm:prSet/>
      <dgm:spPr/>
      <dgm:t>
        <a:bodyPr/>
        <a:lstStyle/>
        <a:p>
          <a:endParaRPr lang="en-US"/>
        </a:p>
      </dgm:t>
    </dgm:pt>
    <dgm:pt modelId="{4679CFD0-D363-4A9B-B3A7-91EA7641EFD0}" type="sibTrans" cxnId="{12A29214-E687-4271-81E8-B9E8C0D73FDB}">
      <dgm:prSet/>
      <dgm:spPr/>
      <dgm:t>
        <a:bodyPr/>
        <a:lstStyle/>
        <a:p>
          <a:endParaRPr lang="en-US"/>
        </a:p>
      </dgm:t>
    </dgm:pt>
    <dgm:pt modelId="{7EE096B4-A37E-41B4-A0FD-AE453ED418F5}">
      <dgm:prSet/>
      <dgm:spPr/>
      <dgm:t>
        <a:bodyPr/>
        <a:lstStyle/>
        <a:p>
          <a:pPr rtl="0"/>
          <a:r>
            <a:rPr lang="en-US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Nitrous oxide </a:t>
          </a:r>
          <a:endParaRPr lang="en-US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9F54D39-1727-4730-90A3-AA733505C246}" type="parTrans" cxnId="{EF4E853B-9BB3-4D27-BDB5-98E50EDAB854}">
      <dgm:prSet/>
      <dgm:spPr/>
      <dgm:t>
        <a:bodyPr/>
        <a:lstStyle/>
        <a:p>
          <a:endParaRPr lang="en-US"/>
        </a:p>
      </dgm:t>
    </dgm:pt>
    <dgm:pt modelId="{DDD9FBF4-34BA-4099-99FC-B5F5278B55E4}" type="sibTrans" cxnId="{EF4E853B-9BB3-4D27-BDB5-98E50EDAB854}">
      <dgm:prSet/>
      <dgm:spPr/>
      <dgm:t>
        <a:bodyPr/>
        <a:lstStyle/>
        <a:p>
          <a:endParaRPr lang="en-US"/>
        </a:p>
      </dgm:t>
    </dgm:pt>
    <dgm:pt modelId="{8797C0B5-C50F-4453-905B-9D56D1B17433}" type="pres">
      <dgm:prSet presAssocID="{43490673-3634-4548-9C15-1001AE8445EF}" presName="linearFlow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D677A394-50FF-4EB0-B117-C6472187502A}" type="pres">
      <dgm:prSet presAssocID="{6BFC1B3E-1CF3-4366-A250-6C52B9C8B426}" presName="composite" presStyleCnt="0"/>
      <dgm:spPr/>
    </dgm:pt>
    <dgm:pt modelId="{0272C6DE-99D1-44E8-87DE-A3E4B3D83F27}" type="pres">
      <dgm:prSet presAssocID="{6BFC1B3E-1CF3-4366-A250-6C52B9C8B426}" presName="imgShp" presStyleLbl="fgImgPlace1" presStyleIdx="0" presStyleCnt="6"/>
      <dgm:spPr/>
    </dgm:pt>
    <dgm:pt modelId="{E6B3DB3F-465A-4355-B067-ED913F7F1C0E}" type="pres">
      <dgm:prSet presAssocID="{6BFC1B3E-1CF3-4366-A250-6C52B9C8B426}" presName="txShp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25C58D3-2E06-4F29-93A8-4CE0E7279BEE}" type="pres">
      <dgm:prSet presAssocID="{B3C60F0C-9113-43B4-B05D-5047DA8B0736}" presName="spacing" presStyleCnt="0"/>
      <dgm:spPr/>
    </dgm:pt>
    <dgm:pt modelId="{594F59D4-D0E1-4763-B3F3-DDA04184FF02}" type="pres">
      <dgm:prSet presAssocID="{16C50876-880A-4947-8BB5-C1B55894681E}" presName="composite" presStyleCnt="0"/>
      <dgm:spPr/>
    </dgm:pt>
    <dgm:pt modelId="{D3989BAD-45B5-4266-804E-AD578F9686D3}" type="pres">
      <dgm:prSet presAssocID="{16C50876-880A-4947-8BB5-C1B55894681E}" presName="imgShp" presStyleLbl="fgImgPlace1" presStyleIdx="1" presStyleCnt="6"/>
      <dgm:spPr/>
    </dgm:pt>
    <dgm:pt modelId="{BD673544-3B4B-4656-8C70-101FDF8A10BA}" type="pres">
      <dgm:prSet presAssocID="{16C50876-880A-4947-8BB5-C1B55894681E}" presName="txShp" presStyleLbl="node1" presStyleIdx="1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1EA69CF-1CA8-4CEF-A8F0-D033B4EAB09E}" type="pres">
      <dgm:prSet presAssocID="{AFED3ECE-EBD1-41B2-B4EC-5FE4DCEA7E85}" presName="spacing" presStyleCnt="0"/>
      <dgm:spPr/>
    </dgm:pt>
    <dgm:pt modelId="{BB73F71A-4951-4784-B804-ED46E83C2E3B}" type="pres">
      <dgm:prSet presAssocID="{4A24A1BA-EB99-4C18-9BCF-C9F3BCDDF657}" presName="composite" presStyleCnt="0"/>
      <dgm:spPr/>
    </dgm:pt>
    <dgm:pt modelId="{0A644EE1-4CFE-4929-8D71-2E059940C409}" type="pres">
      <dgm:prSet presAssocID="{4A24A1BA-EB99-4C18-9BCF-C9F3BCDDF657}" presName="imgShp" presStyleLbl="fgImgPlace1" presStyleIdx="2" presStyleCnt="6"/>
      <dgm:spPr/>
    </dgm:pt>
    <dgm:pt modelId="{1C726DE0-F307-423B-A8F9-064B5F3807E9}" type="pres">
      <dgm:prSet presAssocID="{4A24A1BA-EB99-4C18-9BCF-C9F3BCDDF657}" presName="txShp" presStyleLbl="node1" presStyleIdx="2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4865492-9AAF-4FB9-B832-73492A400745}" type="pres">
      <dgm:prSet presAssocID="{09B68E48-AD7A-4B48-AC93-222325D89776}" presName="spacing" presStyleCnt="0"/>
      <dgm:spPr/>
    </dgm:pt>
    <dgm:pt modelId="{16AE16C0-2841-4911-9A96-139EF6FFCC59}" type="pres">
      <dgm:prSet presAssocID="{7EE096B4-A37E-41B4-A0FD-AE453ED418F5}" presName="composite" presStyleCnt="0"/>
      <dgm:spPr/>
    </dgm:pt>
    <dgm:pt modelId="{71502102-2ECC-4508-8092-1D4145B6CB64}" type="pres">
      <dgm:prSet presAssocID="{7EE096B4-A37E-41B4-A0FD-AE453ED418F5}" presName="imgShp" presStyleLbl="fgImgPlace1" presStyleIdx="3" presStyleCnt="6"/>
      <dgm:spPr/>
    </dgm:pt>
    <dgm:pt modelId="{FCC8F7FD-E0EC-44EE-A941-6349704FA03A}" type="pres">
      <dgm:prSet presAssocID="{7EE096B4-A37E-41B4-A0FD-AE453ED418F5}" presName="txShp" presStyleLbl="node1" presStyleIdx="3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5C337E1-6CB2-401A-82A1-4DF2A61808B2}" type="pres">
      <dgm:prSet presAssocID="{DDD9FBF4-34BA-4099-99FC-B5F5278B55E4}" presName="spacing" presStyleCnt="0"/>
      <dgm:spPr/>
    </dgm:pt>
    <dgm:pt modelId="{DBC54BCF-A819-4569-B3F4-A839E6CDA062}" type="pres">
      <dgm:prSet presAssocID="{C0CE4716-94FD-4E22-8563-30AA0A95ADDE}" presName="composite" presStyleCnt="0"/>
      <dgm:spPr/>
    </dgm:pt>
    <dgm:pt modelId="{84C47C50-865B-41B9-8178-A402BA843B4E}" type="pres">
      <dgm:prSet presAssocID="{C0CE4716-94FD-4E22-8563-30AA0A95ADDE}" presName="imgShp" presStyleLbl="fgImgPlace1" presStyleIdx="4" presStyleCnt="6"/>
      <dgm:spPr/>
    </dgm:pt>
    <dgm:pt modelId="{AB36B2C7-3C2B-4ABB-965B-332EC5CF5AA3}" type="pres">
      <dgm:prSet presAssocID="{C0CE4716-94FD-4E22-8563-30AA0A95ADDE}" presName="txShp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13CD930-927D-4C3B-BBC3-3FB48EB2190D}" type="pres">
      <dgm:prSet presAssocID="{C6E34DB4-1503-4941-BF4A-3F708006E714}" presName="spacing" presStyleCnt="0"/>
      <dgm:spPr/>
    </dgm:pt>
    <dgm:pt modelId="{50DA4D62-4D59-4007-978E-B5AC8B43081D}" type="pres">
      <dgm:prSet presAssocID="{BF93D66D-C48E-4A79-B81E-5B466AB0DBBB}" presName="composite" presStyleCnt="0"/>
      <dgm:spPr/>
    </dgm:pt>
    <dgm:pt modelId="{F7569FB8-4329-4D53-8043-C3496D11DDE1}" type="pres">
      <dgm:prSet presAssocID="{BF93D66D-C48E-4A79-B81E-5B466AB0DBBB}" presName="imgShp" presStyleLbl="fgImgPlace1" presStyleIdx="5" presStyleCnt="6"/>
      <dgm:spPr/>
    </dgm:pt>
    <dgm:pt modelId="{584563E7-9EB8-4BD0-9E44-5A886B23FDFD}" type="pres">
      <dgm:prSet presAssocID="{BF93D66D-C48E-4A79-B81E-5B466AB0DBBB}" presName="txShp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63038793-042E-4E71-991C-CE9B672E6AC1}" srcId="{43490673-3634-4548-9C15-1001AE8445EF}" destId="{16C50876-880A-4947-8BB5-C1B55894681E}" srcOrd="1" destOrd="0" parTransId="{35B7D0CD-A4BE-4AC2-9B39-6501B285D63F}" sibTransId="{AFED3ECE-EBD1-41B2-B4EC-5FE4DCEA7E85}"/>
    <dgm:cxn modelId="{09340CEC-139E-4BF7-889A-6B8F6B64A6D4}" srcId="{43490673-3634-4548-9C15-1001AE8445EF}" destId="{C0CE4716-94FD-4E22-8563-30AA0A95ADDE}" srcOrd="4" destOrd="0" parTransId="{FF2D5CC8-802E-4B76-B11B-92037C6F55A6}" sibTransId="{C6E34DB4-1503-4941-BF4A-3F708006E714}"/>
    <dgm:cxn modelId="{04C939FB-F337-4063-A58B-DFA21D0BDBAD}" type="presOf" srcId="{7EE096B4-A37E-41B4-A0FD-AE453ED418F5}" destId="{FCC8F7FD-E0EC-44EE-A941-6349704FA03A}" srcOrd="0" destOrd="0" presId="urn:microsoft.com/office/officeart/2005/8/layout/vList3"/>
    <dgm:cxn modelId="{87C9913F-6E39-4988-8926-A43B40BD5C96}" type="presOf" srcId="{C0CE4716-94FD-4E22-8563-30AA0A95ADDE}" destId="{AB36B2C7-3C2B-4ABB-965B-332EC5CF5AA3}" srcOrd="0" destOrd="0" presId="urn:microsoft.com/office/officeart/2005/8/layout/vList3"/>
    <dgm:cxn modelId="{12A29214-E687-4271-81E8-B9E8C0D73FDB}" srcId="{43490673-3634-4548-9C15-1001AE8445EF}" destId="{BF93D66D-C48E-4A79-B81E-5B466AB0DBBB}" srcOrd="5" destOrd="0" parTransId="{3BFDBF9A-58BD-4938-AB97-E104284216B4}" sibTransId="{4679CFD0-D363-4A9B-B3A7-91EA7641EFD0}"/>
    <dgm:cxn modelId="{AB4A6227-CD4F-4BD0-AD1D-575BB45BEEB2}" type="presOf" srcId="{43490673-3634-4548-9C15-1001AE8445EF}" destId="{8797C0B5-C50F-4453-905B-9D56D1B17433}" srcOrd="0" destOrd="0" presId="urn:microsoft.com/office/officeart/2005/8/layout/vList3"/>
    <dgm:cxn modelId="{0AAF507A-F070-485B-BBE6-AE3909E2C3DA}" srcId="{43490673-3634-4548-9C15-1001AE8445EF}" destId="{4A24A1BA-EB99-4C18-9BCF-C9F3BCDDF657}" srcOrd="2" destOrd="0" parTransId="{67AD81B5-9FB4-42E4-9A82-F91BCABE4D94}" sibTransId="{09B68E48-AD7A-4B48-AC93-222325D89776}"/>
    <dgm:cxn modelId="{CB92EB1D-1D5B-44CE-8816-E5177F7093FF}" srcId="{43490673-3634-4548-9C15-1001AE8445EF}" destId="{6BFC1B3E-1CF3-4366-A250-6C52B9C8B426}" srcOrd="0" destOrd="0" parTransId="{97DA9968-430B-4183-B1F2-D832937A7208}" sibTransId="{B3C60F0C-9113-43B4-B05D-5047DA8B0736}"/>
    <dgm:cxn modelId="{ADAD8629-AFE8-40E2-A7F2-010A5C169C92}" type="presOf" srcId="{4A24A1BA-EB99-4C18-9BCF-C9F3BCDDF657}" destId="{1C726DE0-F307-423B-A8F9-064B5F3807E9}" srcOrd="0" destOrd="0" presId="urn:microsoft.com/office/officeart/2005/8/layout/vList3"/>
    <dgm:cxn modelId="{037FFB04-D46C-4CD4-819C-1F0D449601EF}" type="presOf" srcId="{BF93D66D-C48E-4A79-B81E-5B466AB0DBBB}" destId="{584563E7-9EB8-4BD0-9E44-5A886B23FDFD}" srcOrd="0" destOrd="0" presId="urn:microsoft.com/office/officeart/2005/8/layout/vList3"/>
    <dgm:cxn modelId="{35049F1F-C866-4634-B337-48D8F16AFF1E}" type="presOf" srcId="{16C50876-880A-4947-8BB5-C1B55894681E}" destId="{BD673544-3B4B-4656-8C70-101FDF8A10BA}" srcOrd="0" destOrd="0" presId="urn:microsoft.com/office/officeart/2005/8/layout/vList3"/>
    <dgm:cxn modelId="{310B0736-81E8-4DFD-9E5E-82791FCE640E}" type="presOf" srcId="{6BFC1B3E-1CF3-4366-A250-6C52B9C8B426}" destId="{E6B3DB3F-465A-4355-B067-ED913F7F1C0E}" srcOrd="0" destOrd="0" presId="urn:microsoft.com/office/officeart/2005/8/layout/vList3"/>
    <dgm:cxn modelId="{EF4E853B-9BB3-4D27-BDB5-98E50EDAB854}" srcId="{43490673-3634-4548-9C15-1001AE8445EF}" destId="{7EE096B4-A37E-41B4-A0FD-AE453ED418F5}" srcOrd="3" destOrd="0" parTransId="{49F54D39-1727-4730-90A3-AA733505C246}" sibTransId="{DDD9FBF4-34BA-4099-99FC-B5F5278B55E4}"/>
    <dgm:cxn modelId="{D302CFDD-2957-43F7-9986-8A716C90F24D}" type="presParOf" srcId="{8797C0B5-C50F-4453-905B-9D56D1B17433}" destId="{D677A394-50FF-4EB0-B117-C6472187502A}" srcOrd="0" destOrd="0" presId="urn:microsoft.com/office/officeart/2005/8/layout/vList3"/>
    <dgm:cxn modelId="{AF9674EE-3CFB-47DD-9B82-907318E6D1F3}" type="presParOf" srcId="{D677A394-50FF-4EB0-B117-C6472187502A}" destId="{0272C6DE-99D1-44E8-87DE-A3E4B3D83F27}" srcOrd="0" destOrd="0" presId="urn:microsoft.com/office/officeart/2005/8/layout/vList3"/>
    <dgm:cxn modelId="{96525BBB-F51F-45DE-9F44-3B04A51508F3}" type="presParOf" srcId="{D677A394-50FF-4EB0-B117-C6472187502A}" destId="{E6B3DB3F-465A-4355-B067-ED913F7F1C0E}" srcOrd="1" destOrd="0" presId="urn:microsoft.com/office/officeart/2005/8/layout/vList3"/>
    <dgm:cxn modelId="{8F0BA7E1-D748-42BE-A8F7-1210489E0B47}" type="presParOf" srcId="{8797C0B5-C50F-4453-905B-9D56D1B17433}" destId="{B25C58D3-2E06-4F29-93A8-4CE0E7279BEE}" srcOrd="1" destOrd="0" presId="urn:microsoft.com/office/officeart/2005/8/layout/vList3"/>
    <dgm:cxn modelId="{9FE318EE-EFD0-4D86-B857-34DA80D745D3}" type="presParOf" srcId="{8797C0B5-C50F-4453-905B-9D56D1B17433}" destId="{594F59D4-D0E1-4763-B3F3-DDA04184FF02}" srcOrd="2" destOrd="0" presId="urn:microsoft.com/office/officeart/2005/8/layout/vList3"/>
    <dgm:cxn modelId="{00B94876-7FEB-4D4E-82FB-A6A94A54E9A6}" type="presParOf" srcId="{594F59D4-D0E1-4763-B3F3-DDA04184FF02}" destId="{D3989BAD-45B5-4266-804E-AD578F9686D3}" srcOrd="0" destOrd="0" presId="urn:microsoft.com/office/officeart/2005/8/layout/vList3"/>
    <dgm:cxn modelId="{1A4C1DDF-3698-4F75-ABC3-22DDDB801C25}" type="presParOf" srcId="{594F59D4-D0E1-4763-B3F3-DDA04184FF02}" destId="{BD673544-3B4B-4656-8C70-101FDF8A10BA}" srcOrd="1" destOrd="0" presId="urn:microsoft.com/office/officeart/2005/8/layout/vList3"/>
    <dgm:cxn modelId="{8D8B1646-3EF0-4D07-A960-DD883BFE89B8}" type="presParOf" srcId="{8797C0B5-C50F-4453-905B-9D56D1B17433}" destId="{A1EA69CF-1CA8-4CEF-A8F0-D033B4EAB09E}" srcOrd="3" destOrd="0" presId="urn:microsoft.com/office/officeart/2005/8/layout/vList3"/>
    <dgm:cxn modelId="{92486A51-4187-4B51-A8B5-D45348C725D4}" type="presParOf" srcId="{8797C0B5-C50F-4453-905B-9D56D1B17433}" destId="{BB73F71A-4951-4784-B804-ED46E83C2E3B}" srcOrd="4" destOrd="0" presId="urn:microsoft.com/office/officeart/2005/8/layout/vList3"/>
    <dgm:cxn modelId="{BA90007C-2A56-4CFD-9FBA-358A8B5F8D29}" type="presParOf" srcId="{BB73F71A-4951-4784-B804-ED46E83C2E3B}" destId="{0A644EE1-4CFE-4929-8D71-2E059940C409}" srcOrd="0" destOrd="0" presId="urn:microsoft.com/office/officeart/2005/8/layout/vList3"/>
    <dgm:cxn modelId="{F9398754-634F-4FC9-B096-B7E9ECAF009D}" type="presParOf" srcId="{BB73F71A-4951-4784-B804-ED46E83C2E3B}" destId="{1C726DE0-F307-423B-A8F9-064B5F3807E9}" srcOrd="1" destOrd="0" presId="urn:microsoft.com/office/officeart/2005/8/layout/vList3"/>
    <dgm:cxn modelId="{EFB388B4-7815-4D29-85EA-B7521341EBD1}" type="presParOf" srcId="{8797C0B5-C50F-4453-905B-9D56D1B17433}" destId="{64865492-9AAF-4FB9-B832-73492A400745}" srcOrd="5" destOrd="0" presId="urn:microsoft.com/office/officeart/2005/8/layout/vList3"/>
    <dgm:cxn modelId="{3AF8C756-83B9-492C-B5B0-4A027283D69D}" type="presParOf" srcId="{8797C0B5-C50F-4453-905B-9D56D1B17433}" destId="{16AE16C0-2841-4911-9A96-139EF6FFCC59}" srcOrd="6" destOrd="0" presId="urn:microsoft.com/office/officeart/2005/8/layout/vList3"/>
    <dgm:cxn modelId="{009DD260-9602-42EF-8246-09257FF96BA2}" type="presParOf" srcId="{16AE16C0-2841-4911-9A96-139EF6FFCC59}" destId="{71502102-2ECC-4508-8092-1D4145B6CB64}" srcOrd="0" destOrd="0" presId="urn:microsoft.com/office/officeart/2005/8/layout/vList3"/>
    <dgm:cxn modelId="{C598A253-A9AE-46DC-8587-8B9A33BEE3E5}" type="presParOf" srcId="{16AE16C0-2841-4911-9A96-139EF6FFCC59}" destId="{FCC8F7FD-E0EC-44EE-A941-6349704FA03A}" srcOrd="1" destOrd="0" presId="urn:microsoft.com/office/officeart/2005/8/layout/vList3"/>
    <dgm:cxn modelId="{CA0DF1B2-5E6B-4856-B419-44E41562A631}" type="presParOf" srcId="{8797C0B5-C50F-4453-905B-9D56D1B17433}" destId="{95C337E1-6CB2-401A-82A1-4DF2A61808B2}" srcOrd="7" destOrd="0" presId="urn:microsoft.com/office/officeart/2005/8/layout/vList3"/>
    <dgm:cxn modelId="{F570A978-D103-44C4-8899-6121DF8956BD}" type="presParOf" srcId="{8797C0B5-C50F-4453-905B-9D56D1B17433}" destId="{DBC54BCF-A819-4569-B3F4-A839E6CDA062}" srcOrd="8" destOrd="0" presId="urn:microsoft.com/office/officeart/2005/8/layout/vList3"/>
    <dgm:cxn modelId="{07B5CB86-CDCD-4D0F-98B9-F9639B459A07}" type="presParOf" srcId="{DBC54BCF-A819-4569-B3F4-A839E6CDA062}" destId="{84C47C50-865B-41B9-8178-A402BA843B4E}" srcOrd="0" destOrd="0" presId="urn:microsoft.com/office/officeart/2005/8/layout/vList3"/>
    <dgm:cxn modelId="{7D7ABF3B-5269-4C95-A497-01BD9EDCED9E}" type="presParOf" srcId="{DBC54BCF-A819-4569-B3F4-A839E6CDA062}" destId="{AB36B2C7-3C2B-4ABB-965B-332EC5CF5AA3}" srcOrd="1" destOrd="0" presId="urn:microsoft.com/office/officeart/2005/8/layout/vList3"/>
    <dgm:cxn modelId="{A27C4E92-F6EF-43B7-A668-8C188C0AE85B}" type="presParOf" srcId="{8797C0B5-C50F-4453-905B-9D56D1B17433}" destId="{713CD930-927D-4C3B-BBC3-3FB48EB2190D}" srcOrd="9" destOrd="0" presId="urn:microsoft.com/office/officeart/2005/8/layout/vList3"/>
    <dgm:cxn modelId="{81914584-0210-4973-A122-89460A0DABC1}" type="presParOf" srcId="{8797C0B5-C50F-4453-905B-9D56D1B17433}" destId="{50DA4D62-4D59-4007-978E-B5AC8B43081D}" srcOrd="10" destOrd="0" presId="urn:microsoft.com/office/officeart/2005/8/layout/vList3"/>
    <dgm:cxn modelId="{E60FA95A-0BB5-4577-BDBF-01FB0BDFF579}" type="presParOf" srcId="{50DA4D62-4D59-4007-978E-B5AC8B43081D}" destId="{F7569FB8-4329-4D53-8043-C3496D11DDE1}" srcOrd="0" destOrd="0" presId="urn:microsoft.com/office/officeart/2005/8/layout/vList3"/>
    <dgm:cxn modelId="{29F8AABE-0F7C-4474-BAC3-0DCB05D10D0D}" type="presParOf" srcId="{50DA4D62-4D59-4007-978E-B5AC8B43081D}" destId="{584563E7-9EB8-4BD0-9E44-5A886B23FDFD}" srcOrd="1" destOrd="0" presId="urn:microsoft.com/office/officeart/2005/8/layout/vList3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43490673-3634-4548-9C15-1001AE8445EF}" type="doc">
      <dgm:prSet loTypeId="urn:microsoft.com/office/officeart/2005/8/layout/vList3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6BFC1B3E-1CF3-4366-A250-6C52B9C8B426}">
      <dgm:prSet/>
      <dgm:spPr/>
      <dgm:t>
        <a:bodyPr/>
        <a:lstStyle/>
        <a:p>
          <a:pPr rtl="0"/>
          <a:r>
            <a:rPr lang="en-US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Water vapor</a:t>
          </a:r>
          <a:endParaRPr lang="en-US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7DA9968-430B-4183-B1F2-D832937A7208}" type="parTrans" cxnId="{CB92EB1D-1D5B-44CE-8816-E5177F7093FF}">
      <dgm:prSet/>
      <dgm:spPr/>
      <dgm:t>
        <a:bodyPr/>
        <a:lstStyle/>
        <a:p>
          <a:endParaRPr lang="en-US"/>
        </a:p>
      </dgm:t>
    </dgm:pt>
    <dgm:pt modelId="{B3C60F0C-9113-43B4-B05D-5047DA8B0736}" type="sibTrans" cxnId="{CB92EB1D-1D5B-44CE-8816-E5177F7093FF}">
      <dgm:prSet/>
      <dgm:spPr/>
      <dgm:t>
        <a:bodyPr/>
        <a:lstStyle/>
        <a:p>
          <a:endParaRPr lang="en-US"/>
        </a:p>
      </dgm:t>
    </dgm:pt>
    <dgm:pt modelId="{16C50876-880A-4947-8BB5-C1B55894681E}">
      <dgm:prSet/>
      <dgm:spPr>
        <a:blipFill rotWithShape="0">
          <a:blip xmlns:r="http://schemas.openxmlformats.org/officeDocument/2006/relationships" r:embed="rId1"/>
          <a:stretch>
            <a:fillRect t="-5263" b="-14474"/>
          </a:stretch>
        </a:blipFill>
      </dgm:spPr>
      <dgm:t>
        <a:bodyPr/>
        <a:lstStyle/>
        <a:p>
          <a:r>
            <a:rPr lang="en-US">
              <a:noFill/>
            </a:rPr>
            <a:t> </a:t>
          </a:r>
        </a:p>
      </dgm:t>
    </dgm:pt>
    <dgm:pt modelId="{35B7D0CD-A4BE-4AC2-9B39-6501B285D63F}" type="parTrans" cxnId="{63038793-042E-4E71-991C-CE9B672E6AC1}">
      <dgm:prSet/>
      <dgm:spPr/>
      <dgm:t>
        <a:bodyPr/>
        <a:lstStyle/>
        <a:p>
          <a:endParaRPr lang="en-US"/>
        </a:p>
      </dgm:t>
    </dgm:pt>
    <dgm:pt modelId="{AFED3ECE-EBD1-41B2-B4EC-5FE4DCEA7E85}" type="sibTrans" cxnId="{63038793-042E-4E71-991C-CE9B672E6AC1}">
      <dgm:prSet/>
      <dgm:spPr/>
      <dgm:t>
        <a:bodyPr/>
        <a:lstStyle/>
        <a:p>
          <a:endParaRPr lang="en-US"/>
        </a:p>
      </dgm:t>
    </dgm:pt>
    <dgm:pt modelId="{4A24A1BA-EB99-4C18-9BCF-C9F3BCDDF657}">
      <dgm:prSet/>
      <dgm:spPr/>
      <dgm:t>
        <a:bodyPr/>
        <a:lstStyle/>
        <a:p>
          <a:pPr rtl="0"/>
          <a:r>
            <a:rPr lang="en-US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Chlorofluorocarbons (CFC). </a:t>
          </a:r>
          <a:endParaRPr lang="en-US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67AD81B5-9FB4-42E4-9A82-F91BCABE4D94}" type="parTrans" cxnId="{0AAF507A-F070-485B-BBE6-AE3909E2C3DA}">
      <dgm:prSet/>
      <dgm:spPr/>
      <dgm:t>
        <a:bodyPr/>
        <a:lstStyle/>
        <a:p>
          <a:endParaRPr lang="en-US"/>
        </a:p>
      </dgm:t>
    </dgm:pt>
    <dgm:pt modelId="{09B68E48-AD7A-4B48-AC93-222325D89776}" type="sibTrans" cxnId="{0AAF507A-F070-485B-BBE6-AE3909E2C3DA}">
      <dgm:prSet/>
      <dgm:spPr/>
      <dgm:t>
        <a:bodyPr/>
        <a:lstStyle/>
        <a:p>
          <a:endParaRPr lang="en-US"/>
        </a:p>
      </dgm:t>
    </dgm:pt>
    <dgm:pt modelId="{C0CE4716-94FD-4E22-8563-30AA0A95ADDE}">
      <dgm:prSet/>
      <dgm:spPr/>
      <dgm:t>
        <a:bodyPr/>
        <a:lstStyle/>
        <a:p>
          <a:pPr rtl="0"/>
          <a:r>
            <a:rPr lang="en-US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Carbon</a:t>
          </a:r>
          <a:endParaRPr lang="en-US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FF2D5CC8-802E-4B76-B11B-92037C6F55A6}" type="parTrans" cxnId="{09340CEC-139E-4BF7-889A-6B8F6B64A6D4}">
      <dgm:prSet/>
      <dgm:spPr/>
      <dgm:t>
        <a:bodyPr/>
        <a:lstStyle/>
        <a:p>
          <a:endParaRPr lang="en-US"/>
        </a:p>
      </dgm:t>
    </dgm:pt>
    <dgm:pt modelId="{C6E34DB4-1503-4941-BF4A-3F708006E714}" type="sibTrans" cxnId="{09340CEC-139E-4BF7-889A-6B8F6B64A6D4}">
      <dgm:prSet/>
      <dgm:spPr/>
      <dgm:t>
        <a:bodyPr/>
        <a:lstStyle/>
        <a:p>
          <a:endParaRPr lang="en-US"/>
        </a:p>
      </dgm:t>
    </dgm:pt>
    <dgm:pt modelId="{BF93D66D-C48E-4A79-B81E-5B466AB0DBBB}">
      <dgm:prSet/>
      <dgm:spPr/>
      <dgm:t>
        <a:bodyPr/>
        <a:lstStyle/>
        <a:p>
          <a:pPr rtl="0"/>
          <a:r>
            <a:rPr lang="en-US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Methane </a:t>
          </a:r>
          <a:endParaRPr lang="en-US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3BFDBF9A-58BD-4938-AB97-E104284216B4}" type="parTrans" cxnId="{12A29214-E687-4271-81E8-B9E8C0D73FDB}">
      <dgm:prSet/>
      <dgm:spPr/>
      <dgm:t>
        <a:bodyPr/>
        <a:lstStyle/>
        <a:p>
          <a:endParaRPr lang="en-US"/>
        </a:p>
      </dgm:t>
    </dgm:pt>
    <dgm:pt modelId="{4679CFD0-D363-4A9B-B3A7-91EA7641EFD0}" type="sibTrans" cxnId="{12A29214-E687-4271-81E8-B9E8C0D73FDB}">
      <dgm:prSet/>
      <dgm:spPr/>
      <dgm:t>
        <a:bodyPr/>
        <a:lstStyle/>
        <a:p>
          <a:endParaRPr lang="en-US"/>
        </a:p>
      </dgm:t>
    </dgm:pt>
    <dgm:pt modelId="{7EE096B4-A37E-41B4-A0FD-AE453ED418F5}">
      <dgm:prSet/>
      <dgm:spPr/>
      <dgm:t>
        <a:bodyPr/>
        <a:lstStyle/>
        <a:p>
          <a:pPr rtl="0"/>
          <a:r>
            <a:rPr lang="en-US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Nitrous oxide </a:t>
          </a:r>
          <a:endParaRPr lang="en-US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49F54D39-1727-4730-90A3-AA733505C246}" type="parTrans" cxnId="{EF4E853B-9BB3-4D27-BDB5-98E50EDAB854}">
      <dgm:prSet/>
      <dgm:spPr/>
      <dgm:t>
        <a:bodyPr/>
        <a:lstStyle/>
        <a:p>
          <a:endParaRPr lang="en-US"/>
        </a:p>
      </dgm:t>
    </dgm:pt>
    <dgm:pt modelId="{DDD9FBF4-34BA-4099-99FC-B5F5278B55E4}" type="sibTrans" cxnId="{EF4E853B-9BB3-4D27-BDB5-98E50EDAB854}">
      <dgm:prSet/>
      <dgm:spPr/>
      <dgm:t>
        <a:bodyPr/>
        <a:lstStyle/>
        <a:p>
          <a:endParaRPr lang="en-US"/>
        </a:p>
      </dgm:t>
    </dgm:pt>
    <dgm:pt modelId="{8797C0B5-C50F-4453-905B-9D56D1B17433}" type="pres">
      <dgm:prSet presAssocID="{43490673-3634-4548-9C15-1001AE8445EF}" presName="linearFlow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D677A394-50FF-4EB0-B117-C6472187502A}" type="pres">
      <dgm:prSet presAssocID="{6BFC1B3E-1CF3-4366-A250-6C52B9C8B426}" presName="composite" presStyleCnt="0"/>
      <dgm:spPr/>
    </dgm:pt>
    <dgm:pt modelId="{0272C6DE-99D1-44E8-87DE-A3E4B3D83F27}" type="pres">
      <dgm:prSet presAssocID="{6BFC1B3E-1CF3-4366-A250-6C52B9C8B426}" presName="imgShp" presStyleLbl="fgImgPlace1" presStyleIdx="0" presStyleCnt="6"/>
      <dgm:spPr/>
    </dgm:pt>
    <dgm:pt modelId="{E6B3DB3F-465A-4355-B067-ED913F7F1C0E}" type="pres">
      <dgm:prSet presAssocID="{6BFC1B3E-1CF3-4366-A250-6C52B9C8B426}" presName="txShp" presStyleLbl="node1" presStyleIdx="0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25C58D3-2E06-4F29-93A8-4CE0E7279BEE}" type="pres">
      <dgm:prSet presAssocID="{B3C60F0C-9113-43B4-B05D-5047DA8B0736}" presName="spacing" presStyleCnt="0"/>
      <dgm:spPr/>
    </dgm:pt>
    <dgm:pt modelId="{594F59D4-D0E1-4763-B3F3-DDA04184FF02}" type="pres">
      <dgm:prSet presAssocID="{16C50876-880A-4947-8BB5-C1B55894681E}" presName="composite" presStyleCnt="0"/>
      <dgm:spPr/>
    </dgm:pt>
    <dgm:pt modelId="{D3989BAD-45B5-4266-804E-AD578F9686D3}" type="pres">
      <dgm:prSet presAssocID="{16C50876-880A-4947-8BB5-C1B55894681E}" presName="imgShp" presStyleLbl="fgImgPlace1" presStyleIdx="1" presStyleCnt="6"/>
      <dgm:spPr/>
    </dgm:pt>
    <dgm:pt modelId="{BD673544-3B4B-4656-8C70-101FDF8A10BA}" type="pres">
      <dgm:prSet presAssocID="{16C50876-880A-4947-8BB5-C1B55894681E}" presName="txShp" presStyleLbl="node1" presStyleIdx="1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1EA69CF-1CA8-4CEF-A8F0-D033B4EAB09E}" type="pres">
      <dgm:prSet presAssocID="{AFED3ECE-EBD1-41B2-B4EC-5FE4DCEA7E85}" presName="spacing" presStyleCnt="0"/>
      <dgm:spPr/>
    </dgm:pt>
    <dgm:pt modelId="{BB73F71A-4951-4784-B804-ED46E83C2E3B}" type="pres">
      <dgm:prSet presAssocID="{4A24A1BA-EB99-4C18-9BCF-C9F3BCDDF657}" presName="composite" presStyleCnt="0"/>
      <dgm:spPr/>
    </dgm:pt>
    <dgm:pt modelId="{0A644EE1-4CFE-4929-8D71-2E059940C409}" type="pres">
      <dgm:prSet presAssocID="{4A24A1BA-EB99-4C18-9BCF-C9F3BCDDF657}" presName="imgShp" presStyleLbl="fgImgPlace1" presStyleIdx="2" presStyleCnt="6"/>
      <dgm:spPr/>
    </dgm:pt>
    <dgm:pt modelId="{1C726DE0-F307-423B-A8F9-064B5F3807E9}" type="pres">
      <dgm:prSet presAssocID="{4A24A1BA-EB99-4C18-9BCF-C9F3BCDDF657}" presName="txShp" presStyleLbl="node1" presStyleIdx="2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4865492-9AAF-4FB9-B832-73492A400745}" type="pres">
      <dgm:prSet presAssocID="{09B68E48-AD7A-4B48-AC93-222325D89776}" presName="spacing" presStyleCnt="0"/>
      <dgm:spPr/>
    </dgm:pt>
    <dgm:pt modelId="{16AE16C0-2841-4911-9A96-139EF6FFCC59}" type="pres">
      <dgm:prSet presAssocID="{7EE096B4-A37E-41B4-A0FD-AE453ED418F5}" presName="composite" presStyleCnt="0"/>
      <dgm:spPr/>
    </dgm:pt>
    <dgm:pt modelId="{71502102-2ECC-4508-8092-1D4145B6CB64}" type="pres">
      <dgm:prSet presAssocID="{7EE096B4-A37E-41B4-A0FD-AE453ED418F5}" presName="imgShp" presStyleLbl="fgImgPlace1" presStyleIdx="3" presStyleCnt="6"/>
      <dgm:spPr/>
    </dgm:pt>
    <dgm:pt modelId="{FCC8F7FD-E0EC-44EE-A941-6349704FA03A}" type="pres">
      <dgm:prSet presAssocID="{7EE096B4-A37E-41B4-A0FD-AE453ED418F5}" presName="txShp" presStyleLbl="node1" presStyleIdx="3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5C337E1-6CB2-401A-82A1-4DF2A61808B2}" type="pres">
      <dgm:prSet presAssocID="{DDD9FBF4-34BA-4099-99FC-B5F5278B55E4}" presName="spacing" presStyleCnt="0"/>
      <dgm:spPr/>
    </dgm:pt>
    <dgm:pt modelId="{DBC54BCF-A819-4569-B3F4-A839E6CDA062}" type="pres">
      <dgm:prSet presAssocID="{C0CE4716-94FD-4E22-8563-30AA0A95ADDE}" presName="composite" presStyleCnt="0"/>
      <dgm:spPr/>
    </dgm:pt>
    <dgm:pt modelId="{84C47C50-865B-41B9-8178-A402BA843B4E}" type="pres">
      <dgm:prSet presAssocID="{C0CE4716-94FD-4E22-8563-30AA0A95ADDE}" presName="imgShp" presStyleLbl="fgImgPlace1" presStyleIdx="4" presStyleCnt="6"/>
      <dgm:spPr/>
    </dgm:pt>
    <dgm:pt modelId="{AB36B2C7-3C2B-4ABB-965B-332EC5CF5AA3}" type="pres">
      <dgm:prSet presAssocID="{C0CE4716-94FD-4E22-8563-30AA0A95ADDE}" presName="txShp" presStyleLbl="node1" presStyleIdx="4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13CD930-927D-4C3B-BBC3-3FB48EB2190D}" type="pres">
      <dgm:prSet presAssocID="{C6E34DB4-1503-4941-BF4A-3F708006E714}" presName="spacing" presStyleCnt="0"/>
      <dgm:spPr/>
    </dgm:pt>
    <dgm:pt modelId="{50DA4D62-4D59-4007-978E-B5AC8B43081D}" type="pres">
      <dgm:prSet presAssocID="{BF93D66D-C48E-4A79-B81E-5B466AB0DBBB}" presName="composite" presStyleCnt="0"/>
      <dgm:spPr/>
    </dgm:pt>
    <dgm:pt modelId="{F7569FB8-4329-4D53-8043-C3496D11DDE1}" type="pres">
      <dgm:prSet presAssocID="{BF93D66D-C48E-4A79-B81E-5B466AB0DBBB}" presName="imgShp" presStyleLbl="fgImgPlace1" presStyleIdx="5" presStyleCnt="6"/>
      <dgm:spPr/>
    </dgm:pt>
    <dgm:pt modelId="{584563E7-9EB8-4BD0-9E44-5A886B23FDFD}" type="pres">
      <dgm:prSet presAssocID="{BF93D66D-C48E-4A79-B81E-5B466AB0DBBB}" presName="txShp" presStyleLbl="node1" presStyleIdx="5" presStyleCnt="6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63038793-042E-4E71-991C-CE9B672E6AC1}" srcId="{43490673-3634-4548-9C15-1001AE8445EF}" destId="{16C50876-880A-4947-8BB5-C1B55894681E}" srcOrd="1" destOrd="0" parTransId="{35B7D0CD-A4BE-4AC2-9B39-6501B285D63F}" sibTransId="{AFED3ECE-EBD1-41B2-B4EC-5FE4DCEA7E85}"/>
    <dgm:cxn modelId="{09340CEC-139E-4BF7-889A-6B8F6B64A6D4}" srcId="{43490673-3634-4548-9C15-1001AE8445EF}" destId="{C0CE4716-94FD-4E22-8563-30AA0A95ADDE}" srcOrd="4" destOrd="0" parTransId="{FF2D5CC8-802E-4B76-B11B-92037C6F55A6}" sibTransId="{C6E34DB4-1503-4941-BF4A-3F708006E714}"/>
    <dgm:cxn modelId="{04C939FB-F337-4063-A58B-DFA21D0BDBAD}" type="presOf" srcId="{7EE096B4-A37E-41B4-A0FD-AE453ED418F5}" destId="{FCC8F7FD-E0EC-44EE-A941-6349704FA03A}" srcOrd="0" destOrd="0" presId="urn:microsoft.com/office/officeart/2005/8/layout/vList3"/>
    <dgm:cxn modelId="{87C9913F-6E39-4988-8926-A43B40BD5C96}" type="presOf" srcId="{C0CE4716-94FD-4E22-8563-30AA0A95ADDE}" destId="{AB36B2C7-3C2B-4ABB-965B-332EC5CF5AA3}" srcOrd="0" destOrd="0" presId="urn:microsoft.com/office/officeart/2005/8/layout/vList3"/>
    <dgm:cxn modelId="{12A29214-E687-4271-81E8-B9E8C0D73FDB}" srcId="{43490673-3634-4548-9C15-1001AE8445EF}" destId="{BF93D66D-C48E-4A79-B81E-5B466AB0DBBB}" srcOrd="5" destOrd="0" parTransId="{3BFDBF9A-58BD-4938-AB97-E104284216B4}" sibTransId="{4679CFD0-D363-4A9B-B3A7-91EA7641EFD0}"/>
    <dgm:cxn modelId="{AB4A6227-CD4F-4BD0-AD1D-575BB45BEEB2}" type="presOf" srcId="{43490673-3634-4548-9C15-1001AE8445EF}" destId="{8797C0B5-C50F-4453-905B-9D56D1B17433}" srcOrd="0" destOrd="0" presId="urn:microsoft.com/office/officeart/2005/8/layout/vList3"/>
    <dgm:cxn modelId="{0AAF507A-F070-485B-BBE6-AE3909E2C3DA}" srcId="{43490673-3634-4548-9C15-1001AE8445EF}" destId="{4A24A1BA-EB99-4C18-9BCF-C9F3BCDDF657}" srcOrd="2" destOrd="0" parTransId="{67AD81B5-9FB4-42E4-9A82-F91BCABE4D94}" sibTransId="{09B68E48-AD7A-4B48-AC93-222325D89776}"/>
    <dgm:cxn modelId="{CB92EB1D-1D5B-44CE-8816-E5177F7093FF}" srcId="{43490673-3634-4548-9C15-1001AE8445EF}" destId="{6BFC1B3E-1CF3-4366-A250-6C52B9C8B426}" srcOrd="0" destOrd="0" parTransId="{97DA9968-430B-4183-B1F2-D832937A7208}" sibTransId="{B3C60F0C-9113-43B4-B05D-5047DA8B0736}"/>
    <dgm:cxn modelId="{ADAD8629-AFE8-40E2-A7F2-010A5C169C92}" type="presOf" srcId="{4A24A1BA-EB99-4C18-9BCF-C9F3BCDDF657}" destId="{1C726DE0-F307-423B-A8F9-064B5F3807E9}" srcOrd="0" destOrd="0" presId="urn:microsoft.com/office/officeart/2005/8/layout/vList3"/>
    <dgm:cxn modelId="{037FFB04-D46C-4CD4-819C-1F0D449601EF}" type="presOf" srcId="{BF93D66D-C48E-4A79-B81E-5B466AB0DBBB}" destId="{584563E7-9EB8-4BD0-9E44-5A886B23FDFD}" srcOrd="0" destOrd="0" presId="urn:microsoft.com/office/officeart/2005/8/layout/vList3"/>
    <dgm:cxn modelId="{35049F1F-C866-4634-B337-48D8F16AFF1E}" type="presOf" srcId="{16C50876-880A-4947-8BB5-C1B55894681E}" destId="{BD673544-3B4B-4656-8C70-101FDF8A10BA}" srcOrd="0" destOrd="0" presId="urn:microsoft.com/office/officeart/2005/8/layout/vList3"/>
    <dgm:cxn modelId="{310B0736-81E8-4DFD-9E5E-82791FCE640E}" type="presOf" srcId="{6BFC1B3E-1CF3-4366-A250-6C52B9C8B426}" destId="{E6B3DB3F-465A-4355-B067-ED913F7F1C0E}" srcOrd="0" destOrd="0" presId="urn:microsoft.com/office/officeart/2005/8/layout/vList3"/>
    <dgm:cxn modelId="{EF4E853B-9BB3-4D27-BDB5-98E50EDAB854}" srcId="{43490673-3634-4548-9C15-1001AE8445EF}" destId="{7EE096B4-A37E-41B4-A0FD-AE453ED418F5}" srcOrd="3" destOrd="0" parTransId="{49F54D39-1727-4730-90A3-AA733505C246}" sibTransId="{DDD9FBF4-34BA-4099-99FC-B5F5278B55E4}"/>
    <dgm:cxn modelId="{D302CFDD-2957-43F7-9986-8A716C90F24D}" type="presParOf" srcId="{8797C0B5-C50F-4453-905B-9D56D1B17433}" destId="{D677A394-50FF-4EB0-B117-C6472187502A}" srcOrd="0" destOrd="0" presId="urn:microsoft.com/office/officeart/2005/8/layout/vList3"/>
    <dgm:cxn modelId="{AF9674EE-3CFB-47DD-9B82-907318E6D1F3}" type="presParOf" srcId="{D677A394-50FF-4EB0-B117-C6472187502A}" destId="{0272C6DE-99D1-44E8-87DE-A3E4B3D83F27}" srcOrd="0" destOrd="0" presId="urn:microsoft.com/office/officeart/2005/8/layout/vList3"/>
    <dgm:cxn modelId="{96525BBB-F51F-45DE-9F44-3B04A51508F3}" type="presParOf" srcId="{D677A394-50FF-4EB0-B117-C6472187502A}" destId="{E6B3DB3F-465A-4355-B067-ED913F7F1C0E}" srcOrd="1" destOrd="0" presId="urn:microsoft.com/office/officeart/2005/8/layout/vList3"/>
    <dgm:cxn modelId="{8F0BA7E1-D748-42BE-A8F7-1210489E0B47}" type="presParOf" srcId="{8797C0B5-C50F-4453-905B-9D56D1B17433}" destId="{B25C58D3-2E06-4F29-93A8-4CE0E7279BEE}" srcOrd="1" destOrd="0" presId="urn:microsoft.com/office/officeart/2005/8/layout/vList3"/>
    <dgm:cxn modelId="{9FE318EE-EFD0-4D86-B857-34DA80D745D3}" type="presParOf" srcId="{8797C0B5-C50F-4453-905B-9D56D1B17433}" destId="{594F59D4-D0E1-4763-B3F3-DDA04184FF02}" srcOrd="2" destOrd="0" presId="urn:microsoft.com/office/officeart/2005/8/layout/vList3"/>
    <dgm:cxn modelId="{00B94876-7FEB-4D4E-82FB-A6A94A54E9A6}" type="presParOf" srcId="{594F59D4-D0E1-4763-B3F3-DDA04184FF02}" destId="{D3989BAD-45B5-4266-804E-AD578F9686D3}" srcOrd="0" destOrd="0" presId="urn:microsoft.com/office/officeart/2005/8/layout/vList3"/>
    <dgm:cxn modelId="{1A4C1DDF-3698-4F75-ABC3-22DDDB801C25}" type="presParOf" srcId="{594F59D4-D0E1-4763-B3F3-DDA04184FF02}" destId="{BD673544-3B4B-4656-8C70-101FDF8A10BA}" srcOrd="1" destOrd="0" presId="urn:microsoft.com/office/officeart/2005/8/layout/vList3"/>
    <dgm:cxn modelId="{8D8B1646-3EF0-4D07-A960-DD883BFE89B8}" type="presParOf" srcId="{8797C0B5-C50F-4453-905B-9D56D1B17433}" destId="{A1EA69CF-1CA8-4CEF-A8F0-D033B4EAB09E}" srcOrd="3" destOrd="0" presId="urn:microsoft.com/office/officeart/2005/8/layout/vList3"/>
    <dgm:cxn modelId="{92486A51-4187-4B51-A8B5-D45348C725D4}" type="presParOf" srcId="{8797C0B5-C50F-4453-905B-9D56D1B17433}" destId="{BB73F71A-4951-4784-B804-ED46E83C2E3B}" srcOrd="4" destOrd="0" presId="urn:microsoft.com/office/officeart/2005/8/layout/vList3"/>
    <dgm:cxn modelId="{BA90007C-2A56-4CFD-9FBA-358A8B5F8D29}" type="presParOf" srcId="{BB73F71A-4951-4784-B804-ED46E83C2E3B}" destId="{0A644EE1-4CFE-4929-8D71-2E059940C409}" srcOrd="0" destOrd="0" presId="urn:microsoft.com/office/officeart/2005/8/layout/vList3"/>
    <dgm:cxn modelId="{F9398754-634F-4FC9-B096-B7E9ECAF009D}" type="presParOf" srcId="{BB73F71A-4951-4784-B804-ED46E83C2E3B}" destId="{1C726DE0-F307-423B-A8F9-064B5F3807E9}" srcOrd="1" destOrd="0" presId="urn:microsoft.com/office/officeart/2005/8/layout/vList3"/>
    <dgm:cxn modelId="{EFB388B4-7815-4D29-85EA-B7521341EBD1}" type="presParOf" srcId="{8797C0B5-C50F-4453-905B-9D56D1B17433}" destId="{64865492-9AAF-4FB9-B832-73492A400745}" srcOrd="5" destOrd="0" presId="urn:microsoft.com/office/officeart/2005/8/layout/vList3"/>
    <dgm:cxn modelId="{3AF8C756-83B9-492C-B5B0-4A027283D69D}" type="presParOf" srcId="{8797C0B5-C50F-4453-905B-9D56D1B17433}" destId="{16AE16C0-2841-4911-9A96-139EF6FFCC59}" srcOrd="6" destOrd="0" presId="urn:microsoft.com/office/officeart/2005/8/layout/vList3"/>
    <dgm:cxn modelId="{009DD260-9602-42EF-8246-09257FF96BA2}" type="presParOf" srcId="{16AE16C0-2841-4911-9A96-139EF6FFCC59}" destId="{71502102-2ECC-4508-8092-1D4145B6CB64}" srcOrd="0" destOrd="0" presId="urn:microsoft.com/office/officeart/2005/8/layout/vList3"/>
    <dgm:cxn modelId="{C598A253-A9AE-46DC-8587-8B9A33BEE3E5}" type="presParOf" srcId="{16AE16C0-2841-4911-9A96-139EF6FFCC59}" destId="{FCC8F7FD-E0EC-44EE-A941-6349704FA03A}" srcOrd="1" destOrd="0" presId="urn:microsoft.com/office/officeart/2005/8/layout/vList3"/>
    <dgm:cxn modelId="{CA0DF1B2-5E6B-4856-B419-44E41562A631}" type="presParOf" srcId="{8797C0B5-C50F-4453-905B-9D56D1B17433}" destId="{95C337E1-6CB2-401A-82A1-4DF2A61808B2}" srcOrd="7" destOrd="0" presId="urn:microsoft.com/office/officeart/2005/8/layout/vList3"/>
    <dgm:cxn modelId="{F570A978-D103-44C4-8899-6121DF8956BD}" type="presParOf" srcId="{8797C0B5-C50F-4453-905B-9D56D1B17433}" destId="{DBC54BCF-A819-4569-B3F4-A839E6CDA062}" srcOrd="8" destOrd="0" presId="urn:microsoft.com/office/officeart/2005/8/layout/vList3"/>
    <dgm:cxn modelId="{07B5CB86-CDCD-4D0F-98B9-F9639B459A07}" type="presParOf" srcId="{DBC54BCF-A819-4569-B3F4-A839E6CDA062}" destId="{84C47C50-865B-41B9-8178-A402BA843B4E}" srcOrd="0" destOrd="0" presId="urn:microsoft.com/office/officeart/2005/8/layout/vList3"/>
    <dgm:cxn modelId="{7D7ABF3B-5269-4C95-A497-01BD9EDCED9E}" type="presParOf" srcId="{DBC54BCF-A819-4569-B3F4-A839E6CDA062}" destId="{AB36B2C7-3C2B-4ABB-965B-332EC5CF5AA3}" srcOrd="1" destOrd="0" presId="urn:microsoft.com/office/officeart/2005/8/layout/vList3"/>
    <dgm:cxn modelId="{A27C4E92-F6EF-43B7-A668-8C188C0AE85B}" type="presParOf" srcId="{8797C0B5-C50F-4453-905B-9D56D1B17433}" destId="{713CD930-927D-4C3B-BBC3-3FB48EB2190D}" srcOrd="9" destOrd="0" presId="urn:microsoft.com/office/officeart/2005/8/layout/vList3"/>
    <dgm:cxn modelId="{81914584-0210-4973-A122-89460A0DABC1}" type="presParOf" srcId="{8797C0B5-C50F-4453-905B-9D56D1B17433}" destId="{50DA4D62-4D59-4007-978E-B5AC8B43081D}" srcOrd="10" destOrd="0" presId="urn:microsoft.com/office/officeart/2005/8/layout/vList3"/>
    <dgm:cxn modelId="{E60FA95A-0BB5-4577-BDBF-01FB0BDFF579}" type="presParOf" srcId="{50DA4D62-4D59-4007-978E-B5AC8B43081D}" destId="{F7569FB8-4329-4D53-8043-C3496D11DDE1}" srcOrd="0" destOrd="0" presId="urn:microsoft.com/office/officeart/2005/8/layout/vList3"/>
    <dgm:cxn modelId="{29F8AABE-0F7C-4474-BAC3-0DCB05D10D0D}" type="presParOf" srcId="{50DA4D62-4D59-4007-978E-B5AC8B43081D}" destId="{584563E7-9EB8-4BD0-9E44-5A886B23FDFD}" srcOrd="1" destOrd="0" presId="urn:microsoft.com/office/officeart/2005/8/layout/vList3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F36607CC-32E1-4B7B-A390-E1B33667C989}" type="doc">
      <dgm:prSet loTypeId="urn:microsoft.com/office/officeart/2005/8/layout/hProcess11" loCatId="process" qsTypeId="urn:microsoft.com/office/officeart/2005/8/quickstyle/simple1" qsCatId="simple" csTypeId="urn:microsoft.com/office/officeart/2005/8/colors/accent1_2" csCatId="accent1"/>
      <dgm:spPr/>
      <dgm:t>
        <a:bodyPr/>
        <a:lstStyle/>
        <a:p>
          <a:endParaRPr lang="en-US"/>
        </a:p>
      </dgm:t>
    </dgm:pt>
    <dgm:pt modelId="{E72471CC-5B8E-4E12-B96B-D3AB5028F883}">
      <dgm:prSet/>
      <dgm:spPr/>
      <dgm:t>
        <a:bodyPr/>
        <a:lstStyle/>
        <a:p>
          <a:pPr rtl="0"/>
          <a:r>
            <a:rPr lang="en-US" b="1" dirty="0" smtClean="0"/>
            <a:t>Temperatures Will Continue to Rise</a:t>
          </a:r>
          <a:endParaRPr lang="en-US" b="1" dirty="0"/>
        </a:p>
      </dgm:t>
    </dgm:pt>
    <dgm:pt modelId="{0E6B5E39-CD4B-4E1D-A4A4-3DA8ABDEDEFB}" type="parTrans" cxnId="{04D44000-7191-4E23-99F4-56C48D69843E}">
      <dgm:prSet/>
      <dgm:spPr/>
      <dgm:t>
        <a:bodyPr/>
        <a:lstStyle/>
        <a:p>
          <a:endParaRPr lang="en-US"/>
        </a:p>
      </dgm:t>
    </dgm:pt>
    <dgm:pt modelId="{A927F80F-A0C0-4EE1-9E68-3E1B73ABE715}" type="sibTrans" cxnId="{04D44000-7191-4E23-99F4-56C48D69843E}">
      <dgm:prSet/>
      <dgm:spPr/>
      <dgm:t>
        <a:bodyPr/>
        <a:lstStyle/>
        <a:p>
          <a:endParaRPr lang="en-US"/>
        </a:p>
      </dgm:t>
    </dgm:pt>
    <dgm:pt modelId="{3DAEB5C7-E8B6-4206-A161-8FD5CA0DBC3E}">
      <dgm:prSet/>
      <dgm:spPr/>
      <dgm:t>
        <a:bodyPr/>
        <a:lstStyle/>
        <a:p>
          <a:pPr rtl="0"/>
          <a:r>
            <a:rPr lang="en-US" b="1" dirty="0" smtClean="0"/>
            <a:t>Changes in Precipitation Patterns</a:t>
          </a:r>
          <a:endParaRPr lang="en-US" b="1" dirty="0"/>
        </a:p>
      </dgm:t>
    </dgm:pt>
    <dgm:pt modelId="{503E3820-5644-41D3-9D45-D4984D53A033}" type="parTrans" cxnId="{AB057EBB-6CAA-44F0-9165-940B7D8C7C65}">
      <dgm:prSet/>
      <dgm:spPr/>
      <dgm:t>
        <a:bodyPr/>
        <a:lstStyle/>
        <a:p>
          <a:endParaRPr lang="en-US"/>
        </a:p>
      </dgm:t>
    </dgm:pt>
    <dgm:pt modelId="{964B1808-2AF3-4A61-B006-CA8F568271A5}" type="sibTrans" cxnId="{AB057EBB-6CAA-44F0-9165-940B7D8C7C65}">
      <dgm:prSet/>
      <dgm:spPr/>
      <dgm:t>
        <a:bodyPr/>
        <a:lstStyle/>
        <a:p>
          <a:endParaRPr lang="en-US"/>
        </a:p>
      </dgm:t>
    </dgm:pt>
    <dgm:pt modelId="{E632F4AE-E652-40F9-B80D-4B876C9E6A33}">
      <dgm:prSet/>
      <dgm:spPr/>
      <dgm:t>
        <a:bodyPr/>
        <a:lstStyle/>
        <a:p>
          <a:pPr rtl="0"/>
          <a:r>
            <a:rPr lang="en-US" b="1" dirty="0" smtClean="0"/>
            <a:t>More Droughts and Heat Waves</a:t>
          </a:r>
          <a:endParaRPr lang="en-US" b="1" dirty="0"/>
        </a:p>
      </dgm:t>
    </dgm:pt>
    <dgm:pt modelId="{5D0987DA-5D07-4A3B-BC8D-54B5B56B347C}" type="parTrans" cxnId="{F5144C6C-935B-463B-A424-68DE27C4CDBE}">
      <dgm:prSet/>
      <dgm:spPr/>
      <dgm:t>
        <a:bodyPr/>
        <a:lstStyle/>
        <a:p>
          <a:endParaRPr lang="en-US"/>
        </a:p>
      </dgm:t>
    </dgm:pt>
    <dgm:pt modelId="{BD54F30B-F64D-412F-A9AC-F5D41655D2F0}" type="sibTrans" cxnId="{F5144C6C-935B-463B-A424-68DE27C4CDBE}">
      <dgm:prSet/>
      <dgm:spPr/>
      <dgm:t>
        <a:bodyPr/>
        <a:lstStyle/>
        <a:p>
          <a:endParaRPr lang="en-US"/>
        </a:p>
      </dgm:t>
    </dgm:pt>
    <dgm:pt modelId="{16C804C5-7219-4879-989E-B63DEB4BF747}">
      <dgm:prSet/>
      <dgm:spPr/>
      <dgm:t>
        <a:bodyPr/>
        <a:lstStyle/>
        <a:p>
          <a:pPr rtl="0"/>
          <a:r>
            <a:rPr lang="en-US" b="1" dirty="0" smtClean="0"/>
            <a:t>Tropical cyclones</a:t>
          </a:r>
          <a:endParaRPr lang="en-US" b="1" dirty="0"/>
        </a:p>
      </dgm:t>
    </dgm:pt>
    <dgm:pt modelId="{AF573099-03C4-4BDA-B1FF-115990D53C55}" type="parTrans" cxnId="{E1104F0F-302B-46B1-90B7-CE35C46F7396}">
      <dgm:prSet/>
      <dgm:spPr/>
      <dgm:t>
        <a:bodyPr/>
        <a:lstStyle/>
        <a:p>
          <a:endParaRPr lang="en-US"/>
        </a:p>
      </dgm:t>
    </dgm:pt>
    <dgm:pt modelId="{162BFC1B-927B-4330-AB06-DB9F6866707F}" type="sibTrans" cxnId="{E1104F0F-302B-46B1-90B7-CE35C46F7396}">
      <dgm:prSet/>
      <dgm:spPr/>
      <dgm:t>
        <a:bodyPr/>
        <a:lstStyle/>
        <a:p>
          <a:endParaRPr lang="en-US"/>
        </a:p>
      </dgm:t>
    </dgm:pt>
    <dgm:pt modelId="{AE3BDEAE-0B15-4F80-B718-FCC5A7D0A5F3}">
      <dgm:prSet/>
      <dgm:spPr/>
      <dgm:t>
        <a:bodyPr/>
        <a:lstStyle/>
        <a:p>
          <a:pPr rtl="0"/>
          <a:r>
            <a:rPr lang="en-US" b="1" dirty="0" smtClean="0"/>
            <a:t>Sea level rise</a:t>
          </a:r>
          <a:endParaRPr lang="en-US" b="1" dirty="0"/>
        </a:p>
      </dgm:t>
    </dgm:pt>
    <dgm:pt modelId="{98C18F22-BFB5-49F0-9C08-84EE292B5D01}" type="sibTrans" cxnId="{2DC2ABFB-476D-4F9F-B890-936CB643EBCF}">
      <dgm:prSet/>
      <dgm:spPr/>
      <dgm:t>
        <a:bodyPr/>
        <a:lstStyle/>
        <a:p>
          <a:endParaRPr lang="en-US"/>
        </a:p>
      </dgm:t>
    </dgm:pt>
    <dgm:pt modelId="{C62B9259-F317-408A-836E-679E0BC5C7E0}" type="parTrans" cxnId="{2DC2ABFB-476D-4F9F-B890-936CB643EBCF}">
      <dgm:prSet/>
      <dgm:spPr/>
      <dgm:t>
        <a:bodyPr/>
        <a:lstStyle/>
        <a:p>
          <a:endParaRPr lang="en-US"/>
        </a:p>
      </dgm:t>
    </dgm:pt>
    <dgm:pt modelId="{7ED06812-5280-4D61-A2F8-4F081CFC1BC7}" type="pres">
      <dgm:prSet presAssocID="{F36607CC-32E1-4B7B-A390-E1B33667C989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21E445F-887B-426B-98CB-76C9898E9D09}" type="pres">
      <dgm:prSet presAssocID="{F36607CC-32E1-4B7B-A390-E1B33667C989}" presName="arrow" presStyleLbl="bgShp" presStyleIdx="0" presStyleCnt="1"/>
      <dgm:spPr/>
    </dgm:pt>
    <dgm:pt modelId="{8007CE16-9EB1-43D6-96BB-FD536C44640B}" type="pres">
      <dgm:prSet presAssocID="{F36607CC-32E1-4B7B-A390-E1B33667C989}" presName="points" presStyleCnt="0"/>
      <dgm:spPr/>
    </dgm:pt>
    <dgm:pt modelId="{F0BF6B0F-F162-4294-98A3-8640DDF20F6D}" type="pres">
      <dgm:prSet presAssocID="{E72471CC-5B8E-4E12-B96B-D3AB5028F883}" presName="compositeA" presStyleCnt="0"/>
      <dgm:spPr/>
    </dgm:pt>
    <dgm:pt modelId="{3BD1A71C-B823-4CC1-BF04-F6895A5697B3}" type="pres">
      <dgm:prSet presAssocID="{E72471CC-5B8E-4E12-B96B-D3AB5028F883}" presName="textA" presStyleLbl="revTx" presStyleIdx="0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013E961-D448-46AA-88DD-6B0895F1BF06}" type="pres">
      <dgm:prSet presAssocID="{E72471CC-5B8E-4E12-B96B-D3AB5028F883}" presName="circleA" presStyleLbl="node1" presStyleIdx="0" presStyleCnt="5"/>
      <dgm:spPr/>
    </dgm:pt>
    <dgm:pt modelId="{E78D0789-85BF-4F16-B8F4-1B523D265D0A}" type="pres">
      <dgm:prSet presAssocID="{E72471CC-5B8E-4E12-B96B-D3AB5028F883}" presName="spaceA" presStyleCnt="0"/>
      <dgm:spPr/>
    </dgm:pt>
    <dgm:pt modelId="{C81F0E67-AE79-4160-8669-F419BBC8D170}" type="pres">
      <dgm:prSet presAssocID="{A927F80F-A0C0-4EE1-9E68-3E1B73ABE715}" presName="space" presStyleCnt="0"/>
      <dgm:spPr/>
    </dgm:pt>
    <dgm:pt modelId="{63F58AF6-EEDB-4749-A70D-1DBE0B057F4F}" type="pres">
      <dgm:prSet presAssocID="{3DAEB5C7-E8B6-4206-A161-8FD5CA0DBC3E}" presName="compositeB" presStyleCnt="0"/>
      <dgm:spPr/>
    </dgm:pt>
    <dgm:pt modelId="{D9C2A542-D971-4213-B32C-43E8779724ED}" type="pres">
      <dgm:prSet presAssocID="{3DAEB5C7-E8B6-4206-A161-8FD5CA0DBC3E}" presName="textB" presStyleLbl="revTx" presStyleIdx="1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78C428B-5433-4B79-84C8-C7E7ED152029}" type="pres">
      <dgm:prSet presAssocID="{3DAEB5C7-E8B6-4206-A161-8FD5CA0DBC3E}" presName="circleB" presStyleLbl="node1" presStyleIdx="1" presStyleCnt="5"/>
      <dgm:spPr/>
    </dgm:pt>
    <dgm:pt modelId="{70F6A840-2C38-431E-AFDB-3B844DC072DC}" type="pres">
      <dgm:prSet presAssocID="{3DAEB5C7-E8B6-4206-A161-8FD5CA0DBC3E}" presName="spaceB" presStyleCnt="0"/>
      <dgm:spPr/>
    </dgm:pt>
    <dgm:pt modelId="{7089635B-EF4B-4536-A23D-CCC051FC9690}" type="pres">
      <dgm:prSet presAssocID="{964B1808-2AF3-4A61-B006-CA8F568271A5}" presName="space" presStyleCnt="0"/>
      <dgm:spPr/>
    </dgm:pt>
    <dgm:pt modelId="{98BB3BE1-94B3-4DDD-8383-7F3844D11F3A}" type="pres">
      <dgm:prSet presAssocID="{E632F4AE-E652-40F9-B80D-4B876C9E6A33}" presName="compositeA" presStyleCnt="0"/>
      <dgm:spPr/>
    </dgm:pt>
    <dgm:pt modelId="{70FC4B53-77F6-4652-AB1D-0D785BD02376}" type="pres">
      <dgm:prSet presAssocID="{E632F4AE-E652-40F9-B80D-4B876C9E6A33}" presName="textA" presStyleLbl="revTx" presStyleIdx="2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8B3F6D4-B803-4D3A-BFA8-6597C61156DC}" type="pres">
      <dgm:prSet presAssocID="{E632F4AE-E652-40F9-B80D-4B876C9E6A33}" presName="circleA" presStyleLbl="node1" presStyleIdx="2" presStyleCnt="5"/>
      <dgm:spPr/>
    </dgm:pt>
    <dgm:pt modelId="{4661B42B-F63C-4D91-A3F4-73888B016D20}" type="pres">
      <dgm:prSet presAssocID="{E632F4AE-E652-40F9-B80D-4B876C9E6A33}" presName="spaceA" presStyleCnt="0"/>
      <dgm:spPr/>
    </dgm:pt>
    <dgm:pt modelId="{A8F8A876-ADC7-4FDD-A875-60C7C6777672}" type="pres">
      <dgm:prSet presAssocID="{BD54F30B-F64D-412F-A9AC-F5D41655D2F0}" presName="space" presStyleCnt="0"/>
      <dgm:spPr/>
    </dgm:pt>
    <dgm:pt modelId="{519C3300-5519-4D72-87D0-7D58DC8E8E1A}" type="pres">
      <dgm:prSet presAssocID="{16C804C5-7219-4879-989E-B63DEB4BF747}" presName="compositeB" presStyleCnt="0"/>
      <dgm:spPr/>
    </dgm:pt>
    <dgm:pt modelId="{670E0262-7E8C-44CD-A29D-C5C5F2ABBB71}" type="pres">
      <dgm:prSet presAssocID="{16C804C5-7219-4879-989E-B63DEB4BF747}" presName="textB" presStyleLbl="revTx" presStyleIdx="3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4C05D2B-5493-4EC5-99B4-D2E028E62436}" type="pres">
      <dgm:prSet presAssocID="{16C804C5-7219-4879-989E-B63DEB4BF747}" presName="circleB" presStyleLbl="node1" presStyleIdx="3" presStyleCnt="5"/>
      <dgm:spPr/>
    </dgm:pt>
    <dgm:pt modelId="{00896690-6BA9-49FB-90A8-479185792563}" type="pres">
      <dgm:prSet presAssocID="{16C804C5-7219-4879-989E-B63DEB4BF747}" presName="spaceB" presStyleCnt="0"/>
      <dgm:spPr/>
    </dgm:pt>
    <dgm:pt modelId="{ED46B0EB-FCE5-44C8-90B8-DB9AD66DB43B}" type="pres">
      <dgm:prSet presAssocID="{162BFC1B-927B-4330-AB06-DB9F6866707F}" presName="space" presStyleCnt="0"/>
      <dgm:spPr/>
    </dgm:pt>
    <dgm:pt modelId="{CA08C091-628B-4BF9-9B4C-D6571EDAF088}" type="pres">
      <dgm:prSet presAssocID="{AE3BDEAE-0B15-4F80-B718-FCC5A7D0A5F3}" presName="compositeA" presStyleCnt="0"/>
      <dgm:spPr/>
    </dgm:pt>
    <dgm:pt modelId="{5E71F6CC-34E8-40F1-86DD-886EA6743FFD}" type="pres">
      <dgm:prSet presAssocID="{AE3BDEAE-0B15-4F80-B718-FCC5A7D0A5F3}" presName="textA" presStyleLbl="revTx" presStyleIdx="4" presStyleCnt="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A45B9CF-D2F7-4C00-8ED5-0114F419A220}" type="pres">
      <dgm:prSet presAssocID="{AE3BDEAE-0B15-4F80-B718-FCC5A7D0A5F3}" presName="circleA" presStyleLbl="node1" presStyleIdx="4" presStyleCnt="5"/>
      <dgm:spPr/>
    </dgm:pt>
    <dgm:pt modelId="{69269177-F7A9-46B7-9526-63E758731FFC}" type="pres">
      <dgm:prSet presAssocID="{AE3BDEAE-0B15-4F80-B718-FCC5A7D0A5F3}" presName="spaceA" presStyleCnt="0"/>
      <dgm:spPr/>
    </dgm:pt>
  </dgm:ptLst>
  <dgm:cxnLst>
    <dgm:cxn modelId="{04D44000-7191-4E23-99F4-56C48D69843E}" srcId="{F36607CC-32E1-4B7B-A390-E1B33667C989}" destId="{E72471CC-5B8E-4E12-B96B-D3AB5028F883}" srcOrd="0" destOrd="0" parTransId="{0E6B5E39-CD4B-4E1D-A4A4-3DA8ABDEDEFB}" sibTransId="{A927F80F-A0C0-4EE1-9E68-3E1B73ABE715}"/>
    <dgm:cxn modelId="{AA3ED9AF-CB77-49B9-A3A6-BDF3E61B4F8D}" type="presOf" srcId="{E72471CC-5B8E-4E12-B96B-D3AB5028F883}" destId="{3BD1A71C-B823-4CC1-BF04-F6895A5697B3}" srcOrd="0" destOrd="0" presId="urn:microsoft.com/office/officeart/2005/8/layout/hProcess11"/>
    <dgm:cxn modelId="{AB057EBB-6CAA-44F0-9165-940B7D8C7C65}" srcId="{F36607CC-32E1-4B7B-A390-E1B33667C989}" destId="{3DAEB5C7-E8B6-4206-A161-8FD5CA0DBC3E}" srcOrd="1" destOrd="0" parTransId="{503E3820-5644-41D3-9D45-D4984D53A033}" sibTransId="{964B1808-2AF3-4A61-B006-CA8F568271A5}"/>
    <dgm:cxn modelId="{825508D2-0DE1-4E9A-974E-F763C0F74651}" type="presOf" srcId="{AE3BDEAE-0B15-4F80-B718-FCC5A7D0A5F3}" destId="{5E71F6CC-34E8-40F1-86DD-886EA6743FFD}" srcOrd="0" destOrd="0" presId="urn:microsoft.com/office/officeart/2005/8/layout/hProcess11"/>
    <dgm:cxn modelId="{F5144C6C-935B-463B-A424-68DE27C4CDBE}" srcId="{F36607CC-32E1-4B7B-A390-E1B33667C989}" destId="{E632F4AE-E652-40F9-B80D-4B876C9E6A33}" srcOrd="2" destOrd="0" parTransId="{5D0987DA-5D07-4A3B-BC8D-54B5B56B347C}" sibTransId="{BD54F30B-F64D-412F-A9AC-F5D41655D2F0}"/>
    <dgm:cxn modelId="{E1104F0F-302B-46B1-90B7-CE35C46F7396}" srcId="{F36607CC-32E1-4B7B-A390-E1B33667C989}" destId="{16C804C5-7219-4879-989E-B63DEB4BF747}" srcOrd="3" destOrd="0" parTransId="{AF573099-03C4-4BDA-B1FF-115990D53C55}" sibTransId="{162BFC1B-927B-4330-AB06-DB9F6866707F}"/>
    <dgm:cxn modelId="{A1286057-B688-4FB8-805C-D8300F6CF045}" type="presOf" srcId="{F36607CC-32E1-4B7B-A390-E1B33667C989}" destId="{7ED06812-5280-4D61-A2F8-4F081CFC1BC7}" srcOrd="0" destOrd="0" presId="urn:microsoft.com/office/officeart/2005/8/layout/hProcess11"/>
    <dgm:cxn modelId="{2DC2ABFB-476D-4F9F-B890-936CB643EBCF}" srcId="{F36607CC-32E1-4B7B-A390-E1B33667C989}" destId="{AE3BDEAE-0B15-4F80-B718-FCC5A7D0A5F3}" srcOrd="4" destOrd="0" parTransId="{C62B9259-F317-408A-836E-679E0BC5C7E0}" sibTransId="{98C18F22-BFB5-49F0-9C08-84EE292B5D01}"/>
    <dgm:cxn modelId="{75E9233A-9990-4BF2-8DFE-293282F60455}" type="presOf" srcId="{3DAEB5C7-E8B6-4206-A161-8FD5CA0DBC3E}" destId="{D9C2A542-D971-4213-B32C-43E8779724ED}" srcOrd="0" destOrd="0" presId="urn:microsoft.com/office/officeart/2005/8/layout/hProcess11"/>
    <dgm:cxn modelId="{F58B8CD5-5B81-4B71-9DBA-02789FEAC525}" type="presOf" srcId="{16C804C5-7219-4879-989E-B63DEB4BF747}" destId="{670E0262-7E8C-44CD-A29D-C5C5F2ABBB71}" srcOrd="0" destOrd="0" presId="urn:microsoft.com/office/officeart/2005/8/layout/hProcess11"/>
    <dgm:cxn modelId="{6FADA256-EF3E-4E3B-893E-75BA131CCB9B}" type="presOf" srcId="{E632F4AE-E652-40F9-B80D-4B876C9E6A33}" destId="{70FC4B53-77F6-4652-AB1D-0D785BD02376}" srcOrd="0" destOrd="0" presId="urn:microsoft.com/office/officeart/2005/8/layout/hProcess11"/>
    <dgm:cxn modelId="{F2ADF353-65BC-4C66-80E3-020C7AC6BFB2}" type="presParOf" srcId="{7ED06812-5280-4D61-A2F8-4F081CFC1BC7}" destId="{621E445F-887B-426B-98CB-76C9898E9D09}" srcOrd="0" destOrd="0" presId="urn:microsoft.com/office/officeart/2005/8/layout/hProcess11"/>
    <dgm:cxn modelId="{14F0A0C4-8056-457B-AD51-0208CAD95EA3}" type="presParOf" srcId="{7ED06812-5280-4D61-A2F8-4F081CFC1BC7}" destId="{8007CE16-9EB1-43D6-96BB-FD536C44640B}" srcOrd="1" destOrd="0" presId="urn:microsoft.com/office/officeart/2005/8/layout/hProcess11"/>
    <dgm:cxn modelId="{D0977682-D59D-44B9-BC01-FA0D94437931}" type="presParOf" srcId="{8007CE16-9EB1-43D6-96BB-FD536C44640B}" destId="{F0BF6B0F-F162-4294-98A3-8640DDF20F6D}" srcOrd="0" destOrd="0" presId="urn:microsoft.com/office/officeart/2005/8/layout/hProcess11"/>
    <dgm:cxn modelId="{A1A3D125-772E-4240-8E2E-3C2083038CFC}" type="presParOf" srcId="{F0BF6B0F-F162-4294-98A3-8640DDF20F6D}" destId="{3BD1A71C-B823-4CC1-BF04-F6895A5697B3}" srcOrd="0" destOrd="0" presId="urn:microsoft.com/office/officeart/2005/8/layout/hProcess11"/>
    <dgm:cxn modelId="{915A682E-250F-4880-B179-08E465FBDC65}" type="presParOf" srcId="{F0BF6B0F-F162-4294-98A3-8640DDF20F6D}" destId="{2013E961-D448-46AA-88DD-6B0895F1BF06}" srcOrd="1" destOrd="0" presId="urn:microsoft.com/office/officeart/2005/8/layout/hProcess11"/>
    <dgm:cxn modelId="{D1BDD14A-DD9B-4A59-AB22-FCF43001AD4D}" type="presParOf" srcId="{F0BF6B0F-F162-4294-98A3-8640DDF20F6D}" destId="{E78D0789-85BF-4F16-B8F4-1B523D265D0A}" srcOrd="2" destOrd="0" presId="urn:microsoft.com/office/officeart/2005/8/layout/hProcess11"/>
    <dgm:cxn modelId="{CF59A77D-D160-4F97-BDA6-C0A1E1179B39}" type="presParOf" srcId="{8007CE16-9EB1-43D6-96BB-FD536C44640B}" destId="{C81F0E67-AE79-4160-8669-F419BBC8D170}" srcOrd="1" destOrd="0" presId="urn:microsoft.com/office/officeart/2005/8/layout/hProcess11"/>
    <dgm:cxn modelId="{EEB2AFF9-5390-4A41-A11D-5C47BBF69263}" type="presParOf" srcId="{8007CE16-9EB1-43D6-96BB-FD536C44640B}" destId="{63F58AF6-EEDB-4749-A70D-1DBE0B057F4F}" srcOrd="2" destOrd="0" presId="urn:microsoft.com/office/officeart/2005/8/layout/hProcess11"/>
    <dgm:cxn modelId="{C478BB76-4A66-412D-B2DB-E88D285B6D4F}" type="presParOf" srcId="{63F58AF6-EEDB-4749-A70D-1DBE0B057F4F}" destId="{D9C2A542-D971-4213-B32C-43E8779724ED}" srcOrd="0" destOrd="0" presId="urn:microsoft.com/office/officeart/2005/8/layout/hProcess11"/>
    <dgm:cxn modelId="{ED629B9B-E86C-46A7-BE48-6405B50BE34A}" type="presParOf" srcId="{63F58AF6-EEDB-4749-A70D-1DBE0B057F4F}" destId="{378C428B-5433-4B79-84C8-C7E7ED152029}" srcOrd="1" destOrd="0" presId="urn:microsoft.com/office/officeart/2005/8/layout/hProcess11"/>
    <dgm:cxn modelId="{5A714956-822E-4B59-91FC-154FC234DB31}" type="presParOf" srcId="{63F58AF6-EEDB-4749-A70D-1DBE0B057F4F}" destId="{70F6A840-2C38-431E-AFDB-3B844DC072DC}" srcOrd="2" destOrd="0" presId="urn:microsoft.com/office/officeart/2005/8/layout/hProcess11"/>
    <dgm:cxn modelId="{06827E3D-8F20-41EF-A6C5-1918F58FA703}" type="presParOf" srcId="{8007CE16-9EB1-43D6-96BB-FD536C44640B}" destId="{7089635B-EF4B-4536-A23D-CCC051FC9690}" srcOrd="3" destOrd="0" presId="urn:microsoft.com/office/officeart/2005/8/layout/hProcess11"/>
    <dgm:cxn modelId="{DB658378-7C4E-43EA-9EE6-9E8018DB2423}" type="presParOf" srcId="{8007CE16-9EB1-43D6-96BB-FD536C44640B}" destId="{98BB3BE1-94B3-4DDD-8383-7F3844D11F3A}" srcOrd="4" destOrd="0" presId="urn:microsoft.com/office/officeart/2005/8/layout/hProcess11"/>
    <dgm:cxn modelId="{ED652C5A-6E68-41AD-A234-81DA93EE91B6}" type="presParOf" srcId="{98BB3BE1-94B3-4DDD-8383-7F3844D11F3A}" destId="{70FC4B53-77F6-4652-AB1D-0D785BD02376}" srcOrd="0" destOrd="0" presId="urn:microsoft.com/office/officeart/2005/8/layout/hProcess11"/>
    <dgm:cxn modelId="{731499C8-7E64-4B78-AA12-6663EB80561D}" type="presParOf" srcId="{98BB3BE1-94B3-4DDD-8383-7F3844D11F3A}" destId="{18B3F6D4-B803-4D3A-BFA8-6597C61156DC}" srcOrd="1" destOrd="0" presId="urn:microsoft.com/office/officeart/2005/8/layout/hProcess11"/>
    <dgm:cxn modelId="{119094EB-ACE9-41C8-BA37-058AA1B1EEBF}" type="presParOf" srcId="{98BB3BE1-94B3-4DDD-8383-7F3844D11F3A}" destId="{4661B42B-F63C-4D91-A3F4-73888B016D20}" srcOrd="2" destOrd="0" presId="urn:microsoft.com/office/officeart/2005/8/layout/hProcess11"/>
    <dgm:cxn modelId="{F2C65915-2D0F-40AC-BE89-50CC81A8E729}" type="presParOf" srcId="{8007CE16-9EB1-43D6-96BB-FD536C44640B}" destId="{A8F8A876-ADC7-4FDD-A875-60C7C6777672}" srcOrd="5" destOrd="0" presId="urn:microsoft.com/office/officeart/2005/8/layout/hProcess11"/>
    <dgm:cxn modelId="{BC0F67D9-E75B-4053-B08B-31FE660F398A}" type="presParOf" srcId="{8007CE16-9EB1-43D6-96BB-FD536C44640B}" destId="{519C3300-5519-4D72-87D0-7D58DC8E8E1A}" srcOrd="6" destOrd="0" presId="urn:microsoft.com/office/officeart/2005/8/layout/hProcess11"/>
    <dgm:cxn modelId="{30578FAD-E890-4FA0-9603-E6987EC24EF4}" type="presParOf" srcId="{519C3300-5519-4D72-87D0-7D58DC8E8E1A}" destId="{670E0262-7E8C-44CD-A29D-C5C5F2ABBB71}" srcOrd="0" destOrd="0" presId="urn:microsoft.com/office/officeart/2005/8/layout/hProcess11"/>
    <dgm:cxn modelId="{C8B2D07C-57D3-4FE1-B902-758A86A9D3C8}" type="presParOf" srcId="{519C3300-5519-4D72-87D0-7D58DC8E8E1A}" destId="{14C05D2B-5493-4EC5-99B4-D2E028E62436}" srcOrd="1" destOrd="0" presId="urn:microsoft.com/office/officeart/2005/8/layout/hProcess11"/>
    <dgm:cxn modelId="{27781B43-451E-47D4-88CB-02170CCC70A7}" type="presParOf" srcId="{519C3300-5519-4D72-87D0-7D58DC8E8E1A}" destId="{00896690-6BA9-49FB-90A8-479185792563}" srcOrd="2" destOrd="0" presId="urn:microsoft.com/office/officeart/2005/8/layout/hProcess11"/>
    <dgm:cxn modelId="{7F3A550B-9864-40C2-BD3F-D60BEC2C8CE7}" type="presParOf" srcId="{8007CE16-9EB1-43D6-96BB-FD536C44640B}" destId="{ED46B0EB-FCE5-44C8-90B8-DB9AD66DB43B}" srcOrd="7" destOrd="0" presId="urn:microsoft.com/office/officeart/2005/8/layout/hProcess11"/>
    <dgm:cxn modelId="{549EDBAD-E951-46B9-9C2A-1B138994924D}" type="presParOf" srcId="{8007CE16-9EB1-43D6-96BB-FD536C44640B}" destId="{CA08C091-628B-4BF9-9B4C-D6571EDAF088}" srcOrd="8" destOrd="0" presId="urn:microsoft.com/office/officeart/2005/8/layout/hProcess11"/>
    <dgm:cxn modelId="{DD8249D6-A4D8-417E-AFDF-2362A1643AAE}" type="presParOf" srcId="{CA08C091-628B-4BF9-9B4C-D6571EDAF088}" destId="{5E71F6CC-34E8-40F1-86DD-886EA6743FFD}" srcOrd="0" destOrd="0" presId="urn:microsoft.com/office/officeart/2005/8/layout/hProcess11"/>
    <dgm:cxn modelId="{F613CD98-D860-42C8-8503-36D8E2E7DE87}" type="presParOf" srcId="{CA08C091-628B-4BF9-9B4C-D6571EDAF088}" destId="{4A45B9CF-D2F7-4C00-8ED5-0114F419A220}" srcOrd="1" destOrd="0" presId="urn:microsoft.com/office/officeart/2005/8/layout/hProcess11"/>
    <dgm:cxn modelId="{077E59EE-7A72-4AF7-8070-A6CCA865E07E}" type="presParOf" srcId="{CA08C091-628B-4BF9-9B4C-D6571EDAF088}" destId="{69269177-F7A9-46B7-9526-63E758731FFC}" srcOrd="2" destOrd="0" presId="urn:microsoft.com/office/officeart/2005/8/layout/hProcess1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25C0DDBC-748F-4F78-8399-223B31ED2FBC}" type="doc">
      <dgm:prSet loTypeId="urn:microsoft.com/office/officeart/2008/layout/AlternatingHexagons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5ACD8B0A-3E91-469C-8499-8745AD3C0A48}">
      <dgm:prSet custT="1"/>
      <dgm:spPr>
        <a:ln>
          <a:solidFill>
            <a:schemeClr val="bg1"/>
          </a:solidFill>
        </a:ln>
      </dgm:spPr>
      <dgm:t>
        <a:bodyPr/>
        <a:lstStyle/>
        <a:p>
          <a:pPr rtl="0"/>
          <a:r>
            <a:rPr lang="en-US" sz="1600" b="1" dirty="0" smtClean="0"/>
            <a:t>Sweden</a:t>
          </a:r>
          <a:endParaRPr lang="en-US" sz="1600" b="1" dirty="0"/>
        </a:p>
      </dgm:t>
    </dgm:pt>
    <dgm:pt modelId="{20D449A1-0DF0-4EE9-9D98-1F95F0D04E6C}" type="parTrans" cxnId="{7769E2EB-6417-4C78-A199-340B25A7227F}">
      <dgm:prSet/>
      <dgm:spPr/>
      <dgm:t>
        <a:bodyPr/>
        <a:lstStyle/>
        <a:p>
          <a:endParaRPr lang="en-US"/>
        </a:p>
      </dgm:t>
    </dgm:pt>
    <dgm:pt modelId="{BAC5C835-D63B-4369-A192-183093A29716}" type="sibTrans" cxnId="{7769E2EB-6417-4C78-A199-340B25A7227F}">
      <dgm:prSet/>
      <dgm:spPr>
        <a:solidFill>
          <a:schemeClr val="accent2"/>
        </a:solidFill>
        <a:ln>
          <a:solidFill>
            <a:schemeClr val="accent2"/>
          </a:solidFill>
        </a:ln>
      </dgm:spPr>
      <dgm:t>
        <a:bodyPr/>
        <a:lstStyle/>
        <a:p>
          <a:endParaRPr lang="en-US"/>
        </a:p>
      </dgm:t>
    </dgm:pt>
    <dgm:pt modelId="{28A49F3B-C7FB-410E-BB3B-10E08AF1035E}">
      <dgm:prSet custT="1"/>
      <dgm:spPr/>
      <dgm:t>
        <a:bodyPr/>
        <a:lstStyle/>
        <a:p>
          <a:pPr rtl="0"/>
          <a:r>
            <a:rPr lang="en-US" sz="1500" b="1" dirty="0" smtClean="0"/>
            <a:t>Morocco</a:t>
          </a:r>
          <a:endParaRPr lang="en-US" sz="1500" b="1" dirty="0"/>
        </a:p>
      </dgm:t>
    </dgm:pt>
    <dgm:pt modelId="{F3C15373-C105-4B87-9149-E3C15FB5A26C}" type="parTrans" cxnId="{46CB1BE6-CED4-49DF-A17E-7EB26A2330BD}">
      <dgm:prSet/>
      <dgm:spPr/>
      <dgm:t>
        <a:bodyPr/>
        <a:lstStyle/>
        <a:p>
          <a:endParaRPr lang="en-US"/>
        </a:p>
      </dgm:t>
    </dgm:pt>
    <dgm:pt modelId="{83F79D17-C384-4D0F-98FF-DA1B2F9F7F3C}" type="sibTrans" cxnId="{46CB1BE6-CED4-49DF-A17E-7EB26A2330BD}">
      <dgm:prSet/>
      <dgm:spPr>
        <a:solidFill>
          <a:schemeClr val="accent2"/>
        </a:solidFill>
      </dgm:spPr>
      <dgm:t>
        <a:bodyPr/>
        <a:lstStyle/>
        <a:p>
          <a:endParaRPr lang="en-US"/>
        </a:p>
      </dgm:t>
    </dgm:pt>
    <dgm:pt modelId="{D4C4347A-413F-4C1D-8DB3-8D87ED1FF6C9}">
      <dgm:prSet custT="1"/>
      <dgm:spPr/>
      <dgm:t>
        <a:bodyPr/>
        <a:lstStyle/>
        <a:p>
          <a:pPr rtl="0"/>
          <a:r>
            <a:rPr lang="en-US" sz="1600" b="1" dirty="0" smtClean="0"/>
            <a:t>Turkey</a:t>
          </a:r>
          <a:endParaRPr lang="en-US" sz="1600" b="1" dirty="0"/>
        </a:p>
      </dgm:t>
    </dgm:pt>
    <dgm:pt modelId="{BCC430F0-E81E-4E22-9EB7-CFFCBC56CA53}" type="parTrans" cxnId="{FA3E5F55-146D-4B8E-99EA-45A0EF7912E8}">
      <dgm:prSet/>
      <dgm:spPr/>
      <dgm:t>
        <a:bodyPr/>
        <a:lstStyle/>
        <a:p>
          <a:endParaRPr lang="en-US"/>
        </a:p>
      </dgm:t>
    </dgm:pt>
    <dgm:pt modelId="{BE63F6E0-E844-460C-99A3-4B8CB7319359}" type="sibTrans" cxnId="{FA3E5F55-146D-4B8E-99EA-45A0EF7912E8}">
      <dgm:prSet/>
      <dgm:spPr>
        <a:solidFill>
          <a:schemeClr val="accent2"/>
        </a:solidFill>
      </dgm:spPr>
      <dgm:t>
        <a:bodyPr/>
        <a:lstStyle/>
        <a:p>
          <a:endParaRPr lang="en-US"/>
        </a:p>
      </dgm:t>
    </dgm:pt>
    <dgm:pt modelId="{75D1E1F5-BBB2-469B-BD06-825D62E3044F}">
      <dgm:prSet custT="1"/>
      <dgm:spPr/>
      <dgm:t>
        <a:bodyPr/>
        <a:lstStyle/>
        <a:p>
          <a:pPr rtl="0"/>
          <a:r>
            <a:rPr lang="en-US" sz="1800" b="1" dirty="0" smtClean="0"/>
            <a:t>Saudi Arabia</a:t>
          </a:r>
          <a:endParaRPr lang="en-US" sz="1800" b="1" dirty="0"/>
        </a:p>
      </dgm:t>
    </dgm:pt>
    <dgm:pt modelId="{1EE30B64-9AF2-42E6-91EC-C9A730E4C4D5}" type="parTrans" cxnId="{CD78CE64-A003-46A4-A54C-C6C1AB35192D}">
      <dgm:prSet/>
      <dgm:spPr/>
      <dgm:t>
        <a:bodyPr/>
        <a:lstStyle/>
        <a:p>
          <a:endParaRPr lang="en-US"/>
        </a:p>
      </dgm:t>
    </dgm:pt>
    <dgm:pt modelId="{5148BBBA-2354-4D36-9034-E71B874FD34D}" type="sibTrans" cxnId="{CD78CE64-A003-46A4-A54C-C6C1AB35192D}">
      <dgm:prSet/>
      <dgm:spPr>
        <a:solidFill>
          <a:schemeClr val="accent2"/>
        </a:solidFill>
      </dgm:spPr>
      <dgm:t>
        <a:bodyPr/>
        <a:lstStyle/>
        <a:p>
          <a:endParaRPr lang="en-US"/>
        </a:p>
      </dgm:t>
    </dgm:pt>
    <dgm:pt modelId="{ECC69B44-76C9-4305-9AB5-26B51E248528}" type="pres">
      <dgm:prSet presAssocID="{25C0DDBC-748F-4F78-8399-223B31ED2FBC}" presName="Name0" presStyleCnt="0">
        <dgm:presLayoutVars>
          <dgm:chMax/>
          <dgm:chPref/>
          <dgm:dir/>
          <dgm:animLvl val="lvl"/>
        </dgm:presLayoutVars>
      </dgm:prSet>
      <dgm:spPr/>
      <dgm:t>
        <a:bodyPr/>
        <a:lstStyle/>
        <a:p>
          <a:endParaRPr lang="en-US"/>
        </a:p>
      </dgm:t>
    </dgm:pt>
    <dgm:pt modelId="{E8F01C81-F4B3-45B7-9E0D-93749FEBF479}" type="pres">
      <dgm:prSet presAssocID="{5ACD8B0A-3E91-469C-8499-8745AD3C0A48}" presName="composite" presStyleCnt="0"/>
      <dgm:spPr/>
    </dgm:pt>
    <dgm:pt modelId="{AB959CEA-18F2-46A0-BEB8-1B27E293B6B4}" type="pres">
      <dgm:prSet presAssocID="{5ACD8B0A-3E91-469C-8499-8745AD3C0A48}" presName="Parent1" presStyleLbl="node1" presStyleIdx="0" presStyleCnt="8" custLinFactNeighborY="0">
        <dgm:presLayoutVars>
          <dgm:chMax val="1"/>
          <dgm:chPref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A1A130C-DB0C-44C5-8C0F-09ACBBA113C9}" type="pres">
      <dgm:prSet presAssocID="{5ACD8B0A-3E91-469C-8499-8745AD3C0A48}" presName="Childtext1" presStyleLbl="revTx" presStyleIdx="0" presStyleCnt="4">
        <dgm:presLayoutVars>
          <dgm:chMax val="0"/>
          <dgm:chPref val="0"/>
          <dgm:bulletEnabled val="1"/>
        </dgm:presLayoutVars>
      </dgm:prSet>
      <dgm:spPr/>
    </dgm:pt>
    <dgm:pt modelId="{0744644F-8675-4738-BF4A-2D66F1260898}" type="pres">
      <dgm:prSet presAssocID="{5ACD8B0A-3E91-469C-8499-8745AD3C0A48}" presName="BalanceSpacing" presStyleCnt="0"/>
      <dgm:spPr/>
    </dgm:pt>
    <dgm:pt modelId="{69DABF44-9F6C-4102-BB9C-978140F9EE14}" type="pres">
      <dgm:prSet presAssocID="{5ACD8B0A-3E91-469C-8499-8745AD3C0A48}" presName="BalanceSpacing1" presStyleCnt="0"/>
      <dgm:spPr/>
    </dgm:pt>
    <dgm:pt modelId="{BE803F40-5E03-4552-B792-27FFFB2EDFB4}" type="pres">
      <dgm:prSet presAssocID="{BAC5C835-D63B-4369-A192-183093A29716}" presName="Accent1Text" presStyleLbl="node1" presStyleIdx="1" presStyleCnt="8"/>
      <dgm:spPr/>
      <dgm:t>
        <a:bodyPr/>
        <a:lstStyle/>
        <a:p>
          <a:endParaRPr lang="en-US"/>
        </a:p>
      </dgm:t>
    </dgm:pt>
    <dgm:pt modelId="{C638AB6D-74D6-45D6-8374-10C77EA29E49}" type="pres">
      <dgm:prSet presAssocID="{BAC5C835-D63B-4369-A192-183093A29716}" presName="spaceBetweenRectangles" presStyleCnt="0"/>
      <dgm:spPr/>
    </dgm:pt>
    <dgm:pt modelId="{54DBB674-C832-4B4A-B68B-DFF21AC22940}" type="pres">
      <dgm:prSet presAssocID="{28A49F3B-C7FB-410E-BB3B-10E08AF1035E}" presName="composite" presStyleCnt="0"/>
      <dgm:spPr/>
    </dgm:pt>
    <dgm:pt modelId="{DBCF3CA4-5F16-4E78-B713-1FBBAE6D7E8B}" type="pres">
      <dgm:prSet presAssocID="{28A49F3B-C7FB-410E-BB3B-10E08AF1035E}" presName="Parent1" presStyleLbl="node1" presStyleIdx="2" presStyleCnt="8">
        <dgm:presLayoutVars>
          <dgm:chMax val="1"/>
          <dgm:chPref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6ED3852-760B-4D8A-863E-A4BDD5E3C81B}" type="pres">
      <dgm:prSet presAssocID="{28A49F3B-C7FB-410E-BB3B-10E08AF1035E}" presName="Childtext1" presStyleLbl="revTx" presStyleIdx="1" presStyleCnt="4">
        <dgm:presLayoutVars>
          <dgm:chMax val="0"/>
          <dgm:chPref val="0"/>
          <dgm:bulletEnabled val="1"/>
        </dgm:presLayoutVars>
      </dgm:prSet>
      <dgm:spPr/>
    </dgm:pt>
    <dgm:pt modelId="{85D750E3-EFD1-4376-90E4-6A6DFD7E2166}" type="pres">
      <dgm:prSet presAssocID="{28A49F3B-C7FB-410E-BB3B-10E08AF1035E}" presName="BalanceSpacing" presStyleCnt="0"/>
      <dgm:spPr/>
    </dgm:pt>
    <dgm:pt modelId="{CC6D4151-8F74-4EC8-9523-1F404DAA8152}" type="pres">
      <dgm:prSet presAssocID="{28A49F3B-C7FB-410E-BB3B-10E08AF1035E}" presName="BalanceSpacing1" presStyleCnt="0"/>
      <dgm:spPr/>
    </dgm:pt>
    <dgm:pt modelId="{D740D1CE-0515-43D8-B88C-A1A813E1F937}" type="pres">
      <dgm:prSet presAssocID="{83F79D17-C384-4D0F-98FF-DA1B2F9F7F3C}" presName="Accent1Text" presStyleLbl="node1" presStyleIdx="3" presStyleCnt="8"/>
      <dgm:spPr/>
      <dgm:t>
        <a:bodyPr/>
        <a:lstStyle/>
        <a:p>
          <a:endParaRPr lang="en-US"/>
        </a:p>
      </dgm:t>
    </dgm:pt>
    <dgm:pt modelId="{416F6B3D-769B-46EE-9767-6697F2B8C4F3}" type="pres">
      <dgm:prSet presAssocID="{83F79D17-C384-4D0F-98FF-DA1B2F9F7F3C}" presName="spaceBetweenRectangles" presStyleCnt="0"/>
      <dgm:spPr/>
    </dgm:pt>
    <dgm:pt modelId="{622B0E8F-DF6B-43D5-A7B0-5647D9A4E3AD}" type="pres">
      <dgm:prSet presAssocID="{D4C4347A-413F-4C1D-8DB3-8D87ED1FF6C9}" presName="composite" presStyleCnt="0"/>
      <dgm:spPr/>
    </dgm:pt>
    <dgm:pt modelId="{2F7B980F-820F-46E8-B3ED-86B30B735C06}" type="pres">
      <dgm:prSet presAssocID="{D4C4347A-413F-4C1D-8DB3-8D87ED1FF6C9}" presName="Parent1" presStyleLbl="node1" presStyleIdx="4" presStyleCnt="8">
        <dgm:presLayoutVars>
          <dgm:chMax val="1"/>
          <dgm:chPref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C882EAF-940A-4345-8DA9-296CFDC6C30C}" type="pres">
      <dgm:prSet presAssocID="{D4C4347A-413F-4C1D-8DB3-8D87ED1FF6C9}" presName="Childtext1" presStyleLbl="revTx" presStyleIdx="2" presStyleCnt="4">
        <dgm:presLayoutVars>
          <dgm:chMax val="0"/>
          <dgm:chPref val="0"/>
          <dgm:bulletEnabled val="1"/>
        </dgm:presLayoutVars>
      </dgm:prSet>
      <dgm:spPr/>
    </dgm:pt>
    <dgm:pt modelId="{3D77C1FC-D082-40B8-A83D-3ED428380700}" type="pres">
      <dgm:prSet presAssocID="{D4C4347A-413F-4C1D-8DB3-8D87ED1FF6C9}" presName="BalanceSpacing" presStyleCnt="0"/>
      <dgm:spPr/>
    </dgm:pt>
    <dgm:pt modelId="{CE28E793-9D9D-4289-A9E2-2EFB22121F59}" type="pres">
      <dgm:prSet presAssocID="{D4C4347A-413F-4C1D-8DB3-8D87ED1FF6C9}" presName="BalanceSpacing1" presStyleCnt="0"/>
      <dgm:spPr/>
    </dgm:pt>
    <dgm:pt modelId="{5D909845-A4E9-4C79-86A8-638680F4B5A9}" type="pres">
      <dgm:prSet presAssocID="{BE63F6E0-E844-460C-99A3-4B8CB7319359}" presName="Accent1Text" presStyleLbl="node1" presStyleIdx="5" presStyleCnt="8"/>
      <dgm:spPr/>
      <dgm:t>
        <a:bodyPr/>
        <a:lstStyle/>
        <a:p>
          <a:endParaRPr lang="en-US"/>
        </a:p>
      </dgm:t>
    </dgm:pt>
    <dgm:pt modelId="{7D4C1C50-CF84-4778-BDCC-5A226528D2A5}" type="pres">
      <dgm:prSet presAssocID="{BE63F6E0-E844-460C-99A3-4B8CB7319359}" presName="spaceBetweenRectangles" presStyleCnt="0"/>
      <dgm:spPr/>
    </dgm:pt>
    <dgm:pt modelId="{3AD9EF4D-0118-4990-95CB-B84C1E7F2126}" type="pres">
      <dgm:prSet presAssocID="{75D1E1F5-BBB2-469B-BD06-825D62E3044F}" presName="composite" presStyleCnt="0"/>
      <dgm:spPr/>
    </dgm:pt>
    <dgm:pt modelId="{D178951B-7C19-415B-8B80-B6DF6590CF2E}" type="pres">
      <dgm:prSet presAssocID="{75D1E1F5-BBB2-469B-BD06-825D62E3044F}" presName="Parent1" presStyleLbl="node1" presStyleIdx="6" presStyleCnt="8">
        <dgm:presLayoutVars>
          <dgm:chMax val="1"/>
          <dgm:chPref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97513EF-D9AA-4A27-AD12-CDE1C87372D0}" type="pres">
      <dgm:prSet presAssocID="{75D1E1F5-BBB2-469B-BD06-825D62E3044F}" presName="Childtext1" presStyleLbl="revTx" presStyleIdx="3" presStyleCnt="4">
        <dgm:presLayoutVars>
          <dgm:chMax val="0"/>
          <dgm:chPref val="0"/>
          <dgm:bulletEnabled val="1"/>
        </dgm:presLayoutVars>
      </dgm:prSet>
      <dgm:spPr/>
    </dgm:pt>
    <dgm:pt modelId="{750B706B-9D38-4CE5-8A97-147BE9F48F22}" type="pres">
      <dgm:prSet presAssocID="{75D1E1F5-BBB2-469B-BD06-825D62E3044F}" presName="BalanceSpacing" presStyleCnt="0"/>
      <dgm:spPr/>
    </dgm:pt>
    <dgm:pt modelId="{C0FBD208-44B8-4BC9-A197-D2595524ECBA}" type="pres">
      <dgm:prSet presAssocID="{75D1E1F5-BBB2-469B-BD06-825D62E3044F}" presName="BalanceSpacing1" presStyleCnt="0"/>
      <dgm:spPr/>
    </dgm:pt>
    <dgm:pt modelId="{6F547512-278C-472C-A8B1-6AC93CCC759C}" type="pres">
      <dgm:prSet presAssocID="{5148BBBA-2354-4D36-9034-E71B874FD34D}" presName="Accent1Text" presStyleLbl="node1" presStyleIdx="7" presStyleCnt="8"/>
      <dgm:spPr/>
      <dgm:t>
        <a:bodyPr/>
        <a:lstStyle/>
        <a:p>
          <a:endParaRPr lang="en-US"/>
        </a:p>
      </dgm:t>
    </dgm:pt>
  </dgm:ptLst>
  <dgm:cxnLst>
    <dgm:cxn modelId="{14D48EC7-9DFC-4056-BC51-3E0281821610}" type="presOf" srcId="{BE63F6E0-E844-460C-99A3-4B8CB7319359}" destId="{5D909845-A4E9-4C79-86A8-638680F4B5A9}" srcOrd="0" destOrd="0" presId="urn:microsoft.com/office/officeart/2008/layout/AlternatingHexagons"/>
    <dgm:cxn modelId="{C85B9CBA-BB43-4790-9359-0C01E29D3107}" type="presOf" srcId="{5ACD8B0A-3E91-469C-8499-8745AD3C0A48}" destId="{AB959CEA-18F2-46A0-BEB8-1B27E293B6B4}" srcOrd="0" destOrd="0" presId="urn:microsoft.com/office/officeart/2008/layout/AlternatingHexagons"/>
    <dgm:cxn modelId="{505E5291-F705-45F1-833E-818E85C31866}" type="presOf" srcId="{5148BBBA-2354-4D36-9034-E71B874FD34D}" destId="{6F547512-278C-472C-A8B1-6AC93CCC759C}" srcOrd="0" destOrd="0" presId="urn:microsoft.com/office/officeart/2008/layout/AlternatingHexagons"/>
    <dgm:cxn modelId="{613C78C6-B6CF-4AA3-99D7-384A64FB5C34}" type="presOf" srcId="{BAC5C835-D63B-4369-A192-183093A29716}" destId="{BE803F40-5E03-4552-B792-27FFFB2EDFB4}" srcOrd="0" destOrd="0" presId="urn:microsoft.com/office/officeart/2008/layout/AlternatingHexagons"/>
    <dgm:cxn modelId="{7769E2EB-6417-4C78-A199-340B25A7227F}" srcId="{25C0DDBC-748F-4F78-8399-223B31ED2FBC}" destId="{5ACD8B0A-3E91-469C-8499-8745AD3C0A48}" srcOrd="0" destOrd="0" parTransId="{20D449A1-0DF0-4EE9-9D98-1F95F0D04E6C}" sibTransId="{BAC5C835-D63B-4369-A192-183093A29716}"/>
    <dgm:cxn modelId="{15C5066A-F12C-401D-AA74-0A1DE3FE36E5}" type="presOf" srcId="{25C0DDBC-748F-4F78-8399-223B31ED2FBC}" destId="{ECC69B44-76C9-4305-9AB5-26B51E248528}" srcOrd="0" destOrd="0" presId="urn:microsoft.com/office/officeart/2008/layout/AlternatingHexagons"/>
    <dgm:cxn modelId="{7F8F8F47-237E-4254-8650-036A44D3B4A6}" type="presOf" srcId="{75D1E1F5-BBB2-469B-BD06-825D62E3044F}" destId="{D178951B-7C19-415B-8B80-B6DF6590CF2E}" srcOrd="0" destOrd="0" presId="urn:microsoft.com/office/officeart/2008/layout/AlternatingHexagons"/>
    <dgm:cxn modelId="{1C58FF9B-7E11-44EB-A175-DF4322FC3DFB}" type="presOf" srcId="{83F79D17-C384-4D0F-98FF-DA1B2F9F7F3C}" destId="{D740D1CE-0515-43D8-B88C-A1A813E1F937}" srcOrd="0" destOrd="0" presId="urn:microsoft.com/office/officeart/2008/layout/AlternatingHexagons"/>
    <dgm:cxn modelId="{2D41723C-4692-4695-8F79-3C8A6D96184F}" type="presOf" srcId="{D4C4347A-413F-4C1D-8DB3-8D87ED1FF6C9}" destId="{2F7B980F-820F-46E8-B3ED-86B30B735C06}" srcOrd="0" destOrd="0" presId="urn:microsoft.com/office/officeart/2008/layout/AlternatingHexagons"/>
    <dgm:cxn modelId="{CD78CE64-A003-46A4-A54C-C6C1AB35192D}" srcId="{25C0DDBC-748F-4F78-8399-223B31ED2FBC}" destId="{75D1E1F5-BBB2-469B-BD06-825D62E3044F}" srcOrd="3" destOrd="0" parTransId="{1EE30B64-9AF2-42E6-91EC-C9A730E4C4D5}" sibTransId="{5148BBBA-2354-4D36-9034-E71B874FD34D}"/>
    <dgm:cxn modelId="{A4F57D65-683C-4B6C-9FE7-7B46CC873328}" type="presOf" srcId="{28A49F3B-C7FB-410E-BB3B-10E08AF1035E}" destId="{DBCF3CA4-5F16-4E78-B713-1FBBAE6D7E8B}" srcOrd="0" destOrd="0" presId="urn:microsoft.com/office/officeart/2008/layout/AlternatingHexagons"/>
    <dgm:cxn modelId="{FA3E5F55-146D-4B8E-99EA-45A0EF7912E8}" srcId="{25C0DDBC-748F-4F78-8399-223B31ED2FBC}" destId="{D4C4347A-413F-4C1D-8DB3-8D87ED1FF6C9}" srcOrd="2" destOrd="0" parTransId="{BCC430F0-E81E-4E22-9EB7-CFFCBC56CA53}" sibTransId="{BE63F6E0-E844-460C-99A3-4B8CB7319359}"/>
    <dgm:cxn modelId="{46CB1BE6-CED4-49DF-A17E-7EB26A2330BD}" srcId="{25C0DDBC-748F-4F78-8399-223B31ED2FBC}" destId="{28A49F3B-C7FB-410E-BB3B-10E08AF1035E}" srcOrd="1" destOrd="0" parTransId="{F3C15373-C105-4B87-9149-E3C15FB5A26C}" sibTransId="{83F79D17-C384-4D0F-98FF-DA1B2F9F7F3C}"/>
    <dgm:cxn modelId="{CFBD96D0-5588-40A9-BF10-52231F5CC554}" type="presParOf" srcId="{ECC69B44-76C9-4305-9AB5-26B51E248528}" destId="{E8F01C81-F4B3-45B7-9E0D-93749FEBF479}" srcOrd="0" destOrd="0" presId="urn:microsoft.com/office/officeart/2008/layout/AlternatingHexagons"/>
    <dgm:cxn modelId="{798702F5-7589-4104-B983-9A836191A9B5}" type="presParOf" srcId="{E8F01C81-F4B3-45B7-9E0D-93749FEBF479}" destId="{AB959CEA-18F2-46A0-BEB8-1B27E293B6B4}" srcOrd="0" destOrd="0" presId="urn:microsoft.com/office/officeart/2008/layout/AlternatingHexagons"/>
    <dgm:cxn modelId="{501AC0F4-208B-43BB-ADA3-F23222079DA6}" type="presParOf" srcId="{E8F01C81-F4B3-45B7-9E0D-93749FEBF479}" destId="{2A1A130C-DB0C-44C5-8C0F-09ACBBA113C9}" srcOrd="1" destOrd="0" presId="urn:microsoft.com/office/officeart/2008/layout/AlternatingHexagons"/>
    <dgm:cxn modelId="{BF20F106-813B-47B5-AC46-42C0BDAC0F5E}" type="presParOf" srcId="{E8F01C81-F4B3-45B7-9E0D-93749FEBF479}" destId="{0744644F-8675-4738-BF4A-2D66F1260898}" srcOrd="2" destOrd="0" presId="urn:microsoft.com/office/officeart/2008/layout/AlternatingHexagons"/>
    <dgm:cxn modelId="{66D0FF53-BDE9-4542-AB1C-2CCD6215D128}" type="presParOf" srcId="{E8F01C81-F4B3-45B7-9E0D-93749FEBF479}" destId="{69DABF44-9F6C-4102-BB9C-978140F9EE14}" srcOrd="3" destOrd="0" presId="urn:microsoft.com/office/officeart/2008/layout/AlternatingHexagons"/>
    <dgm:cxn modelId="{E6A2FB41-C3DB-42A4-A421-F91F54DD1E8C}" type="presParOf" srcId="{E8F01C81-F4B3-45B7-9E0D-93749FEBF479}" destId="{BE803F40-5E03-4552-B792-27FFFB2EDFB4}" srcOrd="4" destOrd="0" presId="urn:microsoft.com/office/officeart/2008/layout/AlternatingHexagons"/>
    <dgm:cxn modelId="{A3B770D0-9945-4379-8FC1-75927591B312}" type="presParOf" srcId="{ECC69B44-76C9-4305-9AB5-26B51E248528}" destId="{C638AB6D-74D6-45D6-8374-10C77EA29E49}" srcOrd="1" destOrd="0" presId="urn:microsoft.com/office/officeart/2008/layout/AlternatingHexagons"/>
    <dgm:cxn modelId="{0C0CF057-4BE3-4E6A-BDE7-D8D797419F2A}" type="presParOf" srcId="{ECC69B44-76C9-4305-9AB5-26B51E248528}" destId="{54DBB674-C832-4B4A-B68B-DFF21AC22940}" srcOrd="2" destOrd="0" presId="urn:microsoft.com/office/officeart/2008/layout/AlternatingHexagons"/>
    <dgm:cxn modelId="{AAFD1AA9-725A-4F8D-8718-2685E6D9CB8E}" type="presParOf" srcId="{54DBB674-C832-4B4A-B68B-DFF21AC22940}" destId="{DBCF3CA4-5F16-4E78-B713-1FBBAE6D7E8B}" srcOrd="0" destOrd="0" presId="urn:microsoft.com/office/officeart/2008/layout/AlternatingHexagons"/>
    <dgm:cxn modelId="{B64E62FE-78CD-44EA-9210-EF5F63916849}" type="presParOf" srcId="{54DBB674-C832-4B4A-B68B-DFF21AC22940}" destId="{F6ED3852-760B-4D8A-863E-A4BDD5E3C81B}" srcOrd="1" destOrd="0" presId="urn:microsoft.com/office/officeart/2008/layout/AlternatingHexagons"/>
    <dgm:cxn modelId="{7403D80B-67C2-4112-940B-46F5332C5E99}" type="presParOf" srcId="{54DBB674-C832-4B4A-B68B-DFF21AC22940}" destId="{85D750E3-EFD1-4376-90E4-6A6DFD7E2166}" srcOrd="2" destOrd="0" presId="urn:microsoft.com/office/officeart/2008/layout/AlternatingHexagons"/>
    <dgm:cxn modelId="{138D34F5-7D1C-444A-B2F4-26B953912B82}" type="presParOf" srcId="{54DBB674-C832-4B4A-B68B-DFF21AC22940}" destId="{CC6D4151-8F74-4EC8-9523-1F404DAA8152}" srcOrd="3" destOrd="0" presId="urn:microsoft.com/office/officeart/2008/layout/AlternatingHexagons"/>
    <dgm:cxn modelId="{1C7DD662-4C08-46D5-82DD-46278AA29931}" type="presParOf" srcId="{54DBB674-C832-4B4A-B68B-DFF21AC22940}" destId="{D740D1CE-0515-43D8-B88C-A1A813E1F937}" srcOrd="4" destOrd="0" presId="urn:microsoft.com/office/officeart/2008/layout/AlternatingHexagons"/>
    <dgm:cxn modelId="{3D29BCC9-BC4A-49A2-A734-B8295A036F54}" type="presParOf" srcId="{ECC69B44-76C9-4305-9AB5-26B51E248528}" destId="{416F6B3D-769B-46EE-9767-6697F2B8C4F3}" srcOrd="3" destOrd="0" presId="urn:microsoft.com/office/officeart/2008/layout/AlternatingHexagons"/>
    <dgm:cxn modelId="{C2FE5045-68D2-4240-AA3C-1D620728A836}" type="presParOf" srcId="{ECC69B44-76C9-4305-9AB5-26B51E248528}" destId="{622B0E8F-DF6B-43D5-A7B0-5647D9A4E3AD}" srcOrd="4" destOrd="0" presId="urn:microsoft.com/office/officeart/2008/layout/AlternatingHexagons"/>
    <dgm:cxn modelId="{BA963F57-E276-4374-81C7-64B7829C25C9}" type="presParOf" srcId="{622B0E8F-DF6B-43D5-A7B0-5647D9A4E3AD}" destId="{2F7B980F-820F-46E8-B3ED-86B30B735C06}" srcOrd="0" destOrd="0" presId="urn:microsoft.com/office/officeart/2008/layout/AlternatingHexagons"/>
    <dgm:cxn modelId="{AC5CDA1C-75E2-46C8-8FFC-96213785406E}" type="presParOf" srcId="{622B0E8F-DF6B-43D5-A7B0-5647D9A4E3AD}" destId="{9C882EAF-940A-4345-8DA9-296CFDC6C30C}" srcOrd="1" destOrd="0" presId="urn:microsoft.com/office/officeart/2008/layout/AlternatingHexagons"/>
    <dgm:cxn modelId="{9178ECFC-EB45-43BF-9526-DD02F7251A33}" type="presParOf" srcId="{622B0E8F-DF6B-43D5-A7B0-5647D9A4E3AD}" destId="{3D77C1FC-D082-40B8-A83D-3ED428380700}" srcOrd="2" destOrd="0" presId="urn:microsoft.com/office/officeart/2008/layout/AlternatingHexagons"/>
    <dgm:cxn modelId="{7A656267-BB41-42B1-9CBE-CA45CAE9C472}" type="presParOf" srcId="{622B0E8F-DF6B-43D5-A7B0-5647D9A4E3AD}" destId="{CE28E793-9D9D-4289-A9E2-2EFB22121F59}" srcOrd="3" destOrd="0" presId="urn:microsoft.com/office/officeart/2008/layout/AlternatingHexagons"/>
    <dgm:cxn modelId="{4C640856-24B7-464E-91A1-F6631B40A09A}" type="presParOf" srcId="{622B0E8F-DF6B-43D5-A7B0-5647D9A4E3AD}" destId="{5D909845-A4E9-4C79-86A8-638680F4B5A9}" srcOrd="4" destOrd="0" presId="urn:microsoft.com/office/officeart/2008/layout/AlternatingHexagons"/>
    <dgm:cxn modelId="{DDD0DA40-8AB5-4449-B00E-65549DB78C85}" type="presParOf" srcId="{ECC69B44-76C9-4305-9AB5-26B51E248528}" destId="{7D4C1C50-CF84-4778-BDCC-5A226528D2A5}" srcOrd="5" destOrd="0" presId="urn:microsoft.com/office/officeart/2008/layout/AlternatingHexagons"/>
    <dgm:cxn modelId="{E921A5D0-6DB9-4D67-B77B-76CFD26E649F}" type="presParOf" srcId="{ECC69B44-76C9-4305-9AB5-26B51E248528}" destId="{3AD9EF4D-0118-4990-95CB-B84C1E7F2126}" srcOrd="6" destOrd="0" presId="urn:microsoft.com/office/officeart/2008/layout/AlternatingHexagons"/>
    <dgm:cxn modelId="{8ECF10A7-320E-4C65-995D-B42FCCDA882B}" type="presParOf" srcId="{3AD9EF4D-0118-4990-95CB-B84C1E7F2126}" destId="{D178951B-7C19-415B-8B80-B6DF6590CF2E}" srcOrd="0" destOrd="0" presId="urn:microsoft.com/office/officeart/2008/layout/AlternatingHexagons"/>
    <dgm:cxn modelId="{F17DC9B6-4BA4-45EA-9C20-311CD062C58C}" type="presParOf" srcId="{3AD9EF4D-0118-4990-95CB-B84C1E7F2126}" destId="{997513EF-D9AA-4A27-AD12-CDE1C87372D0}" srcOrd="1" destOrd="0" presId="urn:microsoft.com/office/officeart/2008/layout/AlternatingHexagons"/>
    <dgm:cxn modelId="{63BC7FDE-6969-4EB0-BD60-D967F7956159}" type="presParOf" srcId="{3AD9EF4D-0118-4990-95CB-B84C1E7F2126}" destId="{750B706B-9D38-4CE5-8A97-147BE9F48F22}" srcOrd="2" destOrd="0" presId="urn:microsoft.com/office/officeart/2008/layout/AlternatingHexagons"/>
    <dgm:cxn modelId="{1450EB0A-358D-47EC-846E-E6B1E07B6148}" type="presParOf" srcId="{3AD9EF4D-0118-4990-95CB-B84C1E7F2126}" destId="{C0FBD208-44B8-4BC9-A197-D2595524ECBA}" srcOrd="3" destOrd="0" presId="urn:microsoft.com/office/officeart/2008/layout/AlternatingHexagons"/>
    <dgm:cxn modelId="{4A831B5C-FEB0-49FE-A15B-5F9EA447149A}" type="presParOf" srcId="{3AD9EF4D-0118-4990-95CB-B84C1E7F2126}" destId="{6F547512-278C-472C-A8B1-6AC93CCC759C}" srcOrd="4" destOrd="0" presId="urn:microsoft.com/office/officeart/2008/layout/AlternatingHexagons"/>
  </dgm:cxnLst>
  <dgm:bg/>
  <dgm:whole/>
  <dgm:extLst>
    <a:ext uri="http://schemas.microsoft.com/office/drawing/2008/diagram">
      <dsp:dataModelExt xmlns:dsp="http://schemas.microsoft.com/office/drawing/2008/diagram" relId="rId15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DE91F187-1A3B-4E58-B686-20C0217E331A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95EFDCA-05F1-4C96-A6F8-DC9FC23FD7CF}">
      <dgm:prSet custT="1"/>
      <dgm:spPr/>
      <dgm:t>
        <a:bodyPr/>
        <a:lstStyle/>
        <a:p>
          <a:pPr rtl="0"/>
          <a:r>
            <a:rPr lang="en-US" sz="3100" dirty="0" smtClean="0"/>
            <a:t> </a:t>
          </a: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’Zero’ net greenhouse gas emissions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AE8E06B-405C-4234-8255-272F3B23F2F2}" type="parTrans" cxnId="{D96D7D5A-D849-4FE1-B985-06BF242E2BDC}">
      <dgm:prSet/>
      <dgm:spPr/>
      <dgm:t>
        <a:bodyPr/>
        <a:lstStyle/>
        <a:p>
          <a:endParaRPr lang="en-US"/>
        </a:p>
      </dgm:t>
    </dgm:pt>
    <dgm:pt modelId="{9728B168-4E57-44B1-9410-B5A5B77FCF9D}" type="sibTrans" cxnId="{D96D7D5A-D849-4FE1-B985-06BF242E2BDC}">
      <dgm:prSet/>
      <dgm:spPr>
        <a:solidFill>
          <a:schemeClr val="accent2"/>
        </a:solidFill>
        <a:ln>
          <a:solidFill>
            <a:schemeClr val="accent2"/>
          </a:solidFill>
        </a:ln>
      </dgm:spPr>
      <dgm:t>
        <a:bodyPr/>
        <a:lstStyle/>
        <a:p>
          <a:endParaRPr lang="en-US"/>
        </a:p>
      </dgm:t>
    </dgm:pt>
    <dgm:pt modelId="{CAEDE1E0-DEA9-49DA-AEF1-23537401C466}">
      <dgm:prSet custT="1"/>
      <dgm:spPr/>
      <dgm:t>
        <a:bodyPr/>
        <a:lstStyle/>
        <a:p>
          <a:pPr rtl="0"/>
          <a:r>
            <a:rPr lang="en-US" sz="3100" dirty="0" smtClean="0"/>
            <a:t> </a:t>
          </a: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High consumption, low emissions </a:t>
          </a:r>
          <a:endParaRPr lang="en-US" sz="31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4FD57E1-FFE1-4059-BFD4-47253DAACC08}" type="parTrans" cxnId="{3D6C5298-A0B7-4856-A6EE-3782AE661607}">
      <dgm:prSet/>
      <dgm:spPr/>
      <dgm:t>
        <a:bodyPr/>
        <a:lstStyle/>
        <a:p>
          <a:endParaRPr lang="en-US"/>
        </a:p>
      </dgm:t>
    </dgm:pt>
    <dgm:pt modelId="{ECE2567A-CEE7-48D0-82ED-5B5E4493C2FE}" type="sibTrans" cxnId="{3D6C5298-A0B7-4856-A6EE-3782AE661607}">
      <dgm:prSet/>
      <dgm:spPr/>
      <dgm:t>
        <a:bodyPr/>
        <a:lstStyle/>
        <a:p>
          <a:endParaRPr lang="en-US"/>
        </a:p>
      </dgm:t>
    </dgm:pt>
    <dgm:pt modelId="{13C15129-2571-48E7-A9CB-D42A48714FBB}">
      <dgm:prSet custT="1"/>
      <dgm:spPr/>
      <dgm:t>
        <a:bodyPr/>
        <a:lstStyle/>
        <a:p>
          <a:pPr rtl="0"/>
          <a:r>
            <a:rPr lang="en-US" sz="3200" dirty="0" smtClean="0"/>
            <a:t> </a:t>
          </a: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Green energy sources in Sweden</a:t>
          </a:r>
          <a:endParaRPr lang="en-US" sz="3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942742E-3879-4A96-B39E-0BAD4DF21D9C}" type="parTrans" cxnId="{ABB37054-82CE-4456-912A-22664FC99714}">
      <dgm:prSet/>
      <dgm:spPr/>
      <dgm:t>
        <a:bodyPr/>
        <a:lstStyle/>
        <a:p>
          <a:endParaRPr lang="en-US"/>
        </a:p>
      </dgm:t>
    </dgm:pt>
    <dgm:pt modelId="{DE99AE08-C1B3-4A3E-A2D9-423E79A79919}" type="sibTrans" cxnId="{ABB37054-82CE-4456-912A-22664FC99714}">
      <dgm:prSet/>
      <dgm:spPr/>
      <dgm:t>
        <a:bodyPr/>
        <a:lstStyle/>
        <a:p>
          <a:endParaRPr lang="en-US"/>
        </a:p>
      </dgm:t>
    </dgm:pt>
    <dgm:pt modelId="{BF28B8AC-CD28-442C-86AB-99DEBE0DDE09}">
      <dgm:prSet custT="1"/>
      <dgm:spPr/>
      <dgm:t>
        <a:bodyPr/>
        <a:lstStyle/>
        <a:p>
          <a:pPr rtl="0"/>
          <a:r>
            <a:rPr lang="en-US" sz="3400" dirty="0" smtClean="0"/>
            <a:t> </a:t>
          </a: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Sweden is ranked 4th 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2C1BC638-0877-4C85-A12D-35357C304512}" type="parTrans" cxnId="{A628B9C8-7ABC-4EEC-AE8D-591F43F2428F}">
      <dgm:prSet/>
      <dgm:spPr/>
      <dgm:t>
        <a:bodyPr/>
        <a:lstStyle/>
        <a:p>
          <a:endParaRPr lang="en-US"/>
        </a:p>
      </dgm:t>
    </dgm:pt>
    <dgm:pt modelId="{D264950E-D557-4C32-84AA-C045C2CA69B5}" type="sibTrans" cxnId="{A628B9C8-7ABC-4EEC-AE8D-591F43F2428F}">
      <dgm:prSet/>
      <dgm:spPr/>
      <dgm:t>
        <a:bodyPr/>
        <a:lstStyle/>
        <a:p>
          <a:endParaRPr lang="en-US"/>
        </a:p>
      </dgm:t>
    </dgm:pt>
    <dgm:pt modelId="{E7C4A505-1172-49EE-AFD1-890EDF1294B6}" type="pres">
      <dgm:prSet presAssocID="{DE91F187-1A3B-4E58-B686-20C0217E331A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en-US"/>
        </a:p>
      </dgm:t>
    </dgm:pt>
    <dgm:pt modelId="{FD710E5D-07ED-4F83-8822-413E8BC12EAF}" type="pres">
      <dgm:prSet presAssocID="{DE91F187-1A3B-4E58-B686-20C0217E331A}" presName="Name1" presStyleCnt="0"/>
      <dgm:spPr/>
    </dgm:pt>
    <dgm:pt modelId="{88868328-6135-4871-A255-7167CD303C86}" type="pres">
      <dgm:prSet presAssocID="{DE91F187-1A3B-4E58-B686-20C0217E331A}" presName="cycle" presStyleCnt="0"/>
      <dgm:spPr/>
    </dgm:pt>
    <dgm:pt modelId="{70BEC28C-AB50-4491-8DC2-93D66D77A39A}" type="pres">
      <dgm:prSet presAssocID="{DE91F187-1A3B-4E58-B686-20C0217E331A}" presName="srcNode" presStyleLbl="node1" presStyleIdx="0" presStyleCnt="4"/>
      <dgm:spPr/>
    </dgm:pt>
    <dgm:pt modelId="{860BDD64-71E8-4ED9-BA64-A507F4B721B7}" type="pres">
      <dgm:prSet presAssocID="{DE91F187-1A3B-4E58-B686-20C0217E331A}" presName="conn" presStyleLbl="parChTrans1D2" presStyleIdx="0" presStyleCnt="1"/>
      <dgm:spPr/>
      <dgm:t>
        <a:bodyPr/>
        <a:lstStyle/>
        <a:p>
          <a:endParaRPr lang="en-US"/>
        </a:p>
      </dgm:t>
    </dgm:pt>
    <dgm:pt modelId="{28873328-4ABE-4667-BB47-B91A6BC03FCB}" type="pres">
      <dgm:prSet presAssocID="{DE91F187-1A3B-4E58-B686-20C0217E331A}" presName="extraNode" presStyleLbl="node1" presStyleIdx="0" presStyleCnt="4"/>
      <dgm:spPr/>
    </dgm:pt>
    <dgm:pt modelId="{55F14759-833F-45EC-A541-C5988973A408}" type="pres">
      <dgm:prSet presAssocID="{DE91F187-1A3B-4E58-B686-20C0217E331A}" presName="dstNode" presStyleLbl="node1" presStyleIdx="0" presStyleCnt="4"/>
      <dgm:spPr/>
    </dgm:pt>
    <dgm:pt modelId="{1205CA06-AC64-41B6-88A9-38DA697CB849}" type="pres">
      <dgm:prSet presAssocID="{D95EFDCA-05F1-4C96-A6F8-DC9FC23FD7CF}" presName="text_1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DDDFB40-94E1-4B72-9264-2C47C4EC50BC}" type="pres">
      <dgm:prSet presAssocID="{D95EFDCA-05F1-4C96-A6F8-DC9FC23FD7CF}" presName="accent_1" presStyleCnt="0"/>
      <dgm:spPr/>
    </dgm:pt>
    <dgm:pt modelId="{EAED506B-1276-482C-B121-9DE47C53972C}" type="pres">
      <dgm:prSet presAssocID="{D95EFDCA-05F1-4C96-A6F8-DC9FC23FD7CF}" presName="accentRepeatNode" presStyleLbl="solidFgAcc1" presStyleIdx="0" presStyleCnt="4"/>
      <dgm:spPr/>
    </dgm:pt>
    <dgm:pt modelId="{A3BDAC61-3AF2-440D-8857-A6158A5F2F11}" type="pres">
      <dgm:prSet presAssocID="{CAEDE1E0-DEA9-49DA-AEF1-23537401C466}" presName="text_2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2596890-0983-45FD-BCB0-E04CBC6C235D}" type="pres">
      <dgm:prSet presAssocID="{CAEDE1E0-DEA9-49DA-AEF1-23537401C466}" presName="accent_2" presStyleCnt="0"/>
      <dgm:spPr/>
    </dgm:pt>
    <dgm:pt modelId="{859A2737-FBFE-45F7-8449-077FF4A5291A}" type="pres">
      <dgm:prSet presAssocID="{CAEDE1E0-DEA9-49DA-AEF1-23537401C466}" presName="accentRepeatNode" presStyleLbl="solidFgAcc1" presStyleIdx="1" presStyleCnt="4"/>
      <dgm:spPr/>
    </dgm:pt>
    <dgm:pt modelId="{847ADC21-46AF-4B37-8342-0844BA4784E3}" type="pres">
      <dgm:prSet presAssocID="{13C15129-2571-48E7-A9CB-D42A48714FBB}" presName="text_3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0DF71CE-5811-4416-BD54-7B258DC0F5CE}" type="pres">
      <dgm:prSet presAssocID="{13C15129-2571-48E7-A9CB-D42A48714FBB}" presName="accent_3" presStyleCnt="0"/>
      <dgm:spPr/>
    </dgm:pt>
    <dgm:pt modelId="{FC814140-43CF-47BE-8EFE-5207F803590E}" type="pres">
      <dgm:prSet presAssocID="{13C15129-2571-48E7-A9CB-D42A48714FBB}" presName="accentRepeatNode" presStyleLbl="solidFgAcc1" presStyleIdx="2" presStyleCnt="4"/>
      <dgm:spPr/>
    </dgm:pt>
    <dgm:pt modelId="{94D87902-80C5-4942-BCDC-3A6DE08640E8}" type="pres">
      <dgm:prSet presAssocID="{BF28B8AC-CD28-442C-86AB-99DEBE0DDE09}" presName="text_4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ED6C2B9-73FF-40C9-A575-55CF781807D2}" type="pres">
      <dgm:prSet presAssocID="{BF28B8AC-CD28-442C-86AB-99DEBE0DDE09}" presName="accent_4" presStyleCnt="0"/>
      <dgm:spPr/>
    </dgm:pt>
    <dgm:pt modelId="{A65662B3-D492-47E1-90E7-BC1182FABDA1}" type="pres">
      <dgm:prSet presAssocID="{BF28B8AC-CD28-442C-86AB-99DEBE0DDE09}" presName="accentRepeatNode" presStyleLbl="solidFgAcc1" presStyleIdx="3" presStyleCnt="4"/>
      <dgm:spPr/>
    </dgm:pt>
  </dgm:ptLst>
  <dgm:cxnLst>
    <dgm:cxn modelId="{ABB37054-82CE-4456-912A-22664FC99714}" srcId="{DE91F187-1A3B-4E58-B686-20C0217E331A}" destId="{13C15129-2571-48E7-A9CB-D42A48714FBB}" srcOrd="2" destOrd="0" parTransId="{B942742E-3879-4A96-B39E-0BAD4DF21D9C}" sibTransId="{DE99AE08-C1B3-4A3E-A2D9-423E79A79919}"/>
    <dgm:cxn modelId="{4236F02E-42D4-4FEB-8F1C-DBA958E430E6}" type="presOf" srcId="{D95EFDCA-05F1-4C96-A6F8-DC9FC23FD7CF}" destId="{1205CA06-AC64-41B6-88A9-38DA697CB849}" srcOrd="0" destOrd="0" presId="urn:microsoft.com/office/officeart/2008/layout/VerticalCurvedList"/>
    <dgm:cxn modelId="{231C7C50-C651-4C79-8E29-014F81FBB77F}" type="presOf" srcId="{BF28B8AC-CD28-442C-86AB-99DEBE0DDE09}" destId="{94D87902-80C5-4942-BCDC-3A6DE08640E8}" srcOrd="0" destOrd="0" presId="urn:microsoft.com/office/officeart/2008/layout/VerticalCurvedList"/>
    <dgm:cxn modelId="{7748C5A5-39E2-4BE2-B9C8-2561B6A0BA04}" type="presOf" srcId="{9728B168-4E57-44B1-9410-B5A5B77FCF9D}" destId="{860BDD64-71E8-4ED9-BA64-A507F4B721B7}" srcOrd="0" destOrd="0" presId="urn:microsoft.com/office/officeart/2008/layout/VerticalCurvedList"/>
    <dgm:cxn modelId="{F549734A-394C-4002-AB63-D03BBE647F37}" type="presOf" srcId="{CAEDE1E0-DEA9-49DA-AEF1-23537401C466}" destId="{A3BDAC61-3AF2-440D-8857-A6158A5F2F11}" srcOrd="0" destOrd="0" presId="urn:microsoft.com/office/officeart/2008/layout/VerticalCurvedList"/>
    <dgm:cxn modelId="{A628B9C8-7ABC-4EEC-AE8D-591F43F2428F}" srcId="{DE91F187-1A3B-4E58-B686-20C0217E331A}" destId="{BF28B8AC-CD28-442C-86AB-99DEBE0DDE09}" srcOrd="3" destOrd="0" parTransId="{2C1BC638-0877-4C85-A12D-35357C304512}" sibTransId="{D264950E-D557-4C32-84AA-C045C2CA69B5}"/>
    <dgm:cxn modelId="{D96D7D5A-D849-4FE1-B985-06BF242E2BDC}" srcId="{DE91F187-1A3B-4E58-B686-20C0217E331A}" destId="{D95EFDCA-05F1-4C96-A6F8-DC9FC23FD7CF}" srcOrd="0" destOrd="0" parTransId="{8AE8E06B-405C-4234-8255-272F3B23F2F2}" sibTransId="{9728B168-4E57-44B1-9410-B5A5B77FCF9D}"/>
    <dgm:cxn modelId="{3D6C5298-A0B7-4856-A6EE-3782AE661607}" srcId="{DE91F187-1A3B-4E58-B686-20C0217E331A}" destId="{CAEDE1E0-DEA9-49DA-AEF1-23537401C466}" srcOrd="1" destOrd="0" parTransId="{B4FD57E1-FFE1-4059-BFD4-47253DAACC08}" sibTransId="{ECE2567A-CEE7-48D0-82ED-5B5E4493C2FE}"/>
    <dgm:cxn modelId="{A01A0385-20C4-422A-B8E2-B3BFDAFE7703}" type="presOf" srcId="{13C15129-2571-48E7-A9CB-D42A48714FBB}" destId="{847ADC21-46AF-4B37-8342-0844BA4784E3}" srcOrd="0" destOrd="0" presId="urn:microsoft.com/office/officeart/2008/layout/VerticalCurvedList"/>
    <dgm:cxn modelId="{F6B3EAA5-B3E7-4A58-A9AB-67E11465B3BA}" type="presOf" srcId="{DE91F187-1A3B-4E58-B686-20C0217E331A}" destId="{E7C4A505-1172-49EE-AFD1-890EDF1294B6}" srcOrd="0" destOrd="0" presId="urn:microsoft.com/office/officeart/2008/layout/VerticalCurvedList"/>
    <dgm:cxn modelId="{274914D5-1B58-490B-899D-54442F20470B}" type="presParOf" srcId="{E7C4A505-1172-49EE-AFD1-890EDF1294B6}" destId="{FD710E5D-07ED-4F83-8822-413E8BC12EAF}" srcOrd="0" destOrd="0" presId="urn:microsoft.com/office/officeart/2008/layout/VerticalCurvedList"/>
    <dgm:cxn modelId="{4C7DA9B5-D2CC-4A03-820B-012017101471}" type="presParOf" srcId="{FD710E5D-07ED-4F83-8822-413E8BC12EAF}" destId="{88868328-6135-4871-A255-7167CD303C86}" srcOrd="0" destOrd="0" presId="urn:microsoft.com/office/officeart/2008/layout/VerticalCurvedList"/>
    <dgm:cxn modelId="{D382F6AC-F71F-40BF-9880-794AA02C5819}" type="presParOf" srcId="{88868328-6135-4871-A255-7167CD303C86}" destId="{70BEC28C-AB50-4491-8DC2-93D66D77A39A}" srcOrd="0" destOrd="0" presId="urn:microsoft.com/office/officeart/2008/layout/VerticalCurvedList"/>
    <dgm:cxn modelId="{3C6E1931-5E84-4EF3-9869-48DA9D931938}" type="presParOf" srcId="{88868328-6135-4871-A255-7167CD303C86}" destId="{860BDD64-71E8-4ED9-BA64-A507F4B721B7}" srcOrd="1" destOrd="0" presId="urn:microsoft.com/office/officeart/2008/layout/VerticalCurvedList"/>
    <dgm:cxn modelId="{7C4E4887-688C-46E5-9F61-418130E9DA29}" type="presParOf" srcId="{88868328-6135-4871-A255-7167CD303C86}" destId="{28873328-4ABE-4667-BB47-B91A6BC03FCB}" srcOrd="2" destOrd="0" presId="urn:microsoft.com/office/officeart/2008/layout/VerticalCurvedList"/>
    <dgm:cxn modelId="{991EC3C5-C59B-405E-9055-5D78D483F456}" type="presParOf" srcId="{88868328-6135-4871-A255-7167CD303C86}" destId="{55F14759-833F-45EC-A541-C5988973A408}" srcOrd="3" destOrd="0" presId="urn:microsoft.com/office/officeart/2008/layout/VerticalCurvedList"/>
    <dgm:cxn modelId="{9261104E-BD15-4F7D-97C2-0095072103CA}" type="presParOf" srcId="{FD710E5D-07ED-4F83-8822-413E8BC12EAF}" destId="{1205CA06-AC64-41B6-88A9-38DA697CB849}" srcOrd="1" destOrd="0" presId="urn:microsoft.com/office/officeart/2008/layout/VerticalCurvedList"/>
    <dgm:cxn modelId="{DAC5A265-2735-4EC6-A111-4E9F702582BC}" type="presParOf" srcId="{FD710E5D-07ED-4F83-8822-413E8BC12EAF}" destId="{3DDDFB40-94E1-4B72-9264-2C47C4EC50BC}" srcOrd="2" destOrd="0" presId="urn:microsoft.com/office/officeart/2008/layout/VerticalCurvedList"/>
    <dgm:cxn modelId="{E68A217B-D78D-4274-9FAA-E9ABFD42268C}" type="presParOf" srcId="{3DDDFB40-94E1-4B72-9264-2C47C4EC50BC}" destId="{EAED506B-1276-482C-B121-9DE47C53972C}" srcOrd="0" destOrd="0" presId="urn:microsoft.com/office/officeart/2008/layout/VerticalCurvedList"/>
    <dgm:cxn modelId="{43F530E8-4506-4D5E-A323-20D2EDCF7D7C}" type="presParOf" srcId="{FD710E5D-07ED-4F83-8822-413E8BC12EAF}" destId="{A3BDAC61-3AF2-440D-8857-A6158A5F2F11}" srcOrd="3" destOrd="0" presId="urn:microsoft.com/office/officeart/2008/layout/VerticalCurvedList"/>
    <dgm:cxn modelId="{647BAFA2-B4E3-4319-A29A-DEF63669A0A9}" type="presParOf" srcId="{FD710E5D-07ED-4F83-8822-413E8BC12EAF}" destId="{52596890-0983-45FD-BCB0-E04CBC6C235D}" srcOrd="4" destOrd="0" presId="urn:microsoft.com/office/officeart/2008/layout/VerticalCurvedList"/>
    <dgm:cxn modelId="{90D35221-3380-40AE-8DF0-4E6D4DF18DA3}" type="presParOf" srcId="{52596890-0983-45FD-BCB0-E04CBC6C235D}" destId="{859A2737-FBFE-45F7-8449-077FF4A5291A}" srcOrd="0" destOrd="0" presId="urn:microsoft.com/office/officeart/2008/layout/VerticalCurvedList"/>
    <dgm:cxn modelId="{03840F37-A9C2-485C-B727-21DFA27E2CB4}" type="presParOf" srcId="{FD710E5D-07ED-4F83-8822-413E8BC12EAF}" destId="{847ADC21-46AF-4B37-8342-0844BA4784E3}" srcOrd="5" destOrd="0" presId="urn:microsoft.com/office/officeart/2008/layout/VerticalCurvedList"/>
    <dgm:cxn modelId="{A8D05B22-56C3-410C-8EB0-8C66817E354B}" type="presParOf" srcId="{FD710E5D-07ED-4F83-8822-413E8BC12EAF}" destId="{D0DF71CE-5811-4416-BD54-7B258DC0F5CE}" srcOrd="6" destOrd="0" presId="urn:microsoft.com/office/officeart/2008/layout/VerticalCurvedList"/>
    <dgm:cxn modelId="{14A2EF73-0EDF-450B-B40F-02D6D3347EDD}" type="presParOf" srcId="{D0DF71CE-5811-4416-BD54-7B258DC0F5CE}" destId="{FC814140-43CF-47BE-8EFE-5207F803590E}" srcOrd="0" destOrd="0" presId="urn:microsoft.com/office/officeart/2008/layout/VerticalCurvedList"/>
    <dgm:cxn modelId="{C704B5FD-392E-4737-9718-E1D2DB3AB028}" type="presParOf" srcId="{FD710E5D-07ED-4F83-8822-413E8BC12EAF}" destId="{94D87902-80C5-4942-BCDC-3A6DE08640E8}" srcOrd="7" destOrd="0" presId="urn:microsoft.com/office/officeart/2008/layout/VerticalCurvedList"/>
    <dgm:cxn modelId="{29D94240-0291-4D13-8C6A-AB9BC8340A3A}" type="presParOf" srcId="{FD710E5D-07ED-4F83-8822-413E8BC12EAF}" destId="{5ED6C2B9-73FF-40C9-A575-55CF781807D2}" srcOrd="8" destOrd="0" presId="urn:microsoft.com/office/officeart/2008/layout/VerticalCurvedList"/>
    <dgm:cxn modelId="{32B478D1-29DE-4608-9175-B0D7F73AB089}" type="presParOf" srcId="{5ED6C2B9-73FF-40C9-A575-55CF781807D2}" destId="{A65662B3-D492-47E1-90E7-BC1182FABDA1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8.xml><?xml version="1.0" encoding="utf-8"?>
<dgm:dataModel xmlns:dgm="http://schemas.openxmlformats.org/drawingml/2006/diagram" xmlns:a="http://schemas.openxmlformats.org/drawingml/2006/main">
  <dgm:ptLst>
    <dgm:pt modelId="{DE91F187-1A3B-4E58-B686-20C0217E331A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95EFDCA-05F1-4C96-A6F8-DC9FC23FD7CF}">
      <dgm:prSet/>
      <dgm:spPr/>
      <dgm:t>
        <a:bodyPr/>
        <a:lstStyle/>
        <a:p>
          <a:pPr rtl="0"/>
          <a:r>
            <a:rPr lang="en-US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One of the most countries affected by climate change</a:t>
          </a:r>
          <a:endParaRPr lang="en-US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AE8E06B-405C-4234-8255-272F3B23F2F2}" type="parTrans" cxnId="{D96D7D5A-D849-4FE1-B985-06BF242E2BDC}">
      <dgm:prSet/>
      <dgm:spPr/>
      <dgm:t>
        <a:bodyPr/>
        <a:lstStyle/>
        <a:p>
          <a:endParaRPr lang="en-US"/>
        </a:p>
      </dgm:t>
    </dgm:pt>
    <dgm:pt modelId="{9728B168-4E57-44B1-9410-B5A5B77FCF9D}" type="sibTrans" cxnId="{D96D7D5A-D849-4FE1-B985-06BF242E2BDC}">
      <dgm:prSet/>
      <dgm:spPr>
        <a:solidFill>
          <a:schemeClr val="accent2"/>
        </a:solidFill>
        <a:ln>
          <a:solidFill>
            <a:schemeClr val="accent2"/>
          </a:solidFill>
        </a:ln>
      </dgm:spPr>
      <dgm:t>
        <a:bodyPr/>
        <a:lstStyle/>
        <a:p>
          <a:endParaRPr lang="en-US"/>
        </a:p>
      </dgm:t>
    </dgm:pt>
    <dgm:pt modelId="{CAEDE1E0-DEA9-49DA-AEF1-23537401C466}">
      <dgm:prSet custT="1"/>
      <dgm:spPr/>
      <dgm:t>
        <a:bodyPr/>
        <a:lstStyle/>
        <a:p>
          <a:pPr rtl="0"/>
          <a:r>
            <a:rPr lang="en-US" sz="2100" dirty="0" smtClean="0"/>
            <a:t> </a:t>
          </a: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Green Morocco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4FD57E1-FFE1-4059-BFD4-47253DAACC08}" type="parTrans" cxnId="{3D6C5298-A0B7-4856-A6EE-3782AE661607}">
      <dgm:prSet/>
      <dgm:spPr/>
      <dgm:t>
        <a:bodyPr/>
        <a:lstStyle/>
        <a:p>
          <a:endParaRPr lang="en-US"/>
        </a:p>
      </dgm:t>
    </dgm:pt>
    <dgm:pt modelId="{ECE2567A-CEE7-48D0-82ED-5B5E4493C2FE}" type="sibTrans" cxnId="{3D6C5298-A0B7-4856-A6EE-3782AE661607}">
      <dgm:prSet/>
      <dgm:spPr/>
      <dgm:t>
        <a:bodyPr/>
        <a:lstStyle/>
        <a:p>
          <a:endParaRPr lang="en-US"/>
        </a:p>
      </dgm:t>
    </dgm:pt>
    <dgm:pt modelId="{13C15129-2571-48E7-A9CB-D42A48714FBB}">
      <dgm:prSet custT="1"/>
      <dgm:spPr/>
      <dgm:t>
        <a:bodyPr/>
        <a:lstStyle/>
        <a:p>
          <a:pPr rtl="0"/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NOOR project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B942742E-3879-4A96-B39E-0BAD4DF21D9C}" type="parTrans" cxnId="{ABB37054-82CE-4456-912A-22664FC99714}">
      <dgm:prSet/>
      <dgm:spPr/>
      <dgm:t>
        <a:bodyPr/>
        <a:lstStyle/>
        <a:p>
          <a:endParaRPr lang="en-US"/>
        </a:p>
      </dgm:t>
    </dgm:pt>
    <dgm:pt modelId="{DE99AE08-C1B3-4A3E-A2D9-423E79A79919}" type="sibTrans" cxnId="{ABB37054-82CE-4456-912A-22664FC99714}">
      <dgm:prSet/>
      <dgm:spPr/>
      <dgm:t>
        <a:bodyPr/>
        <a:lstStyle/>
        <a:p>
          <a:endParaRPr lang="en-US"/>
        </a:p>
      </dgm:t>
    </dgm:pt>
    <dgm:pt modelId="{96CFEAA5-E26A-467D-ACCE-C6716D4E6E9F}">
      <dgm:prSet custT="1"/>
      <dgm:spPr/>
      <dgm:t>
        <a:bodyPr/>
        <a:lstStyle/>
        <a:p>
          <a:pPr rtl="0"/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In Top 10 refer to CCPI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94D0BB2-3358-4014-AABD-5FC271932406}" type="parTrans" cxnId="{CE282077-4A48-43A5-B587-17EDAB9B22CC}">
      <dgm:prSet/>
      <dgm:spPr/>
      <dgm:t>
        <a:bodyPr/>
        <a:lstStyle/>
        <a:p>
          <a:endParaRPr lang="en-US"/>
        </a:p>
      </dgm:t>
    </dgm:pt>
    <dgm:pt modelId="{F027EC20-442F-4F47-B7DB-2F70573C20D9}" type="sibTrans" cxnId="{CE282077-4A48-43A5-B587-17EDAB9B22CC}">
      <dgm:prSet/>
      <dgm:spPr/>
      <dgm:t>
        <a:bodyPr/>
        <a:lstStyle/>
        <a:p>
          <a:endParaRPr lang="en-US"/>
        </a:p>
      </dgm:t>
    </dgm:pt>
    <dgm:pt modelId="{E7C4A505-1172-49EE-AFD1-890EDF1294B6}" type="pres">
      <dgm:prSet presAssocID="{DE91F187-1A3B-4E58-B686-20C0217E331A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en-US"/>
        </a:p>
      </dgm:t>
    </dgm:pt>
    <dgm:pt modelId="{FD710E5D-07ED-4F83-8822-413E8BC12EAF}" type="pres">
      <dgm:prSet presAssocID="{DE91F187-1A3B-4E58-B686-20C0217E331A}" presName="Name1" presStyleCnt="0"/>
      <dgm:spPr/>
    </dgm:pt>
    <dgm:pt modelId="{88868328-6135-4871-A255-7167CD303C86}" type="pres">
      <dgm:prSet presAssocID="{DE91F187-1A3B-4E58-B686-20C0217E331A}" presName="cycle" presStyleCnt="0"/>
      <dgm:spPr/>
    </dgm:pt>
    <dgm:pt modelId="{70BEC28C-AB50-4491-8DC2-93D66D77A39A}" type="pres">
      <dgm:prSet presAssocID="{DE91F187-1A3B-4E58-B686-20C0217E331A}" presName="srcNode" presStyleLbl="node1" presStyleIdx="0" presStyleCnt="4"/>
      <dgm:spPr/>
    </dgm:pt>
    <dgm:pt modelId="{860BDD64-71E8-4ED9-BA64-A507F4B721B7}" type="pres">
      <dgm:prSet presAssocID="{DE91F187-1A3B-4E58-B686-20C0217E331A}" presName="conn" presStyleLbl="parChTrans1D2" presStyleIdx="0" presStyleCnt="1"/>
      <dgm:spPr/>
      <dgm:t>
        <a:bodyPr/>
        <a:lstStyle/>
        <a:p>
          <a:endParaRPr lang="en-US"/>
        </a:p>
      </dgm:t>
    </dgm:pt>
    <dgm:pt modelId="{28873328-4ABE-4667-BB47-B91A6BC03FCB}" type="pres">
      <dgm:prSet presAssocID="{DE91F187-1A3B-4E58-B686-20C0217E331A}" presName="extraNode" presStyleLbl="node1" presStyleIdx="0" presStyleCnt="4"/>
      <dgm:spPr/>
    </dgm:pt>
    <dgm:pt modelId="{55F14759-833F-45EC-A541-C5988973A408}" type="pres">
      <dgm:prSet presAssocID="{DE91F187-1A3B-4E58-B686-20C0217E331A}" presName="dstNode" presStyleLbl="node1" presStyleIdx="0" presStyleCnt="4"/>
      <dgm:spPr/>
    </dgm:pt>
    <dgm:pt modelId="{1205CA06-AC64-41B6-88A9-38DA697CB849}" type="pres">
      <dgm:prSet presAssocID="{D95EFDCA-05F1-4C96-A6F8-DC9FC23FD7CF}" presName="text_1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DDDFB40-94E1-4B72-9264-2C47C4EC50BC}" type="pres">
      <dgm:prSet presAssocID="{D95EFDCA-05F1-4C96-A6F8-DC9FC23FD7CF}" presName="accent_1" presStyleCnt="0"/>
      <dgm:spPr/>
    </dgm:pt>
    <dgm:pt modelId="{EAED506B-1276-482C-B121-9DE47C53972C}" type="pres">
      <dgm:prSet presAssocID="{D95EFDCA-05F1-4C96-A6F8-DC9FC23FD7CF}" presName="accentRepeatNode" presStyleLbl="solidFgAcc1" presStyleIdx="0" presStyleCnt="4"/>
      <dgm:spPr/>
    </dgm:pt>
    <dgm:pt modelId="{A3BDAC61-3AF2-440D-8857-A6158A5F2F11}" type="pres">
      <dgm:prSet presAssocID="{CAEDE1E0-DEA9-49DA-AEF1-23537401C466}" presName="text_2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2596890-0983-45FD-BCB0-E04CBC6C235D}" type="pres">
      <dgm:prSet presAssocID="{CAEDE1E0-DEA9-49DA-AEF1-23537401C466}" presName="accent_2" presStyleCnt="0"/>
      <dgm:spPr/>
    </dgm:pt>
    <dgm:pt modelId="{859A2737-FBFE-45F7-8449-077FF4A5291A}" type="pres">
      <dgm:prSet presAssocID="{CAEDE1E0-DEA9-49DA-AEF1-23537401C466}" presName="accentRepeatNode" presStyleLbl="solidFgAcc1" presStyleIdx="1" presStyleCnt="4"/>
      <dgm:spPr/>
    </dgm:pt>
    <dgm:pt modelId="{847ADC21-46AF-4B37-8342-0844BA4784E3}" type="pres">
      <dgm:prSet presAssocID="{13C15129-2571-48E7-A9CB-D42A48714FBB}" presName="text_3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0DF71CE-5811-4416-BD54-7B258DC0F5CE}" type="pres">
      <dgm:prSet presAssocID="{13C15129-2571-48E7-A9CB-D42A48714FBB}" presName="accent_3" presStyleCnt="0"/>
      <dgm:spPr/>
    </dgm:pt>
    <dgm:pt modelId="{FC814140-43CF-47BE-8EFE-5207F803590E}" type="pres">
      <dgm:prSet presAssocID="{13C15129-2571-48E7-A9CB-D42A48714FBB}" presName="accentRepeatNode" presStyleLbl="solidFgAcc1" presStyleIdx="2" presStyleCnt="4"/>
      <dgm:spPr/>
    </dgm:pt>
    <dgm:pt modelId="{B1F55B93-28B2-4941-A58B-D167A3D7FDC5}" type="pres">
      <dgm:prSet presAssocID="{96CFEAA5-E26A-467D-ACCE-C6716D4E6E9F}" presName="text_4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DD6F21B-0CA0-4FB3-BD23-B8B0768BCFB1}" type="pres">
      <dgm:prSet presAssocID="{96CFEAA5-E26A-467D-ACCE-C6716D4E6E9F}" presName="accent_4" presStyleCnt="0"/>
      <dgm:spPr/>
    </dgm:pt>
    <dgm:pt modelId="{3EDE0B7C-4F39-4A7F-9042-93778B618D6A}" type="pres">
      <dgm:prSet presAssocID="{96CFEAA5-E26A-467D-ACCE-C6716D4E6E9F}" presName="accentRepeatNode" presStyleLbl="solidFgAcc1" presStyleIdx="3" presStyleCnt="4"/>
      <dgm:spPr/>
    </dgm:pt>
  </dgm:ptLst>
  <dgm:cxnLst>
    <dgm:cxn modelId="{D96D7D5A-D849-4FE1-B985-06BF242E2BDC}" srcId="{DE91F187-1A3B-4E58-B686-20C0217E331A}" destId="{D95EFDCA-05F1-4C96-A6F8-DC9FC23FD7CF}" srcOrd="0" destOrd="0" parTransId="{8AE8E06B-405C-4234-8255-272F3B23F2F2}" sibTransId="{9728B168-4E57-44B1-9410-B5A5B77FCF9D}"/>
    <dgm:cxn modelId="{093391D0-BF4F-4558-A449-B846A511FD4B}" type="presOf" srcId="{D95EFDCA-05F1-4C96-A6F8-DC9FC23FD7CF}" destId="{1205CA06-AC64-41B6-88A9-38DA697CB849}" srcOrd="0" destOrd="0" presId="urn:microsoft.com/office/officeart/2008/layout/VerticalCurvedList"/>
    <dgm:cxn modelId="{F74CC48B-8B4E-48DF-9FE6-9521D17BBEE1}" type="presOf" srcId="{CAEDE1E0-DEA9-49DA-AEF1-23537401C466}" destId="{A3BDAC61-3AF2-440D-8857-A6158A5F2F11}" srcOrd="0" destOrd="0" presId="urn:microsoft.com/office/officeart/2008/layout/VerticalCurvedList"/>
    <dgm:cxn modelId="{519C817B-FE8B-4368-A2BE-D0DA8D90177E}" type="presOf" srcId="{9728B168-4E57-44B1-9410-B5A5B77FCF9D}" destId="{860BDD64-71E8-4ED9-BA64-A507F4B721B7}" srcOrd="0" destOrd="0" presId="urn:microsoft.com/office/officeart/2008/layout/VerticalCurvedList"/>
    <dgm:cxn modelId="{52F37A9D-920B-42EB-BCE1-D57D778DB352}" type="presOf" srcId="{96CFEAA5-E26A-467D-ACCE-C6716D4E6E9F}" destId="{B1F55B93-28B2-4941-A58B-D167A3D7FDC5}" srcOrd="0" destOrd="0" presId="urn:microsoft.com/office/officeart/2008/layout/VerticalCurvedList"/>
    <dgm:cxn modelId="{3D6C5298-A0B7-4856-A6EE-3782AE661607}" srcId="{DE91F187-1A3B-4E58-B686-20C0217E331A}" destId="{CAEDE1E0-DEA9-49DA-AEF1-23537401C466}" srcOrd="1" destOrd="0" parTransId="{B4FD57E1-FFE1-4059-BFD4-47253DAACC08}" sibTransId="{ECE2567A-CEE7-48D0-82ED-5B5E4493C2FE}"/>
    <dgm:cxn modelId="{FCCBB7AC-EFF9-4308-BE83-28E6346C785F}" type="presOf" srcId="{13C15129-2571-48E7-A9CB-D42A48714FBB}" destId="{847ADC21-46AF-4B37-8342-0844BA4784E3}" srcOrd="0" destOrd="0" presId="urn:microsoft.com/office/officeart/2008/layout/VerticalCurvedList"/>
    <dgm:cxn modelId="{ABB37054-82CE-4456-912A-22664FC99714}" srcId="{DE91F187-1A3B-4E58-B686-20C0217E331A}" destId="{13C15129-2571-48E7-A9CB-D42A48714FBB}" srcOrd="2" destOrd="0" parTransId="{B942742E-3879-4A96-B39E-0BAD4DF21D9C}" sibTransId="{DE99AE08-C1B3-4A3E-A2D9-423E79A79919}"/>
    <dgm:cxn modelId="{CE282077-4A48-43A5-B587-17EDAB9B22CC}" srcId="{DE91F187-1A3B-4E58-B686-20C0217E331A}" destId="{96CFEAA5-E26A-467D-ACCE-C6716D4E6E9F}" srcOrd="3" destOrd="0" parTransId="{A94D0BB2-3358-4014-AABD-5FC271932406}" sibTransId="{F027EC20-442F-4F47-B7DB-2F70573C20D9}"/>
    <dgm:cxn modelId="{0225FCC2-CECA-470E-A3AD-5EA3CD781D3A}" type="presOf" srcId="{DE91F187-1A3B-4E58-B686-20C0217E331A}" destId="{E7C4A505-1172-49EE-AFD1-890EDF1294B6}" srcOrd="0" destOrd="0" presId="urn:microsoft.com/office/officeart/2008/layout/VerticalCurvedList"/>
    <dgm:cxn modelId="{E6290836-2A4A-4D7A-AA25-7A5F150E4411}" type="presParOf" srcId="{E7C4A505-1172-49EE-AFD1-890EDF1294B6}" destId="{FD710E5D-07ED-4F83-8822-413E8BC12EAF}" srcOrd="0" destOrd="0" presId="urn:microsoft.com/office/officeart/2008/layout/VerticalCurvedList"/>
    <dgm:cxn modelId="{DB939680-979A-4D41-B0B2-ED9C0BE5F03B}" type="presParOf" srcId="{FD710E5D-07ED-4F83-8822-413E8BC12EAF}" destId="{88868328-6135-4871-A255-7167CD303C86}" srcOrd="0" destOrd="0" presId="urn:microsoft.com/office/officeart/2008/layout/VerticalCurvedList"/>
    <dgm:cxn modelId="{BEE83404-5600-4D2B-9673-F0E875809F1A}" type="presParOf" srcId="{88868328-6135-4871-A255-7167CD303C86}" destId="{70BEC28C-AB50-4491-8DC2-93D66D77A39A}" srcOrd="0" destOrd="0" presId="urn:microsoft.com/office/officeart/2008/layout/VerticalCurvedList"/>
    <dgm:cxn modelId="{42E0BBD4-8466-4260-8A71-F14FDB5337FC}" type="presParOf" srcId="{88868328-6135-4871-A255-7167CD303C86}" destId="{860BDD64-71E8-4ED9-BA64-A507F4B721B7}" srcOrd="1" destOrd="0" presId="urn:microsoft.com/office/officeart/2008/layout/VerticalCurvedList"/>
    <dgm:cxn modelId="{59B2FC9E-7862-43C7-B072-2A070D684ADF}" type="presParOf" srcId="{88868328-6135-4871-A255-7167CD303C86}" destId="{28873328-4ABE-4667-BB47-B91A6BC03FCB}" srcOrd="2" destOrd="0" presId="urn:microsoft.com/office/officeart/2008/layout/VerticalCurvedList"/>
    <dgm:cxn modelId="{3CD2801E-19C4-4494-825A-FE6061D90B6D}" type="presParOf" srcId="{88868328-6135-4871-A255-7167CD303C86}" destId="{55F14759-833F-45EC-A541-C5988973A408}" srcOrd="3" destOrd="0" presId="urn:microsoft.com/office/officeart/2008/layout/VerticalCurvedList"/>
    <dgm:cxn modelId="{745E0EB7-B7F4-4294-9862-38B818EFD42E}" type="presParOf" srcId="{FD710E5D-07ED-4F83-8822-413E8BC12EAF}" destId="{1205CA06-AC64-41B6-88A9-38DA697CB849}" srcOrd="1" destOrd="0" presId="urn:microsoft.com/office/officeart/2008/layout/VerticalCurvedList"/>
    <dgm:cxn modelId="{1D2E7CA2-DABE-4211-B8FB-878F81EBAAE9}" type="presParOf" srcId="{FD710E5D-07ED-4F83-8822-413E8BC12EAF}" destId="{3DDDFB40-94E1-4B72-9264-2C47C4EC50BC}" srcOrd="2" destOrd="0" presId="urn:microsoft.com/office/officeart/2008/layout/VerticalCurvedList"/>
    <dgm:cxn modelId="{4D05653F-974B-4D82-9FE1-4B757A28FF04}" type="presParOf" srcId="{3DDDFB40-94E1-4B72-9264-2C47C4EC50BC}" destId="{EAED506B-1276-482C-B121-9DE47C53972C}" srcOrd="0" destOrd="0" presId="urn:microsoft.com/office/officeart/2008/layout/VerticalCurvedList"/>
    <dgm:cxn modelId="{D2995CB0-5C9B-47FC-8389-9867CC243EA1}" type="presParOf" srcId="{FD710E5D-07ED-4F83-8822-413E8BC12EAF}" destId="{A3BDAC61-3AF2-440D-8857-A6158A5F2F11}" srcOrd="3" destOrd="0" presId="urn:microsoft.com/office/officeart/2008/layout/VerticalCurvedList"/>
    <dgm:cxn modelId="{0CDA7D66-440F-4D31-BAB3-CC214FCA3667}" type="presParOf" srcId="{FD710E5D-07ED-4F83-8822-413E8BC12EAF}" destId="{52596890-0983-45FD-BCB0-E04CBC6C235D}" srcOrd="4" destOrd="0" presId="urn:microsoft.com/office/officeart/2008/layout/VerticalCurvedList"/>
    <dgm:cxn modelId="{64B27D9F-0197-4F66-95B8-B20420C347DF}" type="presParOf" srcId="{52596890-0983-45FD-BCB0-E04CBC6C235D}" destId="{859A2737-FBFE-45F7-8449-077FF4A5291A}" srcOrd="0" destOrd="0" presId="urn:microsoft.com/office/officeart/2008/layout/VerticalCurvedList"/>
    <dgm:cxn modelId="{D4944BEE-9F11-4975-A14D-41FE6974A600}" type="presParOf" srcId="{FD710E5D-07ED-4F83-8822-413E8BC12EAF}" destId="{847ADC21-46AF-4B37-8342-0844BA4784E3}" srcOrd="5" destOrd="0" presId="urn:microsoft.com/office/officeart/2008/layout/VerticalCurvedList"/>
    <dgm:cxn modelId="{BAB03F53-0B55-4583-9688-62BA2396814F}" type="presParOf" srcId="{FD710E5D-07ED-4F83-8822-413E8BC12EAF}" destId="{D0DF71CE-5811-4416-BD54-7B258DC0F5CE}" srcOrd="6" destOrd="0" presId="urn:microsoft.com/office/officeart/2008/layout/VerticalCurvedList"/>
    <dgm:cxn modelId="{60325BDA-67A5-466E-AEC7-1F26B2FA8C2E}" type="presParOf" srcId="{D0DF71CE-5811-4416-BD54-7B258DC0F5CE}" destId="{FC814140-43CF-47BE-8EFE-5207F803590E}" srcOrd="0" destOrd="0" presId="urn:microsoft.com/office/officeart/2008/layout/VerticalCurvedList"/>
    <dgm:cxn modelId="{278A3669-A445-4887-B4D7-CF051C6AE2A8}" type="presParOf" srcId="{FD710E5D-07ED-4F83-8822-413E8BC12EAF}" destId="{B1F55B93-28B2-4941-A58B-D167A3D7FDC5}" srcOrd="7" destOrd="0" presId="urn:microsoft.com/office/officeart/2008/layout/VerticalCurvedList"/>
    <dgm:cxn modelId="{484A6E24-9F9A-4A15-B03B-45D564A82296}" type="presParOf" srcId="{FD710E5D-07ED-4F83-8822-413E8BC12EAF}" destId="{EDD6F21B-0CA0-4FB3-BD23-B8B0768BCFB1}" srcOrd="8" destOrd="0" presId="urn:microsoft.com/office/officeart/2008/layout/VerticalCurvedList"/>
    <dgm:cxn modelId="{0C80064B-B7A5-48AE-B4CE-6CF3B57E2229}" type="presParOf" srcId="{EDD6F21B-0CA0-4FB3-BD23-B8B0768BCFB1}" destId="{3EDE0B7C-4F39-4A7F-9042-93778B618D6A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9.xml><?xml version="1.0" encoding="utf-8"?>
<dgm:dataModel xmlns:dgm="http://schemas.openxmlformats.org/drawingml/2006/diagram" xmlns:a="http://schemas.openxmlformats.org/drawingml/2006/main">
  <dgm:ptLst>
    <dgm:pt modelId="{DE91F187-1A3B-4E58-B686-20C0217E331A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D95EFDCA-05F1-4C96-A6F8-DC9FC23FD7CF}">
      <dgm:prSet custT="1"/>
      <dgm:spPr/>
      <dgm:t>
        <a:bodyPr/>
        <a:lstStyle/>
        <a:p>
          <a:pPr rtl="0"/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Climate change hotspot 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8AE8E06B-405C-4234-8255-272F3B23F2F2}" type="parTrans" cxnId="{D96D7D5A-D849-4FE1-B985-06BF242E2BDC}">
      <dgm:prSet/>
      <dgm:spPr/>
      <dgm:t>
        <a:bodyPr/>
        <a:lstStyle/>
        <a:p>
          <a:endParaRPr lang="en-US"/>
        </a:p>
      </dgm:t>
    </dgm:pt>
    <dgm:pt modelId="{9728B168-4E57-44B1-9410-B5A5B77FCF9D}" type="sibTrans" cxnId="{D96D7D5A-D849-4FE1-B985-06BF242E2BDC}">
      <dgm:prSet/>
      <dgm:spPr>
        <a:solidFill>
          <a:schemeClr val="accent2"/>
        </a:solidFill>
        <a:ln>
          <a:solidFill>
            <a:schemeClr val="accent2"/>
          </a:solidFill>
        </a:ln>
      </dgm:spPr>
      <dgm:t>
        <a:bodyPr/>
        <a:lstStyle/>
        <a:p>
          <a:endParaRPr lang="en-US"/>
        </a:p>
      </dgm:t>
    </dgm:pt>
    <dgm:pt modelId="{96CFEAA5-E26A-467D-ACCE-C6716D4E6E9F}">
      <dgm:prSet custT="1"/>
      <dgm:spPr/>
      <dgm:t>
        <a:bodyPr/>
        <a:lstStyle/>
        <a:p>
          <a:pPr rtl="0"/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Renewable energy from</a:t>
          </a:r>
          <a:r>
            <a:rPr lang="ar-AE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8% to 16%</a:t>
          </a:r>
          <a:endParaRPr lang="en-US" sz="24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94D0BB2-3358-4014-AABD-5FC271932406}" type="parTrans" cxnId="{CE282077-4A48-43A5-B587-17EDAB9B22CC}">
      <dgm:prSet/>
      <dgm:spPr/>
      <dgm:t>
        <a:bodyPr/>
        <a:lstStyle/>
        <a:p>
          <a:endParaRPr lang="en-US"/>
        </a:p>
      </dgm:t>
    </dgm:pt>
    <dgm:pt modelId="{F027EC20-442F-4F47-B7DB-2F70573C20D9}" type="sibTrans" cxnId="{CE282077-4A48-43A5-B587-17EDAB9B22CC}">
      <dgm:prSet/>
      <dgm:spPr/>
      <dgm:t>
        <a:bodyPr/>
        <a:lstStyle/>
        <a:p>
          <a:endParaRPr lang="en-US"/>
        </a:p>
      </dgm:t>
    </dgm:pt>
    <dgm:pt modelId="{3EDB05B0-823B-4D51-A38E-A418E27E1390}">
      <dgm:prSet custT="1"/>
      <dgm:spPr/>
      <dgm:t>
        <a:bodyPr/>
        <a:lstStyle/>
        <a:p>
          <a:pPr rtl="0"/>
          <a:r>
            <a:rPr lang="en-US" sz="26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67% of Turkey cities have poor air quality</a:t>
          </a:r>
          <a:endParaRPr lang="en-US" sz="26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A2A56188-3731-4D4B-8711-99ACF5F92C4E}" type="parTrans" cxnId="{12D8BD42-F705-48C4-B5DF-D2A7F49DC9E8}">
      <dgm:prSet/>
      <dgm:spPr/>
      <dgm:t>
        <a:bodyPr/>
        <a:lstStyle/>
        <a:p>
          <a:endParaRPr lang="en-US"/>
        </a:p>
      </dgm:t>
    </dgm:pt>
    <dgm:pt modelId="{75E597BF-1A0A-45CF-9E58-08F16F552DBA}" type="sibTrans" cxnId="{12D8BD42-F705-48C4-B5DF-D2A7F49DC9E8}">
      <dgm:prSet/>
      <dgm:spPr/>
      <dgm:t>
        <a:bodyPr/>
        <a:lstStyle/>
        <a:p>
          <a:endParaRPr lang="en-US"/>
        </a:p>
      </dgm:t>
    </dgm:pt>
    <dgm:pt modelId="{CAEDE1E0-DEA9-49DA-AEF1-23537401C466}">
      <dgm:prSet custT="1"/>
      <dgm:spPr/>
      <dgm:t>
        <a:bodyPr/>
        <a:lstStyle/>
        <a:p>
          <a:pPr rtl="0"/>
          <a:r>
            <a:rPr lang="en-US" sz="26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Impacts of climate change in Turkey</a:t>
          </a:r>
          <a:endParaRPr lang="en-US" sz="26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ECE2567A-CEE7-48D0-82ED-5B5E4493C2FE}" type="sibTrans" cxnId="{3D6C5298-A0B7-4856-A6EE-3782AE661607}">
      <dgm:prSet/>
      <dgm:spPr/>
      <dgm:t>
        <a:bodyPr/>
        <a:lstStyle/>
        <a:p>
          <a:endParaRPr lang="en-US"/>
        </a:p>
      </dgm:t>
    </dgm:pt>
    <dgm:pt modelId="{B4FD57E1-FFE1-4059-BFD4-47253DAACC08}" type="parTrans" cxnId="{3D6C5298-A0B7-4856-A6EE-3782AE661607}">
      <dgm:prSet/>
      <dgm:spPr/>
      <dgm:t>
        <a:bodyPr/>
        <a:lstStyle/>
        <a:p>
          <a:endParaRPr lang="en-US"/>
        </a:p>
      </dgm:t>
    </dgm:pt>
    <dgm:pt modelId="{E7C4A505-1172-49EE-AFD1-890EDF1294B6}" type="pres">
      <dgm:prSet presAssocID="{DE91F187-1A3B-4E58-B686-20C0217E331A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en-US"/>
        </a:p>
      </dgm:t>
    </dgm:pt>
    <dgm:pt modelId="{FD710E5D-07ED-4F83-8822-413E8BC12EAF}" type="pres">
      <dgm:prSet presAssocID="{DE91F187-1A3B-4E58-B686-20C0217E331A}" presName="Name1" presStyleCnt="0"/>
      <dgm:spPr/>
    </dgm:pt>
    <dgm:pt modelId="{88868328-6135-4871-A255-7167CD303C86}" type="pres">
      <dgm:prSet presAssocID="{DE91F187-1A3B-4E58-B686-20C0217E331A}" presName="cycle" presStyleCnt="0"/>
      <dgm:spPr/>
    </dgm:pt>
    <dgm:pt modelId="{70BEC28C-AB50-4491-8DC2-93D66D77A39A}" type="pres">
      <dgm:prSet presAssocID="{DE91F187-1A3B-4E58-B686-20C0217E331A}" presName="srcNode" presStyleLbl="node1" presStyleIdx="0" presStyleCnt="4"/>
      <dgm:spPr/>
    </dgm:pt>
    <dgm:pt modelId="{860BDD64-71E8-4ED9-BA64-A507F4B721B7}" type="pres">
      <dgm:prSet presAssocID="{DE91F187-1A3B-4E58-B686-20C0217E331A}" presName="conn" presStyleLbl="parChTrans1D2" presStyleIdx="0" presStyleCnt="1"/>
      <dgm:spPr/>
      <dgm:t>
        <a:bodyPr/>
        <a:lstStyle/>
        <a:p>
          <a:endParaRPr lang="en-US"/>
        </a:p>
      </dgm:t>
    </dgm:pt>
    <dgm:pt modelId="{28873328-4ABE-4667-BB47-B91A6BC03FCB}" type="pres">
      <dgm:prSet presAssocID="{DE91F187-1A3B-4E58-B686-20C0217E331A}" presName="extraNode" presStyleLbl="node1" presStyleIdx="0" presStyleCnt="4"/>
      <dgm:spPr/>
    </dgm:pt>
    <dgm:pt modelId="{55F14759-833F-45EC-A541-C5988973A408}" type="pres">
      <dgm:prSet presAssocID="{DE91F187-1A3B-4E58-B686-20C0217E331A}" presName="dstNode" presStyleLbl="node1" presStyleIdx="0" presStyleCnt="4"/>
      <dgm:spPr/>
    </dgm:pt>
    <dgm:pt modelId="{1205CA06-AC64-41B6-88A9-38DA697CB849}" type="pres">
      <dgm:prSet presAssocID="{D95EFDCA-05F1-4C96-A6F8-DC9FC23FD7CF}" presName="text_1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DDDFB40-94E1-4B72-9264-2C47C4EC50BC}" type="pres">
      <dgm:prSet presAssocID="{D95EFDCA-05F1-4C96-A6F8-DC9FC23FD7CF}" presName="accent_1" presStyleCnt="0"/>
      <dgm:spPr/>
    </dgm:pt>
    <dgm:pt modelId="{EAED506B-1276-482C-B121-9DE47C53972C}" type="pres">
      <dgm:prSet presAssocID="{D95EFDCA-05F1-4C96-A6F8-DC9FC23FD7CF}" presName="accentRepeatNode" presStyleLbl="solidFgAcc1" presStyleIdx="0" presStyleCnt="4"/>
      <dgm:spPr/>
    </dgm:pt>
    <dgm:pt modelId="{A3BDAC61-3AF2-440D-8857-A6158A5F2F11}" type="pres">
      <dgm:prSet presAssocID="{CAEDE1E0-DEA9-49DA-AEF1-23537401C466}" presName="text_2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2596890-0983-45FD-BCB0-E04CBC6C235D}" type="pres">
      <dgm:prSet presAssocID="{CAEDE1E0-DEA9-49DA-AEF1-23537401C466}" presName="accent_2" presStyleCnt="0"/>
      <dgm:spPr/>
    </dgm:pt>
    <dgm:pt modelId="{859A2737-FBFE-45F7-8449-077FF4A5291A}" type="pres">
      <dgm:prSet presAssocID="{CAEDE1E0-DEA9-49DA-AEF1-23537401C466}" presName="accentRepeatNode" presStyleLbl="solidFgAcc1" presStyleIdx="1" presStyleCnt="4"/>
      <dgm:spPr/>
    </dgm:pt>
    <dgm:pt modelId="{E5B2A7FA-B59A-4006-A3FB-585AAA83388D}" type="pres">
      <dgm:prSet presAssocID="{96CFEAA5-E26A-467D-ACCE-C6716D4E6E9F}" presName="text_3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E5F6221-F671-422F-8762-77EB8FE0453A}" type="pres">
      <dgm:prSet presAssocID="{96CFEAA5-E26A-467D-ACCE-C6716D4E6E9F}" presName="accent_3" presStyleCnt="0"/>
      <dgm:spPr/>
    </dgm:pt>
    <dgm:pt modelId="{3EDE0B7C-4F39-4A7F-9042-93778B618D6A}" type="pres">
      <dgm:prSet presAssocID="{96CFEAA5-E26A-467D-ACCE-C6716D4E6E9F}" presName="accentRepeatNode" presStyleLbl="solidFgAcc1" presStyleIdx="2" presStyleCnt="4"/>
      <dgm:spPr/>
    </dgm:pt>
    <dgm:pt modelId="{B1544183-2E10-4B0F-B82F-8F83F984E7E6}" type="pres">
      <dgm:prSet presAssocID="{3EDB05B0-823B-4D51-A38E-A418E27E1390}" presName="text_4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DC4874F-8C2F-4768-BCE8-875523E9E2B6}" type="pres">
      <dgm:prSet presAssocID="{3EDB05B0-823B-4D51-A38E-A418E27E1390}" presName="accent_4" presStyleCnt="0"/>
      <dgm:spPr/>
    </dgm:pt>
    <dgm:pt modelId="{93D64883-9D6F-4A11-9B41-E4266FA01E62}" type="pres">
      <dgm:prSet presAssocID="{3EDB05B0-823B-4D51-A38E-A418E27E1390}" presName="accentRepeatNode" presStyleLbl="solidFgAcc1" presStyleIdx="3" presStyleCnt="4"/>
      <dgm:spPr/>
    </dgm:pt>
  </dgm:ptLst>
  <dgm:cxnLst>
    <dgm:cxn modelId="{D96D7D5A-D849-4FE1-B985-06BF242E2BDC}" srcId="{DE91F187-1A3B-4E58-B686-20C0217E331A}" destId="{D95EFDCA-05F1-4C96-A6F8-DC9FC23FD7CF}" srcOrd="0" destOrd="0" parTransId="{8AE8E06B-405C-4234-8255-272F3B23F2F2}" sibTransId="{9728B168-4E57-44B1-9410-B5A5B77FCF9D}"/>
    <dgm:cxn modelId="{7DD07E7A-538A-4626-BEA4-3C794E330287}" type="presOf" srcId="{D95EFDCA-05F1-4C96-A6F8-DC9FC23FD7CF}" destId="{1205CA06-AC64-41B6-88A9-38DA697CB849}" srcOrd="0" destOrd="0" presId="urn:microsoft.com/office/officeart/2008/layout/VerticalCurvedList"/>
    <dgm:cxn modelId="{2159858A-B1EF-4B40-A256-13127A94440F}" type="presOf" srcId="{DE91F187-1A3B-4E58-B686-20C0217E331A}" destId="{E7C4A505-1172-49EE-AFD1-890EDF1294B6}" srcOrd="0" destOrd="0" presId="urn:microsoft.com/office/officeart/2008/layout/VerticalCurvedList"/>
    <dgm:cxn modelId="{189354FE-D3AB-42E0-A82C-5BA81AD48D79}" type="presOf" srcId="{CAEDE1E0-DEA9-49DA-AEF1-23537401C466}" destId="{A3BDAC61-3AF2-440D-8857-A6158A5F2F11}" srcOrd="0" destOrd="0" presId="urn:microsoft.com/office/officeart/2008/layout/VerticalCurvedList"/>
    <dgm:cxn modelId="{DDB64B83-C21C-405E-B192-FC76F8A2D88E}" type="presOf" srcId="{3EDB05B0-823B-4D51-A38E-A418E27E1390}" destId="{B1544183-2E10-4B0F-B82F-8F83F984E7E6}" srcOrd="0" destOrd="0" presId="urn:microsoft.com/office/officeart/2008/layout/VerticalCurvedList"/>
    <dgm:cxn modelId="{3D6C5298-A0B7-4856-A6EE-3782AE661607}" srcId="{DE91F187-1A3B-4E58-B686-20C0217E331A}" destId="{CAEDE1E0-DEA9-49DA-AEF1-23537401C466}" srcOrd="1" destOrd="0" parTransId="{B4FD57E1-FFE1-4059-BFD4-47253DAACC08}" sibTransId="{ECE2567A-CEE7-48D0-82ED-5B5E4493C2FE}"/>
    <dgm:cxn modelId="{12D8BD42-F705-48C4-B5DF-D2A7F49DC9E8}" srcId="{DE91F187-1A3B-4E58-B686-20C0217E331A}" destId="{3EDB05B0-823B-4D51-A38E-A418E27E1390}" srcOrd="3" destOrd="0" parTransId="{A2A56188-3731-4D4B-8711-99ACF5F92C4E}" sibTransId="{75E597BF-1A0A-45CF-9E58-08F16F552DBA}"/>
    <dgm:cxn modelId="{DD63DA44-98FA-4D42-B8DA-81E1E8BC6B9C}" type="presOf" srcId="{96CFEAA5-E26A-467D-ACCE-C6716D4E6E9F}" destId="{E5B2A7FA-B59A-4006-A3FB-585AAA83388D}" srcOrd="0" destOrd="0" presId="urn:microsoft.com/office/officeart/2008/layout/VerticalCurvedList"/>
    <dgm:cxn modelId="{817EA69D-F1D7-40C6-8FB2-116D4C86F8B8}" type="presOf" srcId="{9728B168-4E57-44B1-9410-B5A5B77FCF9D}" destId="{860BDD64-71E8-4ED9-BA64-A507F4B721B7}" srcOrd="0" destOrd="0" presId="urn:microsoft.com/office/officeart/2008/layout/VerticalCurvedList"/>
    <dgm:cxn modelId="{CE282077-4A48-43A5-B587-17EDAB9B22CC}" srcId="{DE91F187-1A3B-4E58-B686-20C0217E331A}" destId="{96CFEAA5-E26A-467D-ACCE-C6716D4E6E9F}" srcOrd="2" destOrd="0" parTransId="{A94D0BB2-3358-4014-AABD-5FC271932406}" sibTransId="{F027EC20-442F-4F47-B7DB-2F70573C20D9}"/>
    <dgm:cxn modelId="{4F8719A4-0E15-4771-A4A6-9562CA849CE2}" type="presParOf" srcId="{E7C4A505-1172-49EE-AFD1-890EDF1294B6}" destId="{FD710E5D-07ED-4F83-8822-413E8BC12EAF}" srcOrd="0" destOrd="0" presId="urn:microsoft.com/office/officeart/2008/layout/VerticalCurvedList"/>
    <dgm:cxn modelId="{E21D78E9-8D33-4454-A753-BB02D69D8F0D}" type="presParOf" srcId="{FD710E5D-07ED-4F83-8822-413E8BC12EAF}" destId="{88868328-6135-4871-A255-7167CD303C86}" srcOrd="0" destOrd="0" presId="urn:microsoft.com/office/officeart/2008/layout/VerticalCurvedList"/>
    <dgm:cxn modelId="{1AE6FA28-BCA9-4FF5-8C70-343EE9B413D5}" type="presParOf" srcId="{88868328-6135-4871-A255-7167CD303C86}" destId="{70BEC28C-AB50-4491-8DC2-93D66D77A39A}" srcOrd="0" destOrd="0" presId="urn:microsoft.com/office/officeart/2008/layout/VerticalCurvedList"/>
    <dgm:cxn modelId="{301576EC-F70C-4735-A9BE-D57ED3AE7B26}" type="presParOf" srcId="{88868328-6135-4871-A255-7167CD303C86}" destId="{860BDD64-71E8-4ED9-BA64-A507F4B721B7}" srcOrd="1" destOrd="0" presId="urn:microsoft.com/office/officeart/2008/layout/VerticalCurvedList"/>
    <dgm:cxn modelId="{85B42CC6-6D3A-4CBC-BC3B-25BCA0527426}" type="presParOf" srcId="{88868328-6135-4871-A255-7167CD303C86}" destId="{28873328-4ABE-4667-BB47-B91A6BC03FCB}" srcOrd="2" destOrd="0" presId="urn:microsoft.com/office/officeart/2008/layout/VerticalCurvedList"/>
    <dgm:cxn modelId="{959C97C5-590A-4DAE-900F-C0AABE5AA629}" type="presParOf" srcId="{88868328-6135-4871-A255-7167CD303C86}" destId="{55F14759-833F-45EC-A541-C5988973A408}" srcOrd="3" destOrd="0" presId="urn:microsoft.com/office/officeart/2008/layout/VerticalCurvedList"/>
    <dgm:cxn modelId="{44D715E7-A1A2-42F1-8121-F084E44ED4DB}" type="presParOf" srcId="{FD710E5D-07ED-4F83-8822-413E8BC12EAF}" destId="{1205CA06-AC64-41B6-88A9-38DA697CB849}" srcOrd="1" destOrd="0" presId="urn:microsoft.com/office/officeart/2008/layout/VerticalCurvedList"/>
    <dgm:cxn modelId="{82E561A8-6EAA-42B3-9410-87B26B90AD60}" type="presParOf" srcId="{FD710E5D-07ED-4F83-8822-413E8BC12EAF}" destId="{3DDDFB40-94E1-4B72-9264-2C47C4EC50BC}" srcOrd="2" destOrd="0" presId="urn:microsoft.com/office/officeart/2008/layout/VerticalCurvedList"/>
    <dgm:cxn modelId="{770E9F91-574A-4128-B851-1AABFE66844E}" type="presParOf" srcId="{3DDDFB40-94E1-4B72-9264-2C47C4EC50BC}" destId="{EAED506B-1276-482C-B121-9DE47C53972C}" srcOrd="0" destOrd="0" presId="urn:microsoft.com/office/officeart/2008/layout/VerticalCurvedList"/>
    <dgm:cxn modelId="{FBB6C48B-AC40-4BAB-9CBD-B694B556CC2B}" type="presParOf" srcId="{FD710E5D-07ED-4F83-8822-413E8BC12EAF}" destId="{A3BDAC61-3AF2-440D-8857-A6158A5F2F11}" srcOrd="3" destOrd="0" presId="urn:microsoft.com/office/officeart/2008/layout/VerticalCurvedList"/>
    <dgm:cxn modelId="{6856AE7A-0B67-4D61-9E11-202F4CCAEDD3}" type="presParOf" srcId="{FD710E5D-07ED-4F83-8822-413E8BC12EAF}" destId="{52596890-0983-45FD-BCB0-E04CBC6C235D}" srcOrd="4" destOrd="0" presId="urn:microsoft.com/office/officeart/2008/layout/VerticalCurvedList"/>
    <dgm:cxn modelId="{3F72BEAF-EEF5-4E13-94A6-6D99B48D60F5}" type="presParOf" srcId="{52596890-0983-45FD-BCB0-E04CBC6C235D}" destId="{859A2737-FBFE-45F7-8449-077FF4A5291A}" srcOrd="0" destOrd="0" presId="urn:microsoft.com/office/officeart/2008/layout/VerticalCurvedList"/>
    <dgm:cxn modelId="{3C7227EF-494E-4EEF-B1FE-2CA82D76AC4C}" type="presParOf" srcId="{FD710E5D-07ED-4F83-8822-413E8BC12EAF}" destId="{E5B2A7FA-B59A-4006-A3FB-585AAA83388D}" srcOrd="5" destOrd="0" presId="urn:microsoft.com/office/officeart/2008/layout/VerticalCurvedList"/>
    <dgm:cxn modelId="{0A7C2518-51AE-4FC3-8F33-CD681F8514CD}" type="presParOf" srcId="{FD710E5D-07ED-4F83-8822-413E8BC12EAF}" destId="{0E5F6221-F671-422F-8762-77EB8FE0453A}" srcOrd="6" destOrd="0" presId="urn:microsoft.com/office/officeart/2008/layout/VerticalCurvedList"/>
    <dgm:cxn modelId="{D25B1469-11C6-4FEE-8032-6344D8669A9F}" type="presParOf" srcId="{0E5F6221-F671-422F-8762-77EB8FE0453A}" destId="{3EDE0B7C-4F39-4A7F-9042-93778B618D6A}" srcOrd="0" destOrd="0" presId="urn:microsoft.com/office/officeart/2008/layout/VerticalCurvedList"/>
    <dgm:cxn modelId="{BD70AFE3-C697-46B3-A2D9-8608CB69018B}" type="presParOf" srcId="{FD710E5D-07ED-4F83-8822-413E8BC12EAF}" destId="{B1544183-2E10-4B0F-B82F-8F83F984E7E6}" srcOrd="7" destOrd="0" presId="urn:microsoft.com/office/officeart/2008/layout/VerticalCurvedList"/>
    <dgm:cxn modelId="{1035EA17-B978-404B-95B0-4FA74076ED41}" type="presParOf" srcId="{FD710E5D-07ED-4F83-8822-413E8BC12EAF}" destId="{2DC4874F-8C2F-4768-BCE8-875523E9E2B6}" srcOrd="8" destOrd="0" presId="urn:microsoft.com/office/officeart/2008/layout/VerticalCurvedList"/>
    <dgm:cxn modelId="{2556A15C-2BE4-4D95-82D3-591D50A0FFDC}" type="presParOf" srcId="{2DC4874F-8C2F-4768-BCE8-875523E9E2B6}" destId="{93D64883-9D6F-4A11-9B41-E4266FA01E62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9462B495-D81D-4185-8327-070FECDD7EDC}">
      <dsp:nvSpPr>
        <dsp:cNvPr id="0" name=""/>
        <dsp:cNvSpPr/>
      </dsp:nvSpPr>
      <dsp:spPr>
        <a:xfrm>
          <a:off x="708953" y="211080"/>
          <a:ext cx="2846025" cy="2846025"/>
        </a:xfrm>
        <a:prstGeom prst="pie">
          <a:avLst>
            <a:gd name="adj1" fmla="val 16200000"/>
            <a:gd name="adj2" fmla="val 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4130" tIns="24130" rIns="24130" bIns="24130" numCol="1" spcCol="1270" anchor="ctr" anchorCtr="0">
          <a:noAutofit/>
        </a:bodyPr>
        <a:lstStyle/>
        <a:p>
          <a:pPr lvl="0" algn="ctr" defTabSz="8445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Fires</a:t>
          </a:r>
          <a:endParaRPr lang="en-US" sz="1900" kern="1200" dirty="0"/>
        </a:p>
      </dsp:txBody>
      <dsp:txXfrm>
        <a:off x="2164492" y="737595"/>
        <a:ext cx="1050319" cy="847031"/>
      </dsp:txXfrm>
    </dsp:sp>
    <dsp:sp modelId="{9D1E0085-8229-4DD3-ADAE-ACA29FBC2E60}">
      <dsp:nvSpPr>
        <dsp:cNvPr id="0" name=""/>
        <dsp:cNvSpPr/>
      </dsp:nvSpPr>
      <dsp:spPr>
        <a:xfrm>
          <a:off x="589014" y="331019"/>
          <a:ext cx="2846025" cy="2846025"/>
        </a:xfrm>
        <a:prstGeom prst="pie">
          <a:avLst>
            <a:gd name="adj1" fmla="val 0"/>
            <a:gd name="adj2" fmla="val 540000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4130" tIns="24130" rIns="24130" bIns="24130" numCol="1" spcCol="1270" anchor="ctr" anchorCtr="0">
          <a:noAutofit/>
        </a:bodyPr>
        <a:lstStyle/>
        <a:p>
          <a:pPr lvl="0" algn="ctr" defTabSz="8445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droughts</a:t>
          </a:r>
          <a:endParaRPr lang="en-US" sz="1900" kern="1200" dirty="0"/>
        </a:p>
      </dsp:txBody>
      <dsp:txXfrm>
        <a:off x="2062849" y="1804854"/>
        <a:ext cx="1050319" cy="847031"/>
      </dsp:txXfrm>
    </dsp:sp>
    <dsp:sp modelId="{07962E90-3284-4F1E-8DE2-B514DC32AE47}">
      <dsp:nvSpPr>
        <dsp:cNvPr id="0" name=""/>
        <dsp:cNvSpPr/>
      </dsp:nvSpPr>
      <dsp:spPr>
        <a:xfrm>
          <a:off x="589014" y="331019"/>
          <a:ext cx="2846025" cy="2846025"/>
        </a:xfrm>
        <a:prstGeom prst="pie">
          <a:avLst>
            <a:gd name="adj1" fmla="val 5400000"/>
            <a:gd name="adj2" fmla="val 1080000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4130" tIns="24130" rIns="24130" bIns="24130" numCol="1" spcCol="1270" anchor="ctr" anchorCtr="0">
          <a:noAutofit/>
        </a:bodyPr>
        <a:lstStyle/>
        <a:p>
          <a:pPr lvl="0" algn="ctr" defTabSz="8445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floods</a:t>
          </a:r>
          <a:endParaRPr lang="en-US" sz="1900" kern="1200" dirty="0"/>
        </a:p>
      </dsp:txBody>
      <dsp:txXfrm>
        <a:off x="910886" y="1804854"/>
        <a:ext cx="1050319" cy="847031"/>
      </dsp:txXfrm>
    </dsp:sp>
    <dsp:sp modelId="{BB5EC626-13CF-483F-99FC-A6CD2D55A22B}">
      <dsp:nvSpPr>
        <dsp:cNvPr id="0" name=""/>
        <dsp:cNvSpPr/>
      </dsp:nvSpPr>
      <dsp:spPr>
        <a:xfrm>
          <a:off x="589014" y="331019"/>
          <a:ext cx="2846025" cy="2846025"/>
        </a:xfrm>
        <a:prstGeom prst="pie">
          <a:avLst>
            <a:gd name="adj1" fmla="val 10800000"/>
            <a:gd name="adj2" fmla="val 1620000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4130" tIns="24130" rIns="24130" bIns="24130" numCol="1" spcCol="1270" anchor="ctr" anchorCtr="0">
          <a:noAutofit/>
        </a:bodyPr>
        <a:lstStyle/>
        <a:p>
          <a:pPr lvl="0" algn="ctr" defTabSz="8445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dirty="0" smtClean="0"/>
            <a:t>rising seas and oceans</a:t>
          </a:r>
          <a:endParaRPr lang="en-US" sz="1900" kern="1200" dirty="0"/>
        </a:p>
      </dsp:txBody>
      <dsp:txXfrm>
        <a:off x="910886" y="856179"/>
        <a:ext cx="1050319" cy="847031"/>
      </dsp:txXfrm>
    </dsp:sp>
  </dsp:spTree>
</dsp:drawing>
</file>

<file path=ppt/diagrams/drawing10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drawing1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A11CA03-94F9-487E-B63A-E138AC18AA0C}">
      <dsp:nvSpPr>
        <dsp:cNvPr id="0" name=""/>
        <dsp:cNvSpPr/>
      </dsp:nvSpPr>
      <dsp:spPr>
        <a:xfrm flipV="1">
          <a:off x="177488" y="672471"/>
          <a:ext cx="1548372" cy="75189"/>
        </a:xfrm>
        <a:prstGeom prst="blockArc">
          <a:avLst>
            <a:gd name="adj1" fmla="val 18900000"/>
            <a:gd name="adj2" fmla="val 2700000"/>
            <a:gd name="adj3" fmla="val 568"/>
          </a:avLst>
        </a:pr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E0A734F-A6C5-43D1-888B-48C20C8F4BB2}">
      <dsp:nvSpPr>
        <dsp:cNvPr id="0" name=""/>
        <dsp:cNvSpPr/>
      </dsp:nvSpPr>
      <dsp:spPr>
        <a:xfrm>
          <a:off x="393685" y="391937"/>
          <a:ext cx="6148176" cy="535460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39525" tIns="50800" rIns="50800" bIns="50800" numCol="1" spcCol="1270" anchor="ctr" anchorCtr="0">
          <a:noAutofit/>
        </a:bodyPr>
        <a:lstStyle/>
        <a:p>
          <a:pPr lvl="0" algn="l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smtClean="0"/>
            <a:t>reducing the sources of these gases. for example </a:t>
          </a:r>
          <a:endParaRPr lang="en-US" sz="2000" kern="1200" dirty="0"/>
        </a:p>
      </dsp:txBody>
      <dsp:txXfrm>
        <a:off x="393685" y="391937"/>
        <a:ext cx="6148176" cy="535460"/>
      </dsp:txXfrm>
    </dsp:sp>
    <dsp:sp modelId="{C75A5826-DB9A-43BC-8B20-7F5C79C1EA03}">
      <dsp:nvSpPr>
        <dsp:cNvPr id="0" name=""/>
        <dsp:cNvSpPr/>
      </dsp:nvSpPr>
      <dsp:spPr>
        <a:xfrm flipH="1" flipV="1">
          <a:off x="137559" y="464034"/>
          <a:ext cx="650734" cy="391278"/>
        </a:xfrm>
        <a:prstGeom prst="flowChartAlternateProcess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06BD790-60EB-4790-A713-F36C85DBE56E}">
      <dsp:nvSpPr>
        <dsp:cNvPr id="0" name=""/>
        <dsp:cNvSpPr/>
      </dsp:nvSpPr>
      <dsp:spPr>
        <a:xfrm>
          <a:off x="488366" y="1754297"/>
          <a:ext cx="6148176" cy="534542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39525" tIns="50800" rIns="50800" bIns="50800" numCol="1" spcCol="1270" anchor="ctr" anchorCtr="0">
          <a:noAutofit/>
        </a:bodyPr>
        <a:lstStyle/>
        <a:p>
          <a:pPr lvl="0" algn="l" defTabSz="8890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dirty="0" smtClean="0"/>
            <a:t>increasing the 'sinks' that accumulate and store these gases</a:t>
          </a:r>
          <a:r>
            <a:rPr lang="en-US" sz="1700" kern="1200" dirty="0" smtClean="0"/>
            <a:t>.</a:t>
          </a:r>
          <a:endParaRPr lang="en-US" sz="1700" kern="1200" dirty="0"/>
        </a:p>
      </dsp:txBody>
      <dsp:txXfrm>
        <a:off x="488366" y="1754297"/>
        <a:ext cx="6148176" cy="534542"/>
      </dsp:txXfrm>
    </dsp:sp>
    <dsp:sp modelId="{99DE1B5F-44F7-4816-BD12-E8AAFFC3D89A}">
      <dsp:nvSpPr>
        <dsp:cNvPr id="0" name=""/>
        <dsp:cNvSpPr/>
      </dsp:nvSpPr>
      <dsp:spPr>
        <a:xfrm>
          <a:off x="348567" y="1865333"/>
          <a:ext cx="298411" cy="298401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1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A11CA03-94F9-487E-B63A-E138AC18AA0C}">
      <dsp:nvSpPr>
        <dsp:cNvPr id="0" name=""/>
        <dsp:cNvSpPr/>
      </dsp:nvSpPr>
      <dsp:spPr>
        <a:xfrm flipV="1">
          <a:off x="4538429" y="1108729"/>
          <a:ext cx="1300911" cy="63172"/>
        </a:xfrm>
        <a:prstGeom prst="blockArc">
          <a:avLst>
            <a:gd name="adj1" fmla="val 18900000"/>
            <a:gd name="adj2" fmla="val 2700000"/>
            <a:gd name="adj3" fmla="val 676"/>
          </a:avLst>
        </a:prstGeom>
        <a:noFill/>
        <a:ln w="1270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3E0A734F-A6C5-43D1-888B-48C20C8F4BB2}">
      <dsp:nvSpPr>
        <dsp:cNvPr id="0" name=""/>
        <dsp:cNvSpPr/>
      </dsp:nvSpPr>
      <dsp:spPr>
        <a:xfrm>
          <a:off x="432570" y="427926"/>
          <a:ext cx="5963598" cy="795692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39907" tIns="60960" rIns="60960" bIns="6096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/>
            <a:t>reduce our vulnerability to the harmful effects of climate change .</a:t>
          </a:r>
          <a:endParaRPr lang="en-US" sz="2400" kern="1200" dirty="0"/>
        </a:p>
      </dsp:txBody>
      <dsp:txXfrm>
        <a:off x="432570" y="427926"/>
        <a:ext cx="5963598" cy="795692"/>
      </dsp:txXfrm>
    </dsp:sp>
    <dsp:sp modelId="{C75A5826-DB9A-43BC-8B20-7F5C79C1EA03}">
      <dsp:nvSpPr>
        <dsp:cNvPr id="0" name=""/>
        <dsp:cNvSpPr/>
      </dsp:nvSpPr>
      <dsp:spPr>
        <a:xfrm flipH="1" flipV="1">
          <a:off x="137565" y="633587"/>
          <a:ext cx="790115" cy="387160"/>
        </a:xfrm>
        <a:prstGeom prst="flowChartAlternateProcess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2B71F57-6E03-43B0-A2EA-EAFCDBABCD30}">
      <dsp:nvSpPr>
        <dsp:cNvPr id="0" name=""/>
        <dsp:cNvSpPr/>
      </dsp:nvSpPr>
      <dsp:spPr>
        <a:xfrm rot="10800000">
          <a:off x="1264328" y="258"/>
          <a:ext cx="4418185" cy="605910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267190" tIns="91440" rIns="170688" bIns="91440" numCol="1" spcCol="1270" anchor="ctr" anchorCtr="0">
          <a:noAutofit/>
        </a:bodyPr>
        <a:lstStyle/>
        <a:p>
          <a:pPr lvl="0" algn="ct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Volcanic Eruptions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10800000">
        <a:off x="1415805" y="258"/>
        <a:ext cx="4266708" cy="605910"/>
      </dsp:txXfrm>
    </dsp:sp>
    <dsp:sp modelId="{57550BCD-9098-4B8C-ABB4-360CFF591C7C}">
      <dsp:nvSpPr>
        <dsp:cNvPr id="0" name=""/>
        <dsp:cNvSpPr/>
      </dsp:nvSpPr>
      <dsp:spPr>
        <a:xfrm>
          <a:off x="961373" y="258"/>
          <a:ext cx="605910" cy="605910"/>
        </a:xfrm>
        <a:prstGeom prst="ellipse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39000" r="-39000"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E1157921-C154-4165-AC21-3A717B551559}">
      <dsp:nvSpPr>
        <dsp:cNvPr id="0" name=""/>
        <dsp:cNvSpPr/>
      </dsp:nvSpPr>
      <dsp:spPr>
        <a:xfrm rot="10800000">
          <a:off x="1264328" y="757646"/>
          <a:ext cx="4418185" cy="605910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267190" tIns="91440" rIns="170688" bIns="91440" numCol="1" spcCol="1270" anchor="ctr" anchorCtr="0">
          <a:noAutofit/>
        </a:bodyPr>
        <a:lstStyle/>
        <a:p>
          <a:pPr lvl="0" algn="ct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Variation in Solar Radiation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10800000">
        <a:off x="1415805" y="757646"/>
        <a:ext cx="4266708" cy="605910"/>
      </dsp:txXfrm>
    </dsp:sp>
    <dsp:sp modelId="{FB7E44EA-8ADB-4384-98A6-BB321FA49179}">
      <dsp:nvSpPr>
        <dsp:cNvPr id="0" name=""/>
        <dsp:cNvSpPr/>
      </dsp:nvSpPr>
      <dsp:spPr>
        <a:xfrm>
          <a:off x="961373" y="757646"/>
          <a:ext cx="605910" cy="605910"/>
        </a:xfrm>
        <a:prstGeom prst="ellipse">
          <a:avLst/>
        </a:prstGeom>
        <a:blipFill>
          <a:blip xmlns:r="http://schemas.openxmlformats.org/officeDocument/2006/relationships"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25000" r="-25000"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  <dsp:sp modelId="{3021FB69-594C-49EE-A323-9DA0F064A199}">
      <dsp:nvSpPr>
        <dsp:cNvPr id="0" name=""/>
        <dsp:cNvSpPr/>
      </dsp:nvSpPr>
      <dsp:spPr>
        <a:xfrm rot="10800000">
          <a:off x="1264328" y="1515034"/>
          <a:ext cx="4418185" cy="605910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>
          <a:schemeClr val="lt1"/>
        </a:fontRef>
      </dsp:style>
      <dsp:txBody>
        <a:bodyPr spcFirstLastPara="0" vert="horz" wrap="square" lIns="267190" tIns="91440" rIns="170688" bIns="91440" numCol="1" spcCol="1270" anchor="ctr" anchorCtr="0">
          <a:noAutofit/>
        </a:bodyPr>
        <a:lstStyle/>
        <a:p>
          <a:pPr lvl="0" algn="ctr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Movement of Crustal Plates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10800000">
        <a:off x="1415805" y="1515034"/>
        <a:ext cx="4266708" cy="605910"/>
      </dsp:txXfrm>
    </dsp:sp>
    <dsp:sp modelId="{F0CB5D13-C635-4D6F-B8CE-D30218E8731E}">
      <dsp:nvSpPr>
        <dsp:cNvPr id="0" name=""/>
        <dsp:cNvSpPr/>
      </dsp:nvSpPr>
      <dsp:spPr>
        <a:xfrm>
          <a:off x="961373" y="1515034"/>
          <a:ext cx="605910" cy="605910"/>
        </a:xfrm>
        <a:prstGeom prst="ellipse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35000" r="-35000"/>
          </a:stretch>
        </a:blip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3">
          <a:scrgbClr r="0" g="0" b="0"/>
        </a:lnRef>
        <a:fillRef idx="1">
          <a:scrgbClr r="0" g="0" b="0"/>
        </a:fillRef>
        <a:effectRef idx="1">
          <a:scrgbClr r="0" g="0" b="0"/>
        </a:effectRef>
        <a:fontRef idx="minor"/>
      </dsp:style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6B3DB3F-465A-4355-B067-ED913F7F1C0E}">
      <dsp:nvSpPr>
        <dsp:cNvPr id="0" name=""/>
        <dsp:cNvSpPr/>
      </dsp:nvSpPr>
      <dsp:spPr>
        <a:xfrm rot="10800000">
          <a:off x="1173955" y="623"/>
          <a:ext cx="4211924" cy="452228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9420" tIns="80010" rIns="149352" bIns="80010" numCol="1" spcCol="1270" anchor="ctr" anchorCtr="0">
          <a:noAutofit/>
        </a:bodyPr>
        <a:lstStyle/>
        <a:p>
          <a:pPr lvl="0" algn="ctr" defTabSz="9334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Water vapor</a:t>
          </a:r>
          <a:endParaRPr lang="en-US" sz="21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10800000">
        <a:off x="1287012" y="623"/>
        <a:ext cx="4098867" cy="452228"/>
      </dsp:txXfrm>
    </dsp:sp>
    <dsp:sp modelId="{0272C6DE-99D1-44E8-87DE-A3E4B3D83F27}">
      <dsp:nvSpPr>
        <dsp:cNvPr id="0" name=""/>
        <dsp:cNvSpPr/>
      </dsp:nvSpPr>
      <dsp:spPr>
        <a:xfrm>
          <a:off x="947841" y="623"/>
          <a:ext cx="452228" cy="452228"/>
        </a:xfrm>
        <a:prstGeom prst="ellipse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D673544-3B4B-4656-8C70-101FDF8A10BA}">
      <dsp:nvSpPr>
        <dsp:cNvPr id="0" name=""/>
        <dsp:cNvSpPr/>
      </dsp:nvSpPr>
      <dsp:spPr>
        <a:xfrm rot="10800000">
          <a:off x="1173955" y="587845"/>
          <a:ext cx="4211924" cy="452228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9420" tIns="80010" rIns="149352" bIns="80010" numCol="1" spcCol="1270" anchor="ctr" anchorCtr="0">
          <a:noAutofit/>
        </a:bodyPr>
        <a:lstStyle/>
        <a:p>
          <a:pPr lvl="0" algn="ctr" defTabSz="9334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Ozone (</a:t>
          </a:r>
          <a14:m xmlns:a14="http://schemas.microsoft.com/office/drawing/2010/main">
            <m:oMath xmlns:m="http://schemas.openxmlformats.org/officeDocument/2006/math">
              <m:sSub>
                <m:sSubPr>
                  <m:ctrlPr>
                    <a:rPr lang="en-US" sz="2100" i="1" kern="1200" dirty="0" smtClean="0">
                      <a:latin typeface="Cambria Math" panose="02040503050406030204" pitchFamily="18" charset="0"/>
                      <a:cs typeface="Times New Roman" panose="02020603050405020304" pitchFamily="18" charset="0"/>
                    </a:rPr>
                  </m:ctrlPr>
                </m:sSubPr>
                <m:e>
                  <m:r>
                    <a:rPr lang="en-US" sz="2100" b="0" i="1" kern="1200" dirty="0" smtClean="0">
                      <a:latin typeface="Cambria Math" panose="02040503050406030204" pitchFamily="18" charset="0"/>
                      <a:cs typeface="Times New Roman" panose="02020603050405020304" pitchFamily="18" charset="0"/>
                    </a:rPr>
                    <m:t>𝑂</m:t>
                  </m:r>
                </m:e>
                <m:sub>
                  <m:r>
                    <a:rPr lang="en-US" sz="2100" b="0" i="1" kern="1200" dirty="0" smtClean="0">
                      <a:latin typeface="Cambria Math" panose="02040503050406030204" pitchFamily="18" charset="0"/>
                      <a:cs typeface="Times New Roman" panose="02020603050405020304" pitchFamily="18" charset="0"/>
                    </a:rPr>
                    <m:t>3</m:t>
                  </m:r>
                </m:sub>
              </m:sSub>
            </m:oMath>
          </a14:m>
          <a:r>
            <a:rPr lang="en-US" sz="21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) </a:t>
          </a:r>
          <a:endParaRPr lang="en-US" sz="21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10800000">
        <a:off x="1287012" y="587845"/>
        <a:ext cx="4098867" cy="452228"/>
      </dsp:txXfrm>
    </dsp:sp>
    <dsp:sp modelId="{D3989BAD-45B5-4266-804E-AD578F9686D3}">
      <dsp:nvSpPr>
        <dsp:cNvPr id="0" name=""/>
        <dsp:cNvSpPr/>
      </dsp:nvSpPr>
      <dsp:spPr>
        <a:xfrm>
          <a:off x="947841" y="587845"/>
          <a:ext cx="452228" cy="452228"/>
        </a:xfrm>
        <a:prstGeom prst="ellipse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C726DE0-F307-423B-A8F9-064B5F3807E9}">
      <dsp:nvSpPr>
        <dsp:cNvPr id="0" name=""/>
        <dsp:cNvSpPr/>
      </dsp:nvSpPr>
      <dsp:spPr>
        <a:xfrm rot="10800000">
          <a:off x="1173955" y="1175068"/>
          <a:ext cx="4211924" cy="452228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9420" tIns="80010" rIns="149352" bIns="80010" numCol="1" spcCol="1270" anchor="ctr" anchorCtr="0">
          <a:noAutofit/>
        </a:bodyPr>
        <a:lstStyle/>
        <a:p>
          <a:pPr lvl="0" algn="ctr" defTabSz="9334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Chlorofluorocarbons (CFC). </a:t>
          </a:r>
          <a:endParaRPr lang="en-US" sz="21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10800000">
        <a:off x="1287012" y="1175068"/>
        <a:ext cx="4098867" cy="452228"/>
      </dsp:txXfrm>
    </dsp:sp>
    <dsp:sp modelId="{0A644EE1-4CFE-4929-8D71-2E059940C409}">
      <dsp:nvSpPr>
        <dsp:cNvPr id="0" name=""/>
        <dsp:cNvSpPr/>
      </dsp:nvSpPr>
      <dsp:spPr>
        <a:xfrm>
          <a:off x="947841" y="1175068"/>
          <a:ext cx="452228" cy="452228"/>
        </a:xfrm>
        <a:prstGeom prst="ellipse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CC8F7FD-E0EC-44EE-A941-6349704FA03A}">
      <dsp:nvSpPr>
        <dsp:cNvPr id="0" name=""/>
        <dsp:cNvSpPr/>
      </dsp:nvSpPr>
      <dsp:spPr>
        <a:xfrm rot="10800000">
          <a:off x="1173955" y="1762290"/>
          <a:ext cx="4211924" cy="452228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9420" tIns="80010" rIns="149352" bIns="80010" numCol="1" spcCol="1270" anchor="ctr" anchorCtr="0">
          <a:noAutofit/>
        </a:bodyPr>
        <a:lstStyle/>
        <a:p>
          <a:pPr lvl="0" algn="ctr" defTabSz="9334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Nitrous oxide </a:t>
          </a:r>
          <a:endParaRPr lang="en-US" sz="21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10800000">
        <a:off x="1287012" y="1762290"/>
        <a:ext cx="4098867" cy="452228"/>
      </dsp:txXfrm>
    </dsp:sp>
    <dsp:sp modelId="{71502102-2ECC-4508-8092-1D4145B6CB64}">
      <dsp:nvSpPr>
        <dsp:cNvPr id="0" name=""/>
        <dsp:cNvSpPr/>
      </dsp:nvSpPr>
      <dsp:spPr>
        <a:xfrm>
          <a:off x="947841" y="1762290"/>
          <a:ext cx="452228" cy="452228"/>
        </a:xfrm>
        <a:prstGeom prst="ellipse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B36B2C7-3C2B-4ABB-965B-332EC5CF5AA3}">
      <dsp:nvSpPr>
        <dsp:cNvPr id="0" name=""/>
        <dsp:cNvSpPr/>
      </dsp:nvSpPr>
      <dsp:spPr>
        <a:xfrm rot="10800000">
          <a:off x="1173955" y="2349512"/>
          <a:ext cx="4211924" cy="452228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9420" tIns="80010" rIns="149352" bIns="80010" numCol="1" spcCol="1270" anchor="ctr" anchorCtr="0">
          <a:noAutofit/>
        </a:bodyPr>
        <a:lstStyle/>
        <a:p>
          <a:pPr lvl="0" algn="ctr" defTabSz="9334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Carbon</a:t>
          </a:r>
          <a:endParaRPr lang="en-US" sz="21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10800000">
        <a:off x="1287012" y="2349512"/>
        <a:ext cx="4098867" cy="452228"/>
      </dsp:txXfrm>
    </dsp:sp>
    <dsp:sp modelId="{84C47C50-865B-41B9-8178-A402BA843B4E}">
      <dsp:nvSpPr>
        <dsp:cNvPr id="0" name=""/>
        <dsp:cNvSpPr/>
      </dsp:nvSpPr>
      <dsp:spPr>
        <a:xfrm>
          <a:off x="947841" y="2349512"/>
          <a:ext cx="452228" cy="452228"/>
        </a:xfrm>
        <a:prstGeom prst="ellipse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584563E7-9EB8-4BD0-9E44-5A886B23FDFD}">
      <dsp:nvSpPr>
        <dsp:cNvPr id="0" name=""/>
        <dsp:cNvSpPr/>
      </dsp:nvSpPr>
      <dsp:spPr>
        <a:xfrm rot="10800000">
          <a:off x="1173955" y="2936734"/>
          <a:ext cx="4211924" cy="452228"/>
        </a:xfrm>
        <a:prstGeom prst="homePlat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9420" tIns="80010" rIns="149352" bIns="80010" numCol="1" spcCol="1270" anchor="ctr" anchorCtr="0">
          <a:noAutofit/>
        </a:bodyPr>
        <a:lstStyle/>
        <a:p>
          <a:pPr lvl="0" algn="ctr" defTabSz="9334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Methane </a:t>
          </a:r>
          <a:endParaRPr lang="en-US" sz="21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10800000">
        <a:off x="1287012" y="2936734"/>
        <a:ext cx="4098867" cy="452228"/>
      </dsp:txXfrm>
    </dsp:sp>
    <dsp:sp modelId="{F7569FB8-4329-4D53-8043-C3496D11DDE1}">
      <dsp:nvSpPr>
        <dsp:cNvPr id="0" name=""/>
        <dsp:cNvSpPr/>
      </dsp:nvSpPr>
      <dsp:spPr>
        <a:xfrm>
          <a:off x="947841" y="2936734"/>
          <a:ext cx="452228" cy="452228"/>
        </a:xfrm>
        <a:prstGeom prst="ellipse">
          <a:avLst/>
        </a:prstGeom>
        <a:solidFill>
          <a:schemeClr val="accent1">
            <a:tint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21E445F-887B-426B-98CB-76C9898E9D09}">
      <dsp:nvSpPr>
        <dsp:cNvPr id="0" name=""/>
        <dsp:cNvSpPr/>
      </dsp:nvSpPr>
      <dsp:spPr>
        <a:xfrm>
          <a:off x="0" y="1026208"/>
          <a:ext cx="6779585" cy="1368278"/>
        </a:xfrm>
        <a:prstGeom prst="notchedRightArrow">
          <a:avLst/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BD1A71C-B823-4CC1-BF04-F6895A5697B3}">
      <dsp:nvSpPr>
        <dsp:cNvPr id="0" name=""/>
        <dsp:cNvSpPr/>
      </dsp:nvSpPr>
      <dsp:spPr>
        <a:xfrm>
          <a:off x="2681" y="0"/>
          <a:ext cx="1172358" cy="136827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5344" tIns="85344" rIns="85344" bIns="85344" numCol="1" spcCol="1270" anchor="b" anchorCtr="0">
          <a:noAutofit/>
        </a:bodyPr>
        <a:lstStyle/>
        <a:p>
          <a:pPr lvl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/>
            <a:t>Temperatures Will Continue to Rise</a:t>
          </a:r>
          <a:endParaRPr lang="en-US" sz="1200" b="1" kern="1200" dirty="0"/>
        </a:p>
      </dsp:txBody>
      <dsp:txXfrm>
        <a:off x="2681" y="0"/>
        <a:ext cx="1172358" cy="1368278"/>
      </dsp:txXfrm>
    </dsp:sp>
    <dsp:sp modelId="{2013E961-D448-46AA-88DD-6B0895F1BF06}">
      <dsp:nvSpPr>
        <dsp:cNvPr id="0" name=""/>
        <dsp:cNvSpPr/>
      </dsp:nvSpPr>
      <dsp:spPr>
        <a:xfrm>
          <a:off x="417825" y="1539313"/>
          <a:ext cx="342069" cy="342069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9C2A542-D971-4213-B32C-43E8779724ED}">
      <dsp:nvSpPr>
        <dsp:cNvPr id="0" name=""/>
        <dsp:cNvSpPr/>
      </dsp:nvSpPr>
      <dsp:spPr>
        <a:xfrm>
          <a:off x="1233657" y="2052417"/>
          <a:ext cx="1172358" cy="136827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5344" tIns="85344" rIns="85344" bIns="85344" numCol="1" spcCol="1270" anchor="t" anchorCtr="0">
          <a:noAutofit/>
        </a:bodyPr>
        <a:lstStyle/>
        <a:p>
          <a:pPr lvl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/>
            <a:t>Changes in Precipitation Patterns</a:t>
          </a:r>
          <a:endParaRPr lang="en-US" sz="1200" b="1" kern="1200" dirty="0"/>
        </a:p>
      </dsp:txBody>
      <dsp:txXfrm>
        <a:off x="1233657" y="2052417"/>
        <a:ext cx="1172358" cy="1368278"/>
      </dsp:txXfrm>
    </dsp:sp>
    <dsp:sp modelId="{378C428B-5433-4B79-84C8-C7E7ED152029}">
      <dsp:nvSpPr>
        <dsp:cNvPr id="0" name=""/>
        <dsp:cNvSpPr/>
      </dsp:nvSpPr>
      <dsp:spPr>
        <a:xfrm>
          <a:off x="1648802" y="1539313"/>
          <a:ext cx="342069" cy="342069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70FC4B53-77F6-4652-AB1D-0D785BD02376}">
      <dsp:nvSpPr>
        <dsp:cNvPr id="0" name=""/>
        <dsp:cNvSpPr/>
      </dsp:nvSpPr>
      <dsp:spPr>
        <a:xfrm>
          <a:off x="2464634" y="0"/>
          <a:ext cx="1172358" cy="136827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5344" tIns="85344" rIns="85344" bIns="85344" numCol="1" spcCol="1270" anchor="b" anchorCtr="0">
          <a:noAutofit/>
        </a:bodyPr>
        <a:lstStyle/>
        <a:p>
          <a:pPr lvl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/>
            <a:t>More Droughts and Heat Waves</a:t>
          </a:r>
          <a:endParaRPr lang="en-US" sz="1200" b="1" kern="1200" dirty="0"/>
        </a:p>
      </dsp:txBody>
      <dsp:txXfrm>
        <a:off x="2464634" y="0"/>
        <a:ext cx="1172358" cy="1368278"/>
      </dsp:txXfrm>
    </dsp:sp>
    <dsp:sp modelId="{18B3F6D4-B803-4D3A-BFA8-6597C61156DC}">
      <dsp:nvSpPr>
        <dsp:cNvPr id="0" name=""/>
        <dsp:cNvSpPr/>
      </dsp:nvSpPr>
      <dsp:spPr>
        <a:xfrm>
          <a:off x="2879778" y="1539313"/>
          <a:ext cx="342069" cy="342069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70E0262-7E8C-44CD-A29D-C5C5F2ABBB71}">
      <dsp:nvSpPr>
        <dsp:cNvPr id="0" name=""/>
        <dsp:cNvSpPr/>
      </dsp:nvSpPr>
      <dsp:spPr>
        <a:xfrm>
          <a:off x="3695610" y="2052417"/>
          <a:ext cx="1172358" cy="136827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5344" tIns="85344" rIns="85344" bIns="85344" numCol="1" spcCol="1270" anchor="t" anchorCtr="0">
          <a:noAutofit/>
        </a:bodyPr>
        <a:lstStyle/>
        <a:p>
          <a:pPr lvl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/>
            <a:t>Tropical cyclones</a:t>
          </a:r>
          <a:endParaRPr lang="en-US" sz="1200" b="1" kern="1200" dirty="0"/>
        </a:p>
      </dsp:txBody>
      <dsp:txXfrm>
        <a:off x="3695610" y="2052417"/>
        <a:ext cx="1172358" cy="1368278"/>
      </dsp:txXfrm>
    </dsp:sp>
    <dsp:sp modelId="{14C05D2B-5493-4EC5-99B4-D2E028E62436}">
      <dsp:nvSpPr>
        <dsp:cNvPr id="0" name=""/>
        <dsp:cNvSpPr/>
      </dsp:nvSpPr>
      <dsp:spPr>
        <a:xfrm>
          <a:off x="4110754" y="1539313"/>
          <a:ext cx="342069" cy="342069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5E71F6CC-34E8-40F1-86DD-886EA6743FFD}">
      <dsp:nvSpPr>
        <dsp:cNvPr id="0" name=""/>
        <dsp:cNvSpPr/>
      </dsp:nvSpPr>
      <dsp:spPr>
        <a:xfrm>
          <a:off x="4926586" y="0"/>
          <a:ext cx="1172358" cy="136827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85344" tIns="85344" rIns="85344" bIns="85344" numCol="1" spcCol="1270" anchor="b" anchorCtr="0">
          <a:noAutofit/>
        </a:bodyPr>
        <a:lstStyle/>
        <a:p>
          <a:pPr lvl="0" algn="ctr" defTabSz="5334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/>
            <a:t>Sea level rise</a:t>
          </a:r>
          <a:endParaRPr lang="en-US" sz="1200" b="1" kern="1200" dirty="0"/>
        </a:p>
      </dsp:txBody>
      <dsp:txXfrm>
        <a:off x="4926586" y="0"/>
        <a:ext cx="1172358" cy="1368278"/>
      </dsp:txXfrm>
    </dsp:sp>
    <dsp:sp modelId="{4A45B9CF-D2F7-4C00-8ED5-0114F419A220}">
      <dsp:nvSpPr>
        <dsp:cNvPr id="0" name=""/>
        <dsp:cNvSpPr/>
      </dsp:nvSpPr>
      <dsp:spPr>
        <a:xfrm>
          <a:off x="5341731" y="1539313"/>
          <a:ext cx="342069" cy="342069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B959CEA-18F2-46A0-BEB8-1B27E293B6B4}">
      <dsp:nvSpPr>
        <dsp:cNvPr id="0" name=""/>
        <dsp:cNvSpPr/>
      </dsp:nvSpPr>
      <dsp:spPr>
        <a:xfrm rot="5400000">
          <a:off x="2787850" y="90941"/>
          <a:ext cx="1387371" cy="1207012"/>
        </a:xfrm>
        <a:prstGeom prst="hexagon">
          <a:avLst>
            <a:gd name="adj" fmla="val 25000"/>
            <a:gd name="vf" fmla="val 11547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bg1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b="1" kern="1200" dirty="0" smtClean="0"/>
            <a:t>Sweden</a:t>
          </a:r>
          <a:endParaRPr lang="en-US" sz="1600" b="1" kern="1200" dirty="0"/>
        </a:p>
      </dsp:txBody>
      <dsp:txXfrm rot="-5400000">
        <a:off x="3066122" y="216961"/>
        <a:ext cx="830826" cy="954973"/>
      </dsp:txXfrm>
    </dsp:sp>
    <dsp:sp modelId="{2A1A130C-DB0C-44C5-8C0F-09ACBBA113C9}">
      <dsp:nvSpPr>
        <dsp:cNvPr id="0" name=""/>
        <dsp:cNvSpPr/>
      </dsp:nvSpPr>
      <dsp:spPr>
        <a:xfrm>
          <a:off x="4121669" y="278236"/>
          <a:ext cx="1548306" cy="83242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E803F40-5E03-4552-B792-27FFFB2EDFB4}">
      <dsp:nvSpPr>
        <dsp:cNvPr id="0" name=""/>
        <dsp:cNvSpPr/>
      </dsp:nvSpPr>
      <dsp:spPr>
        <a:xfrm rot="5400000">
          <a:off x="1484276" y="90941"/>
          <a:ext cx="1387371" cy="1207012"/>
        </a:xfrm>
        <a:prstGeom prst="hexagon">
          <a:avLst>
            <a:gd name="adj" fmla="val 25000"/>
            <a:gd name="vf" fmla="val 115470"/>
          </a:avLst>
        </a:prstGeom>
        <a:solidFill>
          <a:schemeClr val="accent2"/>
        </a:solidFill>
        <a:ln w="1270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3600" kern="1200"/>
        </a:p>
      </dsp:txBody>
      <dsp:txXfrm rot="-5400000">
        <a:off x="1762548" y="216961"/>
        <a:ext cx="830826" cy="954973"/>
      </dsp:txXfrm>
    </dsp:sp>
    <dsp:sp modelId="{DBCF3CA4-5F16-4E78-B713-1FBBAE6D7E8B}">
      <dsp:nvSpPr>
        <dsp:cNvPr id="0" name=""/>
        <dsp:cNvSpPr/>
      </dsp:nvSpPr>
      <dsp:spPr>
        <a:xfrm rot="5400000">
          <a:off x="2133566" y="1268541"/>
          <a:ext cx="1387371" cy="1207012"/>
        </a:xfrm>
        <a:prstGeom prst="hexagon">
          <a:avLst>
            <a:gd name="adj" fmla="val 25000"/>
            <a:gd name="vf" fmla="val 11547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lvl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500" b="1" kern="1200" dirty="0" smtClean="0"/>
            <a:t>Morocco</a:t>
          </a:r>
          <a:endParaRPr lang="en-US" sz="1500" b="1" kern="1200" dirty="0"/>
        </a:p>
      </dsp:txBody>
      <dsp:txXfrm rot="-5400000">
        <a:off x="2411838" y="1394561"/>
        <a:ext cx="830826" cy="954973"/>
      </dsp:txXfrm>
    </dsp:sp>
    <dsp:sp modelId="{F6ED3852-760B-4D8A-863E-A4BDD5E3C81B}">
      <dsp:nvSpPr>
        <dsp:cNvPr id="0" name=""/>
        <dsp:cNvSpPr/>
      </dsp:nvSpPr>
      <dsp:spPr>
        <a:xfrm>
          <a:off x="675439" y="1455836"/>
          <a:ext cx="1498360" cy="83242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740D1CE-0515-43D8-B88C-A1A813E1F937}">
      <dsp:nvSpPr>
        <dsp:cNvPr id="0" name=""/>
        <dsp:cNvSpPr/>
      </dsp:nvSpPr>
      <dsp:spPr>
        <a:xfrm rot="5400000">
          <a:off x="3437140" y="1268541"/>
          <a:ext cx="1387371" cy="1207012"/>
        </a:xfrm>
        <a:prstGeom prst="hexagon">
          <a:avLst>
            <a:gd name="adj" fmla="val 25000"/>
            <a:gd name="vf" fmla="val 115470"/>
          </a:avLst>
        </a:prstGeom>
        <a:solidFill>
          <a:schemeClr val="accent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3600" kern="1200"/>
        </a:p>
      </dsp:txBody>
      <dsp:txXfrm rot="-5400000">
        <a:off x="3715412" y="1394561"/>
        <a:ext cx="830826" cy="954973"/>
      </dsp:txXfrm>
    </dsp:sp>
    <dsp:sp modelId="{2F7B980F-820F-46E8-B3ED-86B30B735C06}">
      <dsp:nvSpPr>
        <dsp:cNvPr id="0" name=""/>
        <dsp:cNvSpPr/>
      </dsp:nvSpPr>
      <dsp:spPr>
        <a:xfrm rot="5400000">
          <a:off x="2787850" y="2446142"/>
          <a:ext cx="1387371" cy="1207012"/>
        </a:xfrm>
        <a:prstGeom prst="hexagon">
          <a:avLst>
            <a:gd name="adj" fmla="val 25000"/>
            <a:gd name="vf" fmla="val 11547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b="1" kern="1200" dirty="0" smtClean="0"/>
            <a:t>Turkey</a:t>
          </a:r>
          <a:endParaRPr lang="en-US" sz="1600" b="1" kern="1200" dirty="0"/>
        </a:p>
      </dsp:txBody>
      <dsp:txXfrm rot="-5400000">
        <a:off x="3066122" y="2572162"/>
        <a:ext cx="830826" cy="954973"/>
      </dsp:txXfrm>
    </dsp:sp>
    <dsp:sp modelId="{9C882EAF-940A-4345-8DA9-296CFDC6C30C}">
      <dsp:nvSpPr>
        <dsp:cNvPr id="0" name=""/>
        <dsp:cNvSpPr/>
      </dsp:nvSpPr>
      <dsp:spPr>
        <a:xfrm>
          <a:off x="4121669" y="2633437"/>
          <a:ext cx="1548306" cy="83242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5D909845-A4E9-4C79-86A8-638680F4B5A9}">
      <dsp:nvSpPr>
        <dsp:cNvPr id="0" name=""/>
        <dsp:cNvSpPr/>
      </dsp:nvSpPr>
      <dsp:spPr>
        <a:xfrm rot="5400000">
          <a:off x="1484276" y="2446142"/>
          <a:ext cx="1387371" cy="1207012"/>
        </a:xfrm>
        <a:prstGeom prst="hexagon">
          <a:avLst>
            <a:gd name="adj" fmla="val 25000"/>
            <a:gd name="vf" fmla="val 115470"/>
          </a:avLst>
        </a:prstGeom>
        <a:solidFill>
          <a:schemeClr val="accent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3600" kern="1200"/>
        </a:p>
      </dsp:txBody>
      <dsp:txXfrm rot="-5400000">
        <a:off x="1762548" y="2572162"/>
        <a:ext cx="830826" cy="954973"/>
      </dsp:txXfrm>
    </dsp:sp>
    <dsp:sp modelId="{D178951B-7C19-415B-8B80-B6DF6590CF2E}">
      <dsp:nvSpPr>
        <dsp:cNvPr id="0" name=""/>
        <dsp:cNvSpPr/>
      </dsp:nvSpPr>
      <dsp:spPr>
        <a:xfrm rot="5400000">
          <a:off x="2133566" y="3623742"/>
          <a:ext cx="1387371" cy="1207012"/>
        </a:xfrm>
        <a:prstGeom prst="hexagon">
          <a:avLst>
            <a:gd name="adj" fmla="val 25000"/>
            <a:gd name="vf" fmla="val 11547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800" b="1" kern="1200" dirty="0" smtClean="0"/>
            <a:t>Saudi Arabia</a:t>
          </a:r>
          <a:endParaRPr lang="en-US" sz="1800" b="1" kern="1200" dirty="0"/>
        </a:p>
      </dsp:txBody>
      <dsp:txXfrm rot="-5400000">
        <a:off x="2411838" y="3749762"/>
        <a:ext cx="830826" cy="954973"/>
      </dsp:txXfrm>
    </dsp:sp>
    <dsp:sp modelId="{997513EF-D9AA-4A27-AD12-CDE1C87372D0}">
      <dsp:nvSpPr>
        <dsp:cNvPr id="0" name=""/>
        <dsp:cNvSpPr/>
      </dsp:nvSpPr>
      <dsp:spPr>
        <a:xfrm>
          <a:off x="675439" y="3811037"/>
          <a:ext cx="1498360" cy="832422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F547512-278C-472C-A8B1-6AC93CCC759C}">
      <dsp:nvSpPr>
        <dsp:cNvPr id="0" name=""/>
        <dsp:cNvSpPr/>
      </dsp:nvSpPr>
      <dsp:spPr>
        <a:xfrm rot="5400000">
          <a:off x="3437140" y="3623742"/>
          <a:ext cx="1387371" cy="1207012"/>
        </a:xfrm>
        <a:prstGeom prst="hexagon">
          <a:avLst>
            <a:gd name="adj" fmla="val 25000"/>
            <a:gd name="vf" fmla="val 115470"/>
          </a:avLst>
        </a:prstGeom>
        <a:solidFill>
          <a:schemeClr val="accent2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3600" kern="1200"/>
        </a:p>
      </dsp:txBody>
      <dsp:txXfrm rot="-5400000">
        <a:off x="3715412" y="3749762"/>
        <a:ext cx="830826" cy="954973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60BDD64-71E8-4ED9-BA64-A507F4B721B7}">
      <dsp:nvSpPr>
        <dsp:cNvPr id="0" name=""/>
        <dsp:cNvSpPr/>
      </dsp:nvSpPr>
      <dsp:spPr>
        <a:xfrm>
          <a:off x="-4855848" y="-744164"/>
          <a:ext cx="5783474" cy="5783474"/>
        </a:xfrm>
        <a:prstGeom prst="blockArc">
          <a:avLst>
            <a:gd name="adj1" fmla="val 18900000"/>
            <a:gd name="adj2" fmla="val 2700000"/>
            <a:gd name="adj3" fmla="val 373"/>
          </a:avLst>
        </a:prstGeom>
        <a:solidFill>
          <a:schemeClr val="accent2"/>
        </a:solidFill>
        <a:ln w="1270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205CA06-AC64-41B6-88A9-38DA697CB849}">
      <dsp:nvSpPr>
        <dsp:cNvPr id="0" name=""/>
        <dsp:cNvSpPr/>
      </dsp:nvSpPr>
      <dsp:spPr>
        <a:xfrm>
          <a:off x="485787" y="330210"/>
          <a:ext cx="6438612" cy="660765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24482" tIns="78740" rIns="78740" bIns="78740" numCol="1" spcCol="1270" anchor="ctr" anchorCtr="0">
          <a:noAutofit/>
        </a:bodyPr>
        <a:lstStyle/>
        <a:p>
          <a:pPr lvl="0" algn="l" defTabSz="13779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100" kern="1200" dirty="0" smtClean="0"/>
            <a:t> </a:t>
          </a: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’Zero’ net greenhouse gas emissions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485787" y="330210"/>
        <a:ext cx="6438612" cy="660765"/>
      </dsp:txXfrm>
    </dsp:sp>
    <dsp:sp modelId="{EAED506B-1276-482C-B121-9DE47C53972C}">
      <dsp:nvSpPr>
        <dsp:cNvPr id="0" name=""/>
        <dsp:cNvSpPr/>
      </dsp:nvSpPr>
      <dsp:spPr>
        <a:xfrm>
          <a:off x="72808" y="247615"/>
          <a:ext cx="825956" cy="82595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3BDAC61-3AF2-440D-8857-A6158A5F2F11}">
      <dsp:nvSpPr>
        <dsp:cNvPr id="0" name=""/>
        <dsp:cNvSpPr/>
      </dsp:nvSpPr>
      <dsp:spPr>
        <a:xfrm>
          <a:off x="864618" y="1321530"/>
          <a:ext cx="6059780" cy="660765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24482" tIns="78740" rIns="78740" bIns="78740" numCol="1" spcCol="1270" anchor="ctr" anchorCtr="0">
          <a:noAutofit/>
        </a:bodyPr>
        <a:lstStyle/>
        <a:p>
          <a:pPr lvl="0" algn="l" defTabSz="13779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100" kern="1200" dirty="0" smtClean="0"/>
            <a:t> </a:t>
          </a: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High consumption, low emissions </a:t>
          </a:r>
          <a:endParaRPr lang="en-US" sz="31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864618" y="1321530"/>
        <a:ext cx="6059780" cy="660765"/>
      </dsp:txXfrm>
    </dsp:sp>
    <dsp:sp modelId="{859A2737-FBFE-45F7-8449-077FF4A5291A}">
      <dsp:nvSpPr>
        <dsp:cNvPr id="0" name=""/>
        <dsp:cNvSpPr/>
      </dsp:nvSpPr>
      <dsp:spPr>
        <a:xfrm>
          <a:off x="451640" y="1238934"/>
          <a:ext cx="825956" cy="82595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47ADC21-46AF-4B37-8342-0844BA4784E3}">
      <dsp:nvSpPr>
        <dsp:cNvPr id="0" name=""/>
        <dsp:cNvSpPr/>
      </dsp:nvSpPr>
      <dsp:spPr>
        <a:xfrm>
          <a:off x="864618" y="2312849"/>
          <a:ext cx="6059780" cy="660765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24482" tIns="81280" rIns="81280" bIns="81280" numCol="1" spcCol="1270" anchor="ctr" anchorCtr="0">
          <a:noAutofit/>
        </a:bodyPr>
        <a:lstStyle/>
        <a:p>
          <a:pPr lvl="0" algn="l" defTabSz="14224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200" kern="1200" dirty="0" smtClean="0"/>
            <a:t> </a:t>
          </a: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Green energy sources in Sweden</a:t>
          </a:r>
          <a:endParaRPr lang="en-US" sz="32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864618" y="2312849"/>
        <a:ext cx="6059780" cy="660765"/>
      </dsp:txXfrm>
    </dsp:sp>
    <dsp:sp modelId="{FC814140-43CF-47BE-8EFE-5207F803590E}">
      <dsp:nvSpPr>
        <dsp:cNvPr id="0" name=""/>
        <dsp:cNvSpPr/>
      </dsp:nvSpPr>
      <dsp:spPr>
        <a:xfrm>
          <a:off x="451640" y="2230254"/>
          <a:ext cx="825956" cy="82595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94D87902-80C5-4942-BCDC-3A6DE08640E8}">
      <dsp:nvSpPr>
        <dsp:cNvPr id="0" name=""/>
        <dsp:cNvSpPr/>
      </dsp:nvSpPr>
      <dsp:spPr>
        <a:xfrm>
          <a:off x="485787" y="3304169"/>
          <a:ext cx="6438612" cy="660765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24482" tIns="86360" rIns="86360" bIns="86360" numCol="1" spcCol="1270" anchor="ctr" anchorCtr="0">
          <a:noAutofit/>
        </a:bodyPr>
        <a:lstStyle/>
        <a:p>
          <a:pPr lvl="0" algn="l" defTabSz="15113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400" kern="1200" dirty="0" smtClean="0"/>
            <a:t> </a:t>
          </a: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Sweden is ranked 4th 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485787" y="3304169"/>
        <a:ext cx="6438612" cy="660765"/>
      </dsp:txXfrm>
    </dsp:sp>
    <dsp:sp modelId="{A65662B3-D492-47E1-90E7-BC1182FABDA1}">
      <dsp:nvSpPr>
        <dsp:cNvPr id="0" name=""/>
        <dsp:cNvSpPr/>
      </dsp:nvSpPr>
      <dsp:spPr>
        <a:xfrm>
          <a:off x="72808" y="3221573"/>
          <a:ext cx="825956" cy="82595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60BDD64-71E8-4ED9-BA64-A507F4B721B7}">
      <dsp:nvSpPr>
        <dsp:cNvPr id="0" name=""/>
        <dsp:cNvSpPr/>
      </dsp:nvSpPr>
      <dsp:spPr>
        <a:xfrm>
          <a:off x="-4855848" y="-744164"/>
          <a:ext cx="5783474" cy="5783474"/>
        </a:xfrm>
        <a:prstGeom prst="blockArc">
          <a:avLst>
            <a:gd name="adj1" fmla="val 18900000"/>
            <a:gd name="adj2" fmla="val 2700000"/>
            <a:gd name="adj3" fmla="val 373"/>
          </a:avLst>
        </a:prstGeom>
        <a:solidFill>
          <a:schemeClr val="accent2"/>
        </a:solidFill>
        <a:ln w="1270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205CA06-AC64-41B6-88A9-38DA697CB849}">
      <dsp:nvSpPr>
        <dsp:cNvPr id="0" name=""/>
        <dsp:cNvSpPr/>
      </dsp:nvSpPr>
      <dsp:spPr>
        <a:xfrm>
          <a:off x="485787" y="330210"/>
          <a:ext cx="6438612" cy="660765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24482" tIns="53340" rIns="53340" bIns="53340" numCol="1" spcCol="1270" anchor="ctr" anchorCtr="0">
          <a:noAutofit/>
        </a:bodyPr>
        <a:lstStyle/>
        <a:p>
          <a:pPr lvl="0" algn="l" defTabSz="9334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One of the most countries affected by climate change</a:t>
          </a:r>
          <a:endParaRPr lang="en-US" sz="21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485787" y="330210"/>
        <a:ext cx="6438612" cy="660765"/>
      </dsp:txXfrm>
    </dsp:sp>
    <dsp:sp modelId="{EAED506B-1276-482C-B121-9DE47C53972C}">
      <dsp:nvSpPr>
        <dsp:cNvPr id="0" name=""/>
        <dsp:cNvSpPr/>
      </dsp:nvSpPr>
      <dsp:spPr>
        <a:xfrm>
          <a:off x="72808" y="247615"/>
          <a:ext cx="825956" cy="82595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3BDAC61-3AF2-440D-8857-A6158A5F2F11}">
      <dsp:nvSpPr>
        <dsp:cNvPr id="0" name=""/>
        <dsp:cNvSpPr/>
      </dsp:nvSpPr>
      <dsp:spPr>
        <a:xfrm>
          <a:off x="864618" y="1321530"/>
          <a:ext cx="6059780" cy="660765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24482" tIns="53340" rIns="53340" bIns="53340" numCol="1" spcCol="1270" anchor="ctr" anchorCtr="0">
          <a:noAutofit/>
        </a:bodyPr>
        <a:lstStyle/>
        <a:p>
          <a:pPr lvl="0" algn="l" defTabSz="93345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100" kern="1200" dirty="0" smtClean="0"/>
            <a:t> </a:t>
          </a: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Green Morocco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864618" y="1321530"/>
        <a:ext cx="6059780" cy="660765"/>
      </dsp:txXfrm>
    </dsp:sp>
    <dsp:sp modelId="{859A2737-FBFE-45F7-8449-077FF4A5291A}">
      <dsp:nvSpPr>
        <dsp:cNvPr id="0" name=""/>
        <dsp:cNvSpPr/>
      </dsp:nvSpPr>
      <dsp:spPr>
        <a:xfrm>
          <a:off x="451640" y="1238934"/>
          <a:ext cx="825956" cy="82595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47ADC21-46AF-4B37-8342-0844BA4784E3}">
      <dsp:nvSpPr>
        <dsp:cNvPr id="0" name=""/>
        <dsp:cNvSpPr/>
      </dsp:nvSpPr>
      <dsp:spPr>
        <a:xfrm>
          <a:off x="864618" y="2312849"/>
          <a:ext cx="6059780" cy="660765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24482" tIns="60960" rIns="60960" bIns="6096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NOOR project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864618" y="2312849"/>
        <a:ext cx="6059780" cy="660765"/>
      </dsp:txXfrm>
    </dsp:sp>
    <dsp:sp modelId="{FC814140-43CF-47BE-8EFE-5207F803590E}">
      <dsp:nvSpPr>
        <dsp:cNvPr id="0" name=""/>
        <dsp:cNvSpPr/>
      </dsp:nvSpPr>
      <dsp:spPr>
        <a:xfrm>
          <a:off x="451640" y="2230254"/>
          <a:ext cx="825956" cy="82595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1F55B93-28B2-4941-A58B-D167A3D7FDC5}">
      <dsp:nvSpPr>
        <dsp:cNvPr id="0" name=""/>
        <dsp:cNvSpPr/>
      </dsp:nvSpPr>
      <dsp:spPr>
        <a:xfrm>
          <a:off x="485787" y="3304169"/>
          <a:ext cx="6438612" cy="660765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24482" tIns="60960" rIns="60960" bIns="6096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In Top 10 refer to CCPI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485787" y="3304169"/>
        <a:ext cx="6438612" cy="660765"/>
      </dsp:txXfrm>
    </dsp:sp>
    <dsp:sp modelId="{3EDE0B7C-4F39-4A7F-9042-93778B618D6A}">
      <dsp:nvSpPr>
        <dsp:cNvPr id="0" name=""/>
        <dsp:cNvSpPr/>
      </dsp:nvSpPr>
      <dsp:spPr>
        <a:xfrm>
          <a:off x="72808" y="3221573"/>
          <a:ext cx="825956" cy="82595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8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60BDD64-71E8-4ED9-BA64-A507F4B721B7}">
      <dsp:nvSpPr>
        <dsp:cNvPr id="0" name=""/>
        <dsp:cNvSpPr/>
      </dsp:nvSpPr>
      <dsp:spPr>
        <a:xfrm>
          <a:off x="-4855848" y="-744164"/>
          <a:ext cx="5783474" cy="5783474"/>
        </a:xfrm>
        <a:prstGeom prst="blockArc">
          <a:avLst>
            <a:gd name="adj1" fmla="val 18900000"/>
            <a:gd name="adj2" fmla="val 2700000"/>
            <a:gd name="adj3" fmla="val 373"/>
          </a:avLst>
        </a:prstGeom>
        <a:solidFill>
          <a:schemeClr val="accent2"/>
        </a:solidFill>
        <a:ln w="1270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205CA06-AC64-41B6-88A9-38DA697CB849}">
      <dsp:nvSpPr>
        <dsp:cNvPr id="0" name=""/>
        <dsp:cNvSpPr/>
      </dsp:nvSpPr>
      <dsp:spPr>
        <a:xfrm>
          <a:off x="485787" y="330210"/>
          <a:ext cx="6438612" cy="660765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24482" tIns="60960" rIns="60960" bIns="6096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Climate change hotspot 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485787" y="330210"/>
        <a:ext cx="6438612" cy="660765"/>
      </dsp:txXfrm>
    </dsp:sp>
    <dsp:sp modelId="{EAED506B-1276-482C-B121-9DE47C53972C}">
      <dsp:nvSpPr>
        <dsp:cNvPr id="0" name=""/>
        <dsp:cNvSpPr/>
      </dsp:nvSpPr>
      <dsp:spPr>
        <a:xfrm>
          <a:off x="72808" y="247615"/>
          <a:ext cx="825956" cy="82595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3BDAC61-3AF2-440D-8857-A6158A5F2F11}">
      <dsp:nvSpPr>
        <dsp:cNvPr id="0" name=""/>
        <dsp:cNvSpPr/>
      </dsp:nvSpPr>
      <dsp:spPr>
        <a:xfrm>
          <a:off x="864618" y="1321530"/>
          <a:ext cx="6059780" cy="660765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24482" tIns="66040" rIns="66040" bIns="66040" numCol="1" spcCol="1270" anchor="ctr" anchorCtr="0">
          <a:noAutofit/>
        </a:bodyPr>
        <a:lstStyle/>
        <a:p>
          <a:pPr lvl="0" algn="l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Impacts of climate change in Turkey</a:t>
          </a:r>
          <a:endParaRPr lang="en-US" sz="26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864618" y="1321530"/>
        <a:ext cx="6059780" cy="660765"/>
      </dsp:txXfrm>
    </dsp:sp>
    <dsp:sp modelId="{859A2737-FBFE-45F7-8449-077FF4A5291A}">
      <dsp:nvSpPr>
        <dsp:cNvPr id="0" name=""/>
        <dsp:cNvSpPr/>
      </dsp:nvSpPr>
      <dsp:spPr>
        <a:xfrm>
          <a:off x="451640" y="1238934"/>
          <a:ext cx="825956" cy="82595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5B2A7FA-B59A-4006-A3FB-585AAA83388D}">
      <dsp:nvSpPr>
        <dsp:cNvPr id="0" name=""/>
        <dsp:cNvSpPr/>
      </dsp:nvSpPr>
      <dsp:spPr>
        <a:xfrm>
          <a:off x="864618" y="2312849"/>
          <a:ext cx="6059780" cy="660765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24482" tIns="60960" rIns="60960" bIns="6096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Renewable energy from</a:t>
          </a:r>
          <a:r>
            <a:rPr lang="ar-AE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8% to 16%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864618" y="2312849"/>
        <a:ext cx="6059780" cy="660765"/>
      </dsp:txXfrm>
    </dsp:sp>
    <dsp:sp modelId="{3EDE0B7C-4F39-4A7F-9042-93778B618D6A}">
      <dsp:nvSpPr>
        <dsp:cNvPr id="0" name=""/>
        <dsp:cNvSpPr/>
      </dsp:nvSpPr>
      <dsp:spPr>
        <a:xfrm>
          <a:off x="451640" y="2230254"/>
          <a:ext cx="825956" cy="82595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1544183-2E10-4B0F-B82F-8F83F984E7E6}">
      <dsp:nvSpPr>
        <dsp:cNvPr id="0" name=""/>
        <dsp:cNvSpPr/>
      </dsp:nvSpPr>
      <dsp:spPr>
        <a:xfrm>
          <a:off x="485787" y="3304169"/>
          <a:ext cx="6438612" cy="660765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24482" tIns="66040" rIns="66040" bIns="66040" numCol="1" spcCol="1270" anchor="ctr" anchorCtr="0">
          <a:noAutofit/>
        </a:bodyPr>
        <a:lstStyle/>
        <a:p>
          <a:pPr lvl="0" algn="l" defTabSz="11557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6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67% of Turkey cities have poor air quality</a:t>
          </a:r>
          <a:endParaRPr lang="en-US" sz="26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485787" y="3304169"/>
        <a:ext cx="6438612" cy="660765"/>
      </dsp:txXfrm>
    </dsp:sp>
    <dsp:sp modelId="{93D64883-9D6F-4A11-9B41-E4266FA01E62}">
      <dsp:nvSpPr>
        <dsp:cNvPr id="0" name=""/>
        <dsp:cNvSpPr/>
      </dsp:nvSpPr>
      <dsp:spPr>
        <a:xfrm>
          <a:off x="72808" y="3221573"/>
          <a:ext cx="825956" cy="82595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9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60BDD64-71E8-4ED9-BA64-A507F4B721B7}">
      <dsp:nvSpPr>
        <dsp:cNvPr id="0" name=""/>
        <dsp:cNvSpPr/>
      </dsp:nvSpPr>
      <dsp:spPr>
        <a:xfrm>
          <a:off x="-4855848" y="-744164"/>
          <a:ext cx="5783474" cy="5783474"/>
        </a:xfrm>
        <a:prstGeom prst="blockArc">
          <a:avLst>
            <a:gd name="adj1" fmla="val 18900000"/>
            <a:gd name="adj2" fmla="val 2700000"/>
            <a:gd name="adj3" fmla="val 373"/>
          </a:avLst>
        </a:prstGeom>
        <a:solidFill>
          <a:schemeClr val="accent2"/>
        </a:solidFill>
        <a:ln w="12700" cap="flat" cmpd="sng" algn="ctr">
          <a:solidFill>
            <a:schemeClr val="accent2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205CA06-AC64-41B6-88A9-38DA697CB849}">
      <dsp:nvSpPr>
        <dsp:cNvPr id="0" name=""/>
        <dsp:cNvSpPr/>
      </dsp:nvSpPr>
      <dsp:spPr>
        <a:xfrm>
          <a:off x="485787" y="330210"/>
          <a:ext cx="6438612" cy="660765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24482" tIns="86360" rIns="86360" bIns="86360" numCol="1" spcCol="1270" anchor="ctr" anchorCtr="0">
          <a:noAutofit/>
        </a:bodyPr>
        <a:lstStyle/>
        <a:p>
          <a:pPr lvl="0" algn="l" defTabSz="15113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400" kern="1200" dirty="0" smtClean="0"/>
            <a:t> </a:t>
          </a: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Climate change effect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485787" y="330210"/>
        <a:ext cx="6438612" cy="660765"/>
      </dsp:txXfrm>
    </dsp:sp>
    <dsp:sp modelId="{EAED506B-1276-482C-B121-9DE47C53972C}">
      <dsp:nvSpPr>
        <dsp:cNvPr id="0" name=""/>
        <dsp:cNvSpPr/>
      </dsp:nvSpPr>
      <dsp:spPr>
        <a:xfrm>
          <a:off x="72808" y="247615"/>
          <a:ext cx="825956" cy="82595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3BDAC61-3AF2-440D-8857-A6158A5F2F11}">
      <dsp:nvSpPr>
        <dsp:cNvPr id="0" name=""/>
        <dsp:cNvSpPr/>
      </dsp:nvSpPr>
      <dsp:spPr>
        <a:xfrm>
          <a:off x="864618" y="1321530"/>
          <a:ext cx="6059780" cy="660765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24482" tIns="60960" rIns="60960" bIns="6096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25% of the world's oil reserve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864618" y="1321530"/>
        <a:ext cx="6059780" cy="660765"/>
      </dsp:txXfrm>
    </dsp:sp>
    <dsp:sp modelId="{859A2737-FBFE-45F7-8449-077FF4A5291A}">
      <dsp:nvSpPr>
        <dsp:cNvPr id="0" name=""/>
        <dsp:cNvSpPr/>
      </dsp:nvSpPr>
      <dsp:spPr>
        <a:xfrm>
          <a:off x="451640" y="1238934"/>
          <a:ext cx="825956" cy="82595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47ADC21-46AF-4B37-8342-0844BA4784E3}">
      <dsp:nvSpPr>
        <dsp:cNvPr id="0" name=""/>
        <dsp:cNvSpPr/>
      </dsp:nvSpPr>
      <dsp:spPr>
        <a:xfrm>
          <a:off x="864618" y="2312849"/>
          <a:ext cx="6059780" cy="660765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24482" tIns="60960" rIns="60960" bIns="60960" numCol="1" spcCol="1270" anchor="ctr" anchorCtr="0">
          <a:noAutofit/>
        </a:bodyPr>
        <a:lstStyle/>
        <a:p>
          <a:pPr lvl="0" algn="l" defTabSz="10668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Possible solutions</a:t>
          </a:r>
          <a:endParaRPr lang="en-US" sz="2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864618" y="2312849"/>
        <a:ext cx="6059780" cy="660765"/>
      </dsp:txXfrm>
    </dsp:sp>
    <dsp:sp modelId="{FC814140-43CF-47BE-8EFE-5207F803590E}">
      <dsp:nvSpPr>
        <dsp:cNvPr id="0" name=""/>
        <dsp:cNvSpPr/>
      </dsp:nvSpPr>
      <dsp:spPr>
        <a:xfrm>
          <a:off x="451640" y="2230254"/>
          <a:ext cx="825956" cy="82595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1F55B93-28B2-4941-A58B-D167A3D7FDC5}">
      <dsp:nvSpPr>
        <dsp:cNvPr id="0" name=""/>
        <dsp:cNvSpPr/>
      </dsp:nvSpPr>
      <dsp:spPr>
        <a:xfrm>
          <a:off x="485787" y="3304169"/>
          <a:ext cx="6438612" cy="660765"/>
        </a:xfrm>
        <a:prstGeom prst="rect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24482" tIns="86360" rIns="86360" bIns="86360" numCol="1" spcCol="1270" anchor="ctr" anchorCtr="0">
          <a:noAutofit/>
        </a:bodyPr>
        <a:lstStyle/>
        <a:p>
          <a:pPr lvl="0" algn="l" defTabSz="15113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400" kern="1200" dirty="0" smtClean="0"/>
            <a:t> </a:t>
          </a:r>
          <a:r>
            <a:rPr lang="en-US" sz="2400" kern="1200" dirty="0" smtClean="0">
              <a:latin typeface="Times New Roman" panose="02020603050405020304" pitchFamily="18" charset="0"/>
              <a:cs typeface="Times New Roman" panose="02020603050405020304" pitchFamily="18" charset="0"/>
            </a:rPr>
            <a:t>Saudi Arabia in the bottom  </a:t>
          </a:r>
          <a:endParaRPr lang="en-US" sz="34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485787" y="3304169"/>
        <a:ext cx="6438612" cy="660765"/>
      </dsp:txXfrm>
    </dsp:sp>
    <dsp:sp modelId="{3EDE0B7C-4F39-4A7F-9042-93778B618D6A}">
      <dsp:nvSpPr>
        <dsp:cNvPr id="0" name=""/>
        <dsp:cNvSpPr/>
      </dsp:nvSpPr>
      <dsp:spPr>
        <a:xfrm>
          <a:off x="72808" y="3221573"/>
          <a:ext cx="825956" cy="825956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hart3">
  <dgm:title val=""/>
  <dgm:desc val=""/>
  <dgm:catLst>
    <dgm:cat type="relationship" pri="27000"/>
    <dgm:cat type="cycle" pri="80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compositeShape">
    <dgm:varLst>
      <dgm:chMax val="7"/>
      <dgm:dir/>
      <dgm:resizeHandles val="exact"/>
    </dgm:varLst>
    <dgm:alg type="composite">
      <dgm:param type="horzAlign" val="ctr"/>
      <dgm:param type="vertAlign" val="mid"/>
      <dgm:param type="ar" val="1"/>
    </dgm:alg>
    <dgm:presOf/>
    <dgm:shape xmlns:r="http://schemas.openxmlformats.org/officeDocument/2006/relationships" r:blip="">
      <dgm:adjLst/>
    </dgm:shape>
    <dgm:choose name="Name0">
      <dgm:if name="Name1" axis="ch" ptType="node" func="cnt" op="equ" val="1">
        <dgm:constrLst>
          <dgm:constr type="l" for="ch" forName="wedge1" refType="w" fact="0.08"/>
          <dgm:constr type="t" for="ch" forName="wedge1" refType="w" fact="0.08"/>
          <dgm:constr type="w" for="ch" forName="wedge1" refType="w" fact="0.84"/>
          <dgm:constr type="h" for="ch" forName="wedge1" refType="h" fact="0.84"/>
          <dgm:constr type="l" for="ch" forName="wedge1Tx" refType="w" fact="0.205"/>
          <dgm:constr type="t" for="ch" forName="wedge1Tx" refType="h" fact="0.205"/>
          <dgm:constr type="w" for="ch" forName="wedge1Tx" refType="w" fact="0.59"/>
          <dgm:constr type="h" for="ch" forName="wedge1Tx" refType="h" fact="0.59"/>
          <dgm:constr type="primFontSz" for="ch" ptType="node" op="equ"/>
        </dgm:constrLst>
      </dgm:if>
      <dgm:if name="Name2" axis="ch" ptType="node" func="cnt" op="equ" val="2">
        <dgm:constrLst>
          <dgm:constr type="l" for="ch" forName="wedge1" refType="w" fact="0.1"/>
          <dgm:constr type="t" for="ch" forName="wedge1" refType="w" fact="0.08"/>
          <dgm:constr type="w" for="ch" forName="wedge1" refType="w" fact="0.84"/>
          <dgm:constr type="h" for="ch" forName="wedge1" refType="h" fact="0.84"/>
          <dgm:constr type="l" for="ch" forName="wedge1Tx" refType="w" fact="0.52"/>
          <dgm:constr type="t" for="ch" forName="wedge1Tx" refType="h" fact="0.205"/>
          <dgm:constr type="w" for="ch" forName="wedge1Tx" refType="w" fact="0.295"/>
          <dgm:constr type="h" for="ch" forName="wedge1Tx" refType="h" fact="0.59"/>
          <dgm:constr type="l" for="ch" forName="wedge2" refType="w" fact="0.08"/>
          <dgm:constr type="t" for="ch" forName="wedge2" refType="w" fact="0.08"/>
          <dgm:constr type="w" for="ch" forName="wedge2" refType="w" fact="0.84"/>
          <dgm:constr type="h" for="ch" forName="wedge2" refType="h" fact="0.84"/>
          <dgm:constr type="l" for="ch" forName="wedge2Tx" refType="w" fact="0.2"/>
          <dgm:constr type="t" for="ch" forName="wedge2Tx" refType="h" fact="0.205"/>
          <dgm:constr type="w" for="ch" forName="wedge2Tx" refType="w" fact="0.295"/>
          <dgm:constr type="h" for="ch" forName="wedge2Tx" refType="h" fact="0.59"/>
          <dgm:constr type="primFontSz" for="ch" ptType="node" op="equ"/>
        </dgm:constrLst>
      </dgm:if>
      <dgm:if name="Name3" axis="ch" ptType="node" func="cnt" op="equ" val="3">
        <dgm:choose name="Name4">
          <dgm:if name="Name5" func="var" arg="dir" op="equ" val="norm">
            <dgm:constrLst>
              <dgm:constr type="l" for="ch" forName="wedge1" refType="w" fact="0.1233"/>
              <dgm:constr type="t" for="ch" forName="wedge1" refType="w" fact="0.055"/>
              <dgm:constr type="w" for="ch" forName="wedge1" refType="w" fact="0.84"/>
              <dgm:constr type="h" for="ch" forName="wedge1" refType="h" fact="0.84"/>
              <dgm:constr type="l" for="ch" forName="wedge1Tx" refType="w" fact="0.58"/>
              <dgm:constr type="t" for="ch" forName="wedge1Tx" refType="h" fact="0.21"/>
              <dgm:constr type="w" for="ch" forName="wedge1Tx" refType="w" fact="0.285"/>
              <dgm:constr type="h" for="ch" forName="wedge1Tx" refType="h" fact="0.28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31"/>
              <dgm:constr type="t" for="ch" forName="wedge2Tx" refType="h" fact="0.61"/>
              <dgm:constr type="w" for="ch" forName="wedge2Tx" refType="w" fact="0.38"/>
              <dgm:constr type="h" for="ch" forName="wedge2Tx" refType="h" fact="0.26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17"/>
              <dgm:constr type="t" for="ch" forName="wedge3Tx" refType="h" fact="0.245"/>
              <dgm:constr type="w" for="ch" forName="wedge3Tx" refType="w" fact="0.285"/>
              <dgm:constr type="h" for="ch" forName="wedge3Tx" refType="h" fact="0.28"/>
              <dgm:constr type="primFontSz" for="ch" ptType="node" op="equ"/>
            </dgm:constrLst>
          </dgm:if>
          <dgm:else name="Name6">
            <dgm:constrLst>
              <dgm:constr type="l" for="ch" forName="wedge1" refType="w" fact="0.08"/>
              <dgm:constr type="t" for="ch" forName="wedge1" refType="w" fact="0.08"/>
              <dgm:constr type="w" for="ch" forName="wedge1" refType="w" fact="0.84"/>
              <dgm:constr type="h" for="ch" forName="wedge1" refType="h" fact="0.84"/>
              <dgm:constr type="l" for="ch" forName="wedge1Tx" refType="w" fact="0.545"/>
              <dgm:constr type="t" for="ch" forName="wedge1Tx" refType="h" fact="0.245"/>
              <dgm:constr type="w" for="ch" forName="wedge1Tx" refType="w" fact="0.285"/>
              <dgm:constr type="h" for="ch" forName="wedge1Tx" refType="h" fact="0.28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31"/>
              <dgm:constr type="t" for="ch" forName="wedge2Tx" refType="h" fact="0.61"/>
              <dgm:constr type="w" for="ch" forName="wedge2Tx" refType="w" fact="0.38"/>
              <dgm:constr type="h" for="ch" forName="wedge2Tx" refType="h" fact="0.26"/>
              <dgm:constr type="l" for="ch" forName="wedge3" refType="w" fact="0.0367"/>
              <dgm:constr type="t" for="ch" forName="wedge3" refType="w" fact="0.055"/>
              <dgm:constr type="w" for="ch" forName="wedge3" refType="w" fact="0.84"/>
              <dgm:constr type="h" for="ch" forName="wedge3" refType="h" fact="0.84"/>
              <dgm:constr type="l" for="ch" forName="wedge3Tx" refType="w" fact="0.14"/>
              <dgm:constr type="t" for="ch" forName="wedge3Tx" refType="h" fact="0.21"/>
              <dgm:constr type="w" for="ch" forName="wedge3Tx" refType="w" fact="0.285"/>
              <dgm:constr type="h" for="ch" forName="wedge3Tx" refType="h" fact="0.28"/>
              <dgm:constr type="primFontSz" for="ch" ptType="node" op="equ"/>
            </dgm:constrLst>
          </dgm:else>
        </dgm:choose>
      </dgm:if>
      <dgm:if name="Name7" axis="ch" ptType="node" func="cnt" op="equ" val="4">
        <dgm:choose name="Name8">
          <dgm:if name="Name9" func="var" arg="dir" op="equ" val="norm">
            <dgm:constrLst>
              <dgm:constr type="l" for="ch" forName="wedge1" refType="w" fact="0.1154"/>
              <dgm:constr type="t" for="ch" forName="wedge1" refType="w" fact="0.0446"/>
              <dgm:constr type="w" for="ch" forName="wedge1" refType="w" fact="0.84"/>
              <dgm:constr type="h" for="ch" forName="wedge1" refType="h" fact="0.84"/>
              <dgm:constr type="l" for="ch" forName="wedge1Tx" refType="w" fact="0.545"/>
              <dgm:constr type="t" for="ch" forName="wedge1Tx" refType="h" fact="0.2"/>
              <dgm:constr type="w" for="ch" forName="wedge1Tx" refType="w" fact="0.31"/>
              <dgm:constr type="h" for="ch" forName="wedge1Tx" refType="h" fact="0.2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515"/>
              <dgm:constr type="t" for="ch" forName="wedge2Tx" refType="h" fact="0.515"/>
              <dgm:constr type="w" for="ch" forName="wedge2Tx" refType="w" fact="0.31"/>
              <dgm:constr type="h" for="ch" forName="wedge2Tx" refType="h" fact="0.25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175"/>
              <dgm:constr type="t" for="ch" forName="wedge3Tx" refType="h" fact="0.515"/>
              <dgm:constr type="w" for="ch" forName="wedge3Tx" refType="w" fact="0.31"/>
              <dgm:constr type="h" for="ch" forName="wedge3Tx" refType="h" fact="0.25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175"/>
              <dgm:constr type="t" for="ch" forName="wedge4Tx" refType="h" fact="0.235"/>
              <dgm:constr type="w" for="ch" forName="wedge4Tx" refType="w" fact="0.31"/>
              <dgm:constr type="h" for="ch" forName="wedge4Tx" refType="h" fact="0.25"/>
              <dgm:constr type="primFontSz" for="ch" ptType="node" op="equ"/>
            </dgm:constrLst>
          </dgm:if>
          <dgm:else name="Name10">
            <dgm:constrLst>
              <dgm:constr type="l" for="ch" forName="wedge1" refType="w" fact="0.08"/>
              <dgm:constr type="t" for="ch" forName="wedge1" refType="w" fact="0.08"/>
              <dgm:constr type="w" for="ch" forName="wedge1" refType="w" fact="0.84"/>
              <dgm:constr type="h" for="ch" forName="wedge1" refType="h" fact="0.84"/>
              <dgm:constr type="l" for="ch" forName="wedge1Tx" refType="w" fact="0.515"/>
              <dgm:constr type="t" for="ch" forName="wedge1Tx" refType="h" fact="0.235"/>
              <dgm:constr type="w" for="ch" forName="wedge1Tx" refType="w" fact="0.31"/>
              <dgm:constr type="h" for="ch" forName="wedge1Tx" refType="h" fact="0.2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515"/>
              <dgm:constr type="t" for="ch" forName="wedge2Tx" refType="h" fact="0.515"/>
              <dgm:constr type="w" for="ch" forName="wedge2Tx" refType="w" fact="0.31"/>
              <dgm:constr type="h" for="ch" forName="wedge2Tx" refType="h" fact="0.25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175"/>
              <dgm:constr type="t" for="ch" forName="wedge3Tx" refType="h" fact="0.515"/>
              <dgm:constr type="w" for="ch" forName="wedge3Tx" refType="w" fact="0.31"/>
              <dgm:constr type="h" for="ch" forName="wedge3Tx" refType="h" fact="0.25"/>
              <dgm:constr type="l" for="ch" forName="wedge4" refType="w" fact="0.0446"/>
              <dgm:constr type="t" for="ch" forName="wedge4" refType="h" fact="0.0446"/>
              <dgm:constr type="w" for="ch" forName="wedge4" refType="w" fact="0.84"/>
              <dgm:constr type="h" for="ch" forName="wedge4" refType="h" fact="0.84"/>
              <dgm:constr type="l" for="ch" forName="wedge4Tx" refType="w" fact="0.145"/>
              <dgm:constr type="t" for="ch" forName="wedge4Tx" refType="h" fact="0.2"/>
              <dgm:constr type="w" for="ch" forName="wedge4Tx" refType="w" fact="0.31"/>
              <dgm:constr type="h" for="ch" forName="wedge4Tx" refType="h" fact="0.25"/>
              <dgm:constr type="primFontSz" for="ch" ptType="node" op="equ"/>
            </dgm:constrLst>
          </dgm:else>
        </dgm:choose>
      </dgm:if>
      <dgm:if name="Name11" axis="ch" ptType="node" func="cnt" op="equ" val="5">
        <dgm:choose name="Name12">
          <dgm:if name="Name13" func="var" arg="dir" op="equ" val="norm">
            <dgm:constrLst>
              <dgm:constr type="l" for="ch" forName="wedge1" refType="w" fact="0.1094"/>
              <dgm:constr type="t" for="ch" forName="wedge1" refType="w" fact="0.0395"/>
              <dgm:constr type="w" for="ch" forName="wedge1" refType="w" fact="0.84"/>
              <dgm:constr type="h" for="ch" forName="wedge1" refType="h" fact="0.84"/>
              <dgm:constr type="l" for="ch" forName="wedge1Tx" refType="w" fact="0.54"/>
              <dgm:constr type="t" for="ch" forName="wedge1Tx" refType="h" fact="0.165"/>
              <dgm:constr type="w" for="ch" forName="wedge1Tx" refType="w" fact="0.285"/>
              <dgm:constr type="h" for="ch" forName="wedge1Tx" refType="h" fact="0.19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29"/>
              <dgm:constr type="t" for="ch" forName="wedge2Tx" refType="h" fact="0.46"/>
              <dgm:constr type="w" for="ch" forName="wedge2Tx" refType="w" fact="0.25"/>
              <dgm:constr type="h" for="ch" forName="wedge2Tx" refType="h" fact="0.211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35"/>
              <dgm:constr type="t" for="ch" forName="wedge3Tx" refType="h" fact="0.71"/>
              <dgm:constr type="w" for="ch" forName="wedge3Tx" refType="w" fact="0.3"/>
              <dgm:constr type="h" for="ch" forName="wedge3Tx" refType="h" fact="0.18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12"/>
              <dgm:constr type="t" for="ch" forName="wedge4Tx" refType="h" fact="0.46"/>
              <dgm:constr type="w" for="ch" forName="wedge4Tx" refType="w" fact="0.25"/>
              <dgm:constr type="h" for="ch" forName="wedge4Tx" refType="h" fact="0.211"/>
              <dgm:constr type="l" for="ch" forName="wedge5" refType="w" fact="0.08"/>
              <dgm:constr type="t" for="ch" forName="wedge5" refType="h" fact="0.08"/>
              <dgm:constr type="w" for="ch" forName="wedge5" refType="w" fact="0.84"/>
              <dgm:constr type="h" for="ch" forName="wedge5" refType="h" fact="0.84"/>
              <dgm:constr type="l" for="ch" forName="wedge5Tx" refType="w" fact="0.2025"/>
              <dgm:constr type="t" for="ch" forName="wedge5Tx" refType="h" fact="0.208"/>
              <dgm:constr type="w" for="ch" forName="wedge5Tx" refType="w" fact="0.285"/>
              <dgm:constr type="h" for="ch" forName="wedge5Tx" refType="h" fact="0.195"/>
              <dgm:constr type="primFontSz" for="ch" ptType="node" op="equ"/>
            </dgm:constrLst>
          </dgm:if>
          <dgm:else name="Name14">
            <dgm:constrLst>
              <dgm:constr type="l" for="ch" forName="wedge1" refType="w" fact="0.08"/>
              <dgm:constr type="t" for="ch" forName="wedge1" refType="w" fact="0.08"/>
              <dgm:constr type="w" for="ch" forName="wedge1" refType="w" fact="0.84"/>
              <dgm:constr type="h" for="ch" forName="wedge1" refType="h" fact="0.84"/>
              <dgm:constr type="l" for="ch" forName="wedge1Tx" refType="w" fact="0.51"/>
              <dgm:constr type="t" for="ch" forName="wedge1Tx" refType="h" fact="0.208"/>
              <dgm:constr type="w" for="ch" forName="wedge1Tx" refType="w" fact="0.285"/>
              <dgm:constr type="h" for="ch" forName="wedge1Tx" refType="h" fact="0.19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29"/>
              <dgm:constr type="t" for="ch" forName="wedge2Tx" refType="h" fact="0.46"/>
              <dgm:constr type="w" for="ch" forName="wedge2Tx" refType="w" fact="0.25"/>
              <dgm:constr type="h" for="ch" forName="wedge2Tx" refType="h" fact="0.211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35"/>
              <dgm:constr type="t" for="ch" forName="wedge3Tx" refType="h" fact="0.71"/>
              <dgm:constr type="w" for="ch" forName="wedge3Tx" refType="w" fact="0.3"/>
              <dgm:constr type="h" for="ch" forName="wedge3Tx" refType="h" fact="0.18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12"/>
              <dgm:constr type="t" for="ch" forName="wedge4Tx" refType="h" fact="0.46"/>
              <dgm:constr type="w" for="ch" forName="wedge4Tx" refType="w" fact="0.25"/>
              <dgm:constr type="h" for="ch" forName="wedge4Tx" refType="h" fact="0.211"/>
              <dgm:constr type="l" for="ch" forName="wedge5" refType="w" fact="0.0506"/>
              <dgm:constr type="t" for="ch" forName="wedge5" refType="h" fact="0.0395"/>
              <dgm:constr type="w" for="ch" forName="wedge5" refType="w" fact="0.84"/>
              <dgm:constr type="h" for="ch" forName="wedge5" refType="h" fact="0.84"/>
              <dgm:constr type="l" for="ch" forName="wedge5Tx" refType="w" fact="0.18"/>
              <dgm:constr type="t" for="ch" forName="wedge5Tx" refType="h" fact="0.165"/>
              <dgm:constr type="w" for="ch" forName="wedge5Tx" refType="w" fact="0.285"/>
              <dgm:constr type="h" for="ch" forName="wedge5Tx" refType="h" fact="0.195"/>
              <dgm:constr type="primFontSz" for="ch" ptType="node" op="equ"/>
            </dgm:constrLst>
          </dgm:else>
        </dgm:choose>
      </dgm:if>
      <dgm:if name="Name15" axis="ch" ptType="node" func="cnt" op="equ" val="6">
        <dgm:choose name="Name16">
          <dgm:if name="Name17" func="var" arg="dir" op="equ" val="norm">
            <dgm:constrLst>
              <dgm:constr type="l" for="ch" forName="wedge1" refType="w" fact="0.105"/>
              <dgm:constr type="t" for="ch" forName="wedge1" refType="w" fact="0.0367"/>
              <dgm:constr type="w" for="ch" forName="wedge1" refType="w" fact="0.84"/>
              <dgm:constr type="h" for="ch" forName="wedge1" refType="h" fact="0.84"/>
              <dgm:constr type="l" for="ch" forName="wedge1Tx" refType="w" fact="0.534"/>
              <dgm:constr type="t" for="ch" forName="wedge1Tx" refType="h" fact="0.1267"/>
              <dgm:constr type="w" for="ch" forName="wedge1Tx" refType="w" fact="0.245"/>
              <dgm:constr type="h" for="ch" forName="wedge1Tx" refType="h" fact="0.18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55"/>
              <dgm:constr type="t" for="ch" forName="wedge2Tx" refType="h" fact="0.415"/>
              <dgm:constr type="w" for="ch" forName="wedge2Tx" refType="w" fact="0.254"/>
              <dgm:constr type="h" for="ch" forName="wedge2Tx" refType="h" fact="0.17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509"/>
              <dgm:constr type="t" for="ch" forName="wedge3Tx" refType="h" fact="0.65"/>
              <dgm:constr type="w" for="ch" forName="wedge3Tx" refType="w" fact="0.245"/>
              <dgm:constr type="h" for="ch" forName="wedge3Tx" refType="h" fact="0.18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246"/>
              <dgm:constr type="t" for="ch" forName="wedge4Tx" refType="h" fact="0.65"/>
              <dgm:constr type="w" for="ch" forName="wedge4Tx" refType="w" fact="0.245"/>
              <dgm:constr type="h" for="ch" forName="wedge4Tx" refType="h" fact="0.18"/>
              <dgm:constr type="l" for="ch" forName="wedge5" refType="w" fact="0.08"/>
              <dgm:constr type="t" for="ch" forName="wedge5" refType="h" fact="0.08"/>
              <dgm:constr type="w" for="ch" forName="wedge5" refType="w" fact="0.84"/>
              <dgm:constr type="h" for="ch" forName="wedge5" refType="h" fact="0.84"/>
              <dgm:constr type="l" for="ch" forName="wedge5Tx" refType="w" fact="0.093"/>
              <dgm:constr type="t" for="ch" forName="wedge5Tx" refType="h" fact="0.415"/>
              <dgm:constr type="w" for="ch" forName="wedge5Tx" refType="w" fact="0.254"/>
              <dgm:constr type="h" for="ch" forName="wedge5Tx" refType="h" fact="0.17"/>
              <dgm:constr type="l" for="ch" forName="wedge6" refType="w" fact="0.08"/>
              <dgm:constr type="t" for="ch" forName="wedge6" refType="h" fact="0.08"/>
              <dgm:constr type="w" for="ch" forName="wedge6" refType="w" fact="0.84"/>
              <dgm:constr type="h" for="ch" forName="wedge6" refType="h" fact="0.84"/>
              <dgm:constr type="l" for="ch" forName="wedge6Tx" refType="w" fact="0.246"/>
              <dgm:constr type="t" for="ch" forName="wedge6Tx" refType="h" fact="0.17"/>
              <dgm:constr type="w" for="ch" forName="wedge6Tx" refType="w" fact="0.245"/>
              <dgm:constr type="h" for="ch" forName="wedge6Tx" refType="h" fact="0.18"/>
              <dgm:constr type="primFontSz" for="ch" ptType="node" op="equ"/>
            </dgm:constrLst>
          </dgm:if>
          <dgm:else name="Name18">
            <dgm:constrLst>
              <dgm:constr type="l" for="ch" forName="wedge1" refType="w" fact="0.08"/>
              <dgm:constr type="t" for="ch" forName="wedge1" refType="w" fact="0.08"/>
              <dgm:constr type="w" for="ch" forName="wedge1" refType="w" fact="0.84"/>
              <dgm:constr type="h" for="ch" forName="wedge1" refType="h" fact="0.84"/>
              <dgm:constr type="l" for="ch" forName="wedge1Tx" refType="w" fact="0.509"/>
              <dgm:constr type="t" for="ch" forName="wedge1Tx" refType="h" fact="0.17"/>
              <dgm:constr type="w" for="ch" forName="wedge1Tx" refType="w" fact="0.245"/>
              <dgm:constr type="h" for="ch" forName="wedge1Tx" refType="h" fact="0.18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55"/>
              <dgm:constr type="t" for="ch" forName="wedge2Tx" refType="h" fact="0.415"/>
              <dgm:constr type="w" for="ch" forName="wedge2Tx" refType="w" fact="0.254"/>
              <dgm:constr type="h" for="ch" forName="wedge2Tx" refType="h" fact="0.17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509"/>
              <dgm:constr type="t" for="ch" forName="wedge3Tx" refType="h" fact="0.65"/>
              <dgm:constr type="w" for="ch" forName="wedge3Tx" refType="w" fact="0.245"/>
              <dgm:constr type="h" for="ch" forName="wedge3Tx" refType="h" fact="0.18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246"/>
              <dgm:constr type="t" for="ch" forName="wedge4Tx" refType="h" fact="0.65"/>
              <dgm:constr type="w" for="ch" forName="wedge4Tx" refType="w" fact="0.245"/>
              <dgm:constr type="h" for="ch" forName="wedge4Tx" refType="h" fact="0.18"/>
              <dgm:constr type="l" for="ch" forName="wedge5" refType="w" fact="0.08"/>
              <dgm:constr type="t" for="ch" forName="wedge5" refType="h" fact="0.08"/>
              <dgm:constr type="w" for="ch" forName="wedge5" refType="w" fact="0.84"/>
              <dgm:constr type="h" for="ch" forName="wedge5" refType="h" fact="0.84"/>
              <dgm:constr type="l" for="ch" forName="wedge5Tx" refType="w" fact="0.093"/>
              <dgm:constr type="t" for="ch" forName="wedge5Tx" refType="h" fact="0.415"/>
              <dgm:constr type="w" for="ch" forName="wedge5Tx" refType="w" fact="0.254"/>
              <dgm:constr type="h" for="ch" forName="wedge5Tx" refType="h" fact="0.17"/>
              <dgm:constr type="l" for="ch" forName="wedge6" refType="w" fact="0.055"/>
              <dgm:constr type="t" for="ch" forName="wedge6" refType="h" fact="0.0367"/>
              <dgm:constr type="w" for="ch" forName="wedge6" refType="w" fact="0.84"/>
              <dgm:constr type="h" for="ch" forName="wedge6" refType="h" fact="0.84"/>
              <dgm:constr type="l" for="ch" forName="wedge6Tx" refType="w" fact="0.221"/>
              <dgm:constr type="t" for="ch" forName="wedge6Tx" refType="h" fact="0.1267"/>
              <dgm:constr type="w" for="ch" forName="wedge6Tx" refType="w" fact="0.245"/>
              <dgm:constr type="h" for="ch" forName="wedge6Tx" refType="h" fact="0.18"/>
              <dgm:constr type="primFontSz" for="ch" ptType="node" op="equ"/>
            </dgm:constrLst>
          </dgm:else>
        </dgm:choose>
      </dgm:if>
      <dgm:else name="Name19">
        <dgm:choose name="Name20">
          <dgm:if name="Name21" func="var" arg="dir" op="equ" val="norm">
            <dgm:constrLst>
              <dgm:constr type="l" for="ch" forName="wedge1" refType="w" fact="0.1017"/>
              <dgm:constr type="t" for="ch" forName="wedge1" refType="w" fact="0.035"/>
              <dgm:constr type="w" for="ch" forName="wedge1" refType="w" fact="0.84"/>
              <dgm:constr type="h" for="ch" forName="wedge1" refType="h" fact="0.84"/>
              <dgm:constr type="l" for="ch" forName="wedge1Tx" refType="w" fact="0.53"/>
              <dgm:constr type="t" for="ch" forName="wedge1Tx" refType="h" fact="0.115"/>
              <dgm:constr type="w" for="ch" forName="wedge1Tx" refType="w" fact="0.23"/>
              <dgm:constr type="h" for="ch" forName="wedge1Tx" refType="h" fact="0.14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55"/>
              <dgm:constr type="t" for="ch" forName="wedge2Tx" refType="h" fact="0.38"/>
              <dgm:constr type="w" for="ch" forName="wedge2Tx" refType="w" fact="0.244"/>
              <dgm:constr type="h" for="ch" forName="wedge2Tx" refType="h" fact="0.155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62"/>
              <dgm:constr type="t" for="ch" forName="wedge3Tx" refType="h" fact="0.58"/>
              <dgm:constr type="w" for="ch" forName="wedge3Tx" refType="w" fact="0.22"/>
              <dgm:constr type="h" for="ch" forName="wedge3Tx" refType="h" fact="0.16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3875"/>
              <dgm:constr type="t" for="ch" forName="wedge4Tx" refType="h" fact="0.74"/>
              <dgm:constr type="w" for="ch" forName="wedge4Tx" refType="w" fact="0.225"/>
              <dgm:constr type="h" for="ch" forName="wedge4Tx" refType="h" fact="0.16"/>
              <dgm:constr type="l" for="ch" forName="wedge5" refType="w" fact="0.08"/>
              <dgm:constr type="t" for="ch" forName="wedge5" refType="h" fact="0.08"/>
              <dgm:constr type="w" for="ch" forName="wedge5" refType="w" fact="0.84"/>
              <dgm:constr type="h" for="ch" forName="wedge5" refType="h" fact="0.84"/>
              <dgm:constr type="l" for="ch" forName="wedge5Tx" refType="w" fact="0.16"/>
              <dgm:constr type="t" for="ch" forName="wedge5Tx" refType="h" fact="0.58"/>
              <dgm:constr type="w" for="ch" forName="wedge5Tx" refType="w" fact="0.22"/>
              <dgm:constr type="h" for="ch" forName="wedge5Tx" refType="h" fact="0.16"/>
              <dgm:constr type="l" for="ch" forName="wedge6" refType="w" fact="0.08"/>
              <dgm:constr type="t" for="ch" forName="wedge6" refType="h" fact="0.08"/>
              <dgm:constr type="w" for="ch" forName="wedge6" refType="w" fact="0.84"/>
              <dgm:constr type="h" for="ch" forName="wedge6" refType="h" fact="0.84"/>
              <dgm:constr type="l" for="ch" forName="wedge6Tx" refType="w" fact="0.101"/>
              <dgm:constr type="t" for="ch" forName="wedge6Tx" refType="h" fact="0.38"/>
              <dgm:constr type="w" for="ch" forName="wedge6Tx" refType="w" fact="0.244"/>
              <dgm:constr type="h" for="ch" forName="wedge6Tx" refType="h" fact="0.155"/>
              <dgm:constr type="l" for="ch" forName="wedge7" refType="w" fact="0.08"/>
              <dgm:constr type="t" for="ch" forName="wedge7" refType="h" fact="0.08"/>
              <dgm:constr type="w" for="ch" forName="wedge7" refType="w" fact="0.84"/>
              <dgm:constr type="h" for="ch" forName="wedge7" refType="h" fact="0.84"/>
              <dgm:constr type="l" for="ch" forName="wedge7Tx" refType="w" fact="0.262"/>
              <dgm:constr type="t" for="ch" forName="wedge7Tx" refType="h" fact="0.16"/>
              <dgm:constr type="w" for="ch" forName="wedge7Tx" refType="w" fact="0.23"/>
              <dgm:constr type="h" for="ch" forName="wedge7Tx" refType="h" fact="0.145"/>
              <dgm:constr type="primFontSz" for="ch" ptType="node" op="equ"/>
            </dgm:constrLst>
          </dgm:if>
          <dgm:else name="Name22">
            <dgm:constrLst>
              <dgm:constr type="l" for="ch" forName="wedge1" refType="w" fact="0.08"/>
              <dgm:constr type="t" for="ch" forName="wedge1" refType="w" fact="0.08"/>
              <dgm:constr type="w" for="ch" forName="wedge1" refType="w" fact="0.84"/>
              <dgm:constr type="h" for="ch" forName="wedge1" refType="h" fact="0.84"/>
              <dgm:constr type="l" for="ch" forName="wedge1Tx" refType="w" fact="0.508"/>
              <dgm:constr type="t" for="ch" forName="wedge1Tx" refType="h" fact="0.16"/>
              <dgm:constr type="w" for="ch" forName="wedge1Tx" refType="w" fact="0.23"/>
              <dgm:constr type="h" for="ch" forName="wedge1Tx" refType="h" fact="0.145"/>
              <dgm:constr type="l" for="ch" forName="wedge2" refType="w" fact="0.08"/>
              <dgm:constr type="t" for="ch" forName="wedge2" refType="w" fact="0.08"/>
              <dgm:constr type="w" for="ch" forName="wedge2" refType="w" fact="0.84"/>
              <dgm:constr type="h" for="ch" forName="wedge2" refType="h" fact="0.84"/>
              <dgm:constr type="l" for="ch" forName="wedge2Tx" refType="w" fact="0.655"/>
              <dgm:constr type="t" for="ch" forName="wedge2Tx" refType="h" fact="0.38"/>
              <dgm:constr type="w" for="ch" forName="wedge2Tx" refType="w" fact="0.244"/>
              <dgm:constr type="h" for="ch" forName="wedge2Tx" refType="h" fact="0.155"/>
              <dgm:constr type="l" for="ch" forName="wedge3" refType="w" fact="0.08"/>
              <dgm:constr type="t" for="ch" forName="wedge3" refType="w" fact="0.08"/>
              <dgm:constr type="w" for="ch" forName="wedge3" refType="w" fact="0.84"/>
              <dgm:constr type="h" for="ch" forName="wedge3" refType="h" fact="0.84"/>
              <dgm:constr type="l" for="ch" forName="wedge3Tx" refType="w" fact="0.62"/>
              <dgm:constr type="t" for="ch" forName="wedge3Tx" refType="h" fact="0.58"/>
              <dgm:constr type="w" for="ch" forName="wedge3Tx" refType="w" fact="0.22"/>
              <dgm:constr type="h" for="ch" forName="wedge3Tx" refType="h" fact="0.16"/>
              <dgm:constr type="l" for="ch" forName="wedge4" refType="w" fact="0.08"/>
              <dgm:constr type="t" for="ch" forName="wedge4" refType="h" fact="0.08"/>
              <dgm:constr type="w" for="ch" forName="wedge4" refType="w" fact="0.84"/>
              <dgm:constr type="h" for="ch" forName="wedge4" refType="h" fact="0.84"/>
              <dgm:constr type="l" for="ch" forName="wedge4Tx" refType="w" fact="0.3875"/>
              <dgm:constr type="t" for="ch" forName="wedge4Tx" refType="h" fact="0.74"/>
              <dgm:constr type="w" for="ch" forName="wedge4Tx" refType="w" fact="0.225"/>
              <dgm:constr type="h" for="ch" forName="wedge4Tx" refType="h" fact="0.16"/>
              <dgm:constr type="l" for="ch" forName="wedge5" refType="w" fact="0.08"/>
              <dgm:constr type="t" for="ch" forName="wedge5" refType="h" fact="0.08"/>
              <dgm:constr type="w" for="ch" forName="wedge5" refType="w" fact="0.84"/>
              <dgm:constr type="h" for="ch" forName="wedge5" refType="h" fact="0.84"/>
              <dgm:constr type="l" for="ch" forName="wedge5Tx" refType="w" fact="0.16"/>
              <dgm:constr type="t" for="ch" forName="wedge5Tx" refType="h" fact="0.58"/>
              <dgm:constr type="w" for="ch" forName="wedge5Tx" refType="w" fact="0.22"/>
              <dgm:constr type="h" for="ch" forName="wedge5Tx" refType="h" fact="0.16"/>
              <dgm:constr type="l" for="ch" forName="wedge6" refType="w" fact="0.08"/>
              <dgm:constr type="t" for="ch" forName="wedge6" refType="h" fact="0.08"/>
              <dgm:constr type="w" for="ch" forName="wedge6" refType="w" fact="0.84"/>
              <dgm:constr type="h" for="ch" forName="wedge6" refType="h" fact="0.84"/>
              <dgm:constr type="l" for="ch" forName="wedge6Tx" refType="w" fact="0.101"/>
              <dgm:constr type="t" for="ch" forName="wedge6Tx" refType="h" fact="0.38"/>
              <dgm:constr type="w" for="ch" forName="wedge6Tx" refType="w" fact="0.244"/>
              <dgm:constr type="h" for="ch" forName="wedge6Tx" refType="h" fact="0.155"/>
              <dgm:constr type="l" for="ch" forName="wedge7" refType="w" fact="0.0583"/>
              <dgm:constr type="t" for="ch" forName="wedge7" refType="h" fact="0.035"/>
              <dgm:constr type="w" for="ch" forName="wedge7" refType="w" fact="0.84"/>
              <dgm:constr type="h" for="ch" forName="wedge7" refType="h" fact="0.84"/>
              <dgm:constr type="l" for="ch" forName="wedge7Tx" refType="w" fact="0.2403"/>
              <dgm:constr type="t" for="ch" forName="wedge7Tx" refType="h" fact="0.115"/>
              <dgm:constr type="w" for="ch" forName="wedge7Tx" refType="w" fact="0.23"/>
              <dgm:constr type="h" for="ch" forName="wedge7Tx" refType="h" fact="0.145"/>
              <dgm:constr type="primFontSz" for="ch" ptType="node" op="equ"/>
            </dgm:constrLst>
          </dgm:else>
        </dgm:choose>
      </dgm:else>
    </dgm:choose>
    <dgm:ruleLst/>
    <dgm:choose name="Name23">
      <dgm:if name="Name24" axis="ch" ptType="node" func="cnt" op="gte" val="1">
        <dgm:layoutNode name="wedge1">
          <dgm:alg type="sp"/>
          <dgm:choose name="Name25">
            <dgm:if name="Name26" axis="ch" ptType="node" func="cnt" op="equ" val="1">
              <dgm:shape xmlns:r="http://schemas.openxmlformats.org/officeDocument/2006/relationships" type="ellipse" r:blip="">
                <dgm:adjLst/>
              </dgm:shape>
            </dgm:if>
            <dgm:if name="Name27" axis="ch" ptType="node" func="cnt" op="equ" val="2">
              <dgm:shape xmlns:r="http://schemas.openxmlformats.org/officeDocument/2006/relationships" type="pie" r:blip="">
                <dgm:adjLst>
                  <dgm:adj idx="1" val="270"/>
                  <dgm:adj idx="2" val="90"/>
                </dgm:adjLst>
              </dgm:shape>
            </dgm:if>
            <dgm:if name="Name28" axis="ch" ptType="node" func="cnt" op="equ" val="3">
              <dgm:shape xmlns:r="http://schemas.openxmlformats.org/officeDocument/2006/relationships" type="pie" r:blip="">
                <dgm:adjLst>
                  <dgm:adj idx="1" val="270"/>
                  <dgm:adj idx="2" val="30"/>
                </dgm:adjLst>
              </dgm:shape>
            </dgm:if>
            <dgm:if name="Name29" axis="ch" ptType="node" func="cnt" op="equ" val="4">
              <dgm:shape xmlns:r="http://schemas.openxmlformats.org/officeDocument/2006/relationships" type="pie" r:blip="">
                <dgm:adjLst>
                  <dgm:adj idx="1" val="270"/>
                  <dgm:adj idx="2" val="0"/>
                </dgm:adjLst>
              </dgm:shape>
            </dgm:if>
            <dgm:if name="Name30" axis="ch" ptType="node" func="cnt" op="equ" val="5">
              <dgm:shape xmlns:r="http://schemas.openxmlformats.org/officeDocument/2006/relationships" type="pie" r:blip="">
                <dgm:adjLst>
                  <dgm:adj idx="1" val="270"/>
                  <dgm:adj idx="2" val="342"/>
                </dgm:adjLst>
              </dgm:shape>
            </dgm:if>
            <dgm:if name="Name31" axis="ch" ptType="node" func="cnt" op="equ" val="6">
              <dgm:shape xmlns:r="http://schemas.openxmlformats.org/officeDocument/2006/relationships" type="pie" r:blip="">
                <dgm:adjLst>
                  <dgm:adj idx="1" val="270"/>
                  <dgm:adj idx="2" val="330"/>
                </dgm:adjLst>
              </dgm:shape>
            </dgm:if>
            <dgm:else name="Name32">
              <dgm:shape xmlns:r="http://schemas.openxmlformats.org/officeDocument/2006/relationships" type="pie" r:blip="">
                <dgm:adjLst>
                  <dgm:adj idx="1" val="270"/>
                  <dgm:adj idx="2" val="321.4286"/>
                </dgm:adjLst>
              </dgm:shape>
            </dgm:else>
          </dgm:choose>
          <dgm:choose name="Name33">
            <dgm:if name="Name34" func="var" arg="dir" op="equ" val="norm">
              <dgm:presOf axis="ch desOrSelf" ptType="node node" st="1 1" cnt="1 0"/>
            </dgm:if>
            <dgm:else name="Name35">
              <dgm:choose name="Name36">
                <dgm:if name="Name37" axis="ch" ptType="node" func="cnt" op="equ" val="1">
                  <dgm:presOf axis="ch desOrSelf" ptType="node node" st="1 1" cnt="1 0"/>
                </dgm:if>
                <dgm:if name="Name38" axis="ch" ptType="node" func="cnt" op="equ" val="2">
                  <dgm:presOf axis="ch desOrSelf" ptType="node node" st="2 1" cnt="1 0"/>
                </dgm:if>
                <dgm:if name="Name39" axis="ch" ptType="node" func="cnt" op="equ" val="3">
                  <dgm:presOf axis="ch desOrSelf" ptType="node node" st="3 1" cnt="1 0"/>
                </dgm:if>
                <dgm:if name="Name40" axis="ch" ptType="node" func="cnt" op="equ" val="4">
                  <dgm:presOf axis="ch desOrSelf" ptType="node node" st="4 1" cnt="1 0"/>
                </dgm:if>
                <dgm:if name="Name41" axis="ch" ptType="node" func="cnt" op="equ" val="5">
                  <dgm:presOf axis="ch desOrSelf" ptType="node node" st="5 1" cnt="1 0"/>
                </dgm:if>
                <dgm:if name="Name42" axis="ch" ptType="node" func="cnt" op="equ" val="6">
                  <dgm:presOf axis="ch desOrSelf" ptType="node node" st="6 1" cnt="1 0"/>
                </dgm:if>
                <dgm:else name="Name43">
                  <dgm:presOf axis="ch desOrSelf" ptType="node node" st="7 1" cnt="1 0"/>
                </dgm:else>
              </dgm:choose>
            </dgm:else>
          </dgm:choose>
          <dgm:constrLst/>
          <dgm:ruleLst/>
        </dgm:layoutNode>
        <dgm:layoutNode name="wedge1Tx" moveWith="wedge1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44">
            <dgm:if name="Name45" func="var" arg="dir" op="equ" val="norm">
              <dgm:presOf axis="ch desOrSelf" ptType="node node" st="1 1" cnt="1 0"/>
            </dgm:if>
            <dgm:else name="Name46">
              <dgm:choose name="Name47">
                <dgm:if name="Name48" axis="ch" ptType="node" func="cnt" op="equ" val="1">
                  <dgm:presOf axis="ch desOrSelf" ptType="node node" st="1 1" cnt="1 0"/>
                </dgm:if>
                <dgm:if name="Name49" axis="ch" ptType="node" func="cnt" op="equ" val="2">
                  <dgm:presOf axis="ch desOrSelf" ptType="node node" st="2 1" cnt="1 0"/>
                </dgm:if>
                <dgm:if name="Name50" axis="ch" ptType="node" func="cnt" op="equ" val="3">
                  <dgm:presOf axis="ch desOrSelf" ptType="node node" st="3 1" cnt="1 0"/>
                </dgm:if>
                <dgm:if name="Name51" axis="ch" ptType="node" func="cnt" op="equ" val="4">
                  <dgm:presOf axis="ch desOrSelf" ptType="node node" st="4 1" cnt="1 0"/>
                </dgm:if>
                <dgm:if name="Name52" axis="ch" ptType="node" func="cnt" op="equ" val="5">
                  <dgm:presOf axis="ch desOrSelf" ptType="node node" st="5 1" cnt="1 0"/>
                </dgm:if>
                <dgm:if name="Name53" axis="ch" ptType="node" func="cnt" op="equ" val="6">
                  <dgm:presOf axis="ch desOrSelf" ptType="node node" st="6 1" cnt="1 0"/>
                </dgm:if>
                <dgm:else name="Name54">
                  <dgm:presOf axis="ch desOrSelf" ptType="node node" st="7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55"/>
    </dgm:choose>
    <dgm:choose name="Name56">
      <dgm:if name="Name57" axis="ch" ptType="node" func="cnt" op="gte" val="2">
        <dgm:layoutNode name="wedge2">
          <dgm:alg type="sp"/>
          <dgm:choose name="Name58">
            <dgm:if name="Name59" axis="ch" ptType="node" func="cnt" op="equ" val="2">
              <dgm:shape xmlns:r="http://schemas.openxmlformats.org/officeDocument/2006/relationships" type="pie" r:blip="">
                <dgm:adjLst>
                  <dgm:adj idx="1" val="90"/>
                  <dgm:adj idx="2" val="270"/>
                </dgm:adjLst>
              </dgm:shape>
            </dgm:if>
            <dgm:if name="Name60" axis="ch" ptType="node" func="cnt" op="equ" val="3">
              <dgm:shape xmlns:r="http://schemas.openxmlformats.org/officeDocument/2006/relationships" type="pie" r:blip="">
                <dgm:adjLst>
                  <dgm:adj idx="1" val="30"/>
                  <dgm:adj idx="2" val="150"/>
                </dgm:adjLst>
              </dgm:shape>
            </dgm:if>
            <dgm:if name="Name61" axis="ch" ptType="node" func="cnt" op="equ" val="4">
              <dgm:shape xmlns:r="http://schemas.openxmlformats.org/officeDocument/2006/relationships" type="pie" r:blip="">
                <dgm:adjLst>
                  <dgm:adj idx="1" val="0"/>
                  <dgm:adj idx="2" val="90"/>
                </dgm:adjLst>
              </dgm:shape>
            </dgm:if>
            <dgm:if name="Name62" axis="ch" ptType="node" func="cnt" op="equ" val="5">
              <dgm:shape xmlns:r="http://schemas.openxmlformats.org/officeDocument/2006/relationships" type="pie" r:blip="">
                <dgm:adjLst>
                  <dgm:adj idx="1" val="342"/>
                  <dgm:adj idx="2" val="54"/>
                </dgm:adjLst>
              </dgm:shape>
            </dgm:if>
            <dgm:if name="Name63" axis="ch" ptType="node" func="cnt" op="equ" val="6">
              <dgm:shape xmlns:r="http://schemas.openxmlformats.org/officeDocument/2006/relationships" type="pie" r:blip="">
                <dgm:adjLst>
                  <dgm:adj idx="1" val="330"/>
                  <dgm:adj idx="2" val="30"/>
                </dgm:adjLst>
              </dgm:shape>
            </dgm:if>
            <dgm:else name="Name64">
              <dgm:shape xmlns:r="http://schemas.openxmlformats.org/officeDocument/2006/relationships" type="pie" r:blip="">
                <dgm:adjLst>
                  <dgm:adj idx="1" val="321.4286"/>
                  <dgm:adj idx="2" val="12.85714"/>
                </dgm:adjLst>
              </dgm:shape>
            </dgm:else>
          </dgm:choose>
          <dgm:choose name="Name65">
            <dgm:if name="Name66" func="var" arg="dir" op="equ" val="norm">
              <dgm:presOf axis="ch desOrSelf" ptType="node node" st="2 1" cnt="1 0"/>
            </dgm:if>
            <dgm:else name="Name67">
              <dgm:choose name="Name68">
                <dgm:if name="Name69" axis="ch" ptType="node" func="cnt" op="equ" val="2">
                  <dgm:presOf axis="ch desOrSelf" ptType="node node" st="1 1" cnt="1 0"/>
                </dgm:if>
                <dgm:if name="Name70" axis="ch" ptType="node" func="cnt" op="equ" val="3">
                  <dgm:presOf axis="ch desOrSelf" ptType="node node" st="2 1" cnt="1 0"/>
                </dgm:if>
                <dgm:if name="Name71" axis="ch" ptType="node" func="cnt" op="equ" val="4">
                  <dgm:presOf axis="ch desOrSelf" ptType="node node" st="3 1" cnt="1 0"/>
                </dgm:if>
                <dgm:if name="Name72" axis="ch" ptType="node" func="cnt" op="equ" val="5">
                  <dgm:presOf axis="ch desOrSelf" ptType="node node" st="4 1" cnt="1 0"/>
                </dgm:if>
                <dgm:if name="Name73" axis="ch" ptType="node" func="cnt" op="equ" val="6">
                  <dgm:presOf axis="ch desOrSelf" ptType="node node" st="5 1" cnt="1 0"/>
                </dgm:if>
                <dgm:else name="Name74">
                  <dgm:presOf axis="ch desOrSelf" ptType="node node" st="6 1" cnt="1 0"/>
                </dgm:else>
              </dgm:choose>
            </dgm:else>
          </dgm:choose>
          <dgm:constrLst/>
          <dgm:ruleLst/>
        </dgm:layoutNode>
        <dgm:layoutNode name="wedge2Tx" moveWith="wedge2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75">
            <dgm:if name="Name76" func="var" arg="dir" op="equ" val="norm">
              <dgm:presOf axis="ch desOrSelf" ptType="node node" st="2 1" cnt="1 0"/>
            </dgm:if>
            <dgm:else name="Name77">
              <dgm:choose name="Name78">
                <dgm:if name="Name79" axis="ch" ptType="node" func="cnt" op="equ" val="2">
                  <dgm:presOf axis="ch desOrSelf" ptType="node node" st="1 1" cnt="1 0"/>
                </dgm:if>
                <dgm:if name="Name80" axis="ch" ptType="node" func="cnt" op="equ" val="3">
                  <dgm:presOf axis="ch desOrSelf" ptType="node node" st="2 1" cnt="1 0"/>
                </dgm:if>
                <dgm:if name="Name81" axis="ch" ptType="node" func="cnt" op="equ" val="4">
                  <dgm:presOf axis="ch desOrSelf" ptType="node node" st="3 1" cnt="1 0"/>
                </dgm:if>
                <dgm:if name="Name82" axis="ch" ptType="node" func="cnt" op="equ" val="5">
                  <dgm:presOf axis="ch desOrSelf" ptType="node node" st="4 1" cnt="1 0"/>
                </dgm:if>
                <dgm:if name="Name83" axis="ch" ptType="node" func="cnt" op="equ" val="6">
                  <dgm:presOf axis="ch desOrSelf" ptType="node node" st="5 1" cnt="1 0"/>
                </dgm:if>
                <dgm:else name="Name84">
                  <dgm:presOf axis="ch desOrSelf" ptType="node node" st="6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85"/>
    </dgm:choose>
    <dgm:choose name="Name86">
      <dgm:if name="Name87" axis="ch" ptType="node" func="cnt" op="gte" val="3">
        <dgm:layoutNode name="wedge3">
          <dgm:alg type="sp"/>
          <dgm:choose name="Name88">
            <dgm:if name="Name89" axis="ch" ptType="node" func="cnt" op="equ" val="3">
              <dgm:shape xmlns:r="http://schemas.openxmlformats.org/officeDocument/2006/relationships" type="pie" r:blip="">
                <dgm:adjLst>
                  <dgm:adj idx="1" val="150"/>
                  <dgm:adj idx="2" val="270"/>
                </dgm:adjLst>
              </dgm:shape>
            </dgm:if>
            <dgm:if name="Name90" axis="ch" ptType="node" func="cnt" op="equ" val="4">
              <dgm:shape xmlns:r="http://schemas.openxmlformats.org/officeDocument/2006/relationships" type="pie" r:blip="">
                <dgm:adjLst>
                  <dgm:adj idx="1" val="90"/>
                  <dgm:adj idx="2" val="180"/>
                </dgm:adjLst>
              </dgm:shape>
            </dgm:if>
            <dgm:if name="Name91" axis="ch" ptType="node" func="cnt" op="equ" val="5">
              <dgm:shape xmlns:r="http://schemas.openxmlformats.org/officeDocument/2006/relationships" type="pie" r:blip="">
                <dgm:adjLst>
                  <dgm:adj idx="1" val="54"/>
                  <dgm:adj idx="2" val="126"/>
                </dgm:adjLst>
              </dgm:shape>
            </dgm:if>
            <dgm:if name="Name92" axis="ch" ptType="node" func="cnt" op="equ" val="6">
              <dgm:shape xmlns:r="http://schemas.openxmlformats.org/officeDocument/2006/relationships" type="pie" r:blip="">
                <dgm:adjLst>
                  <dgm:adj idx="1" val="30"/>
                  <dgm:adj idx="2" val="90"/>
                </dgm:adjLst>
              </dgm:shape>
            </dgm:if>
            <dgm:else name="Name93">
              <dgm:shape xmlns:r="http://schemas.openxmlformats.org/officeDocument/2006/relationships" type="pie" r:blip="">
                <dgm:adjLst>
                  <dgm:adj idx="1" val="12.85714"/>
                  <dgm:adj idx="2" val="64.28571"/>
                </dgm:adjLst>
              </dgm:shape>
            </dgm:else>
          </dgm:choose>
          <dgm:choose name="Name94">
            <dgm:if name="Name95" func="var" arg="dir" op="equ" val="norm">
              <dgm:presOf axis="ch desOrSelf" ptType="node node" st="3 1" cnt="1 0"/>
            </dgm:if>
            <dgm:else name="Name96">
              <dgm:choose name="Name97">
                <dgm:if name="Name98" axis="ch" ptType="node" func="cnt" op="equ" val="3">
                  <dgm:presOf axis="ch desOrSelf" ptType="node node" st="1 1" cnt="1 0"/>
                </dgm:if>
                <dgm:if name="Name99" axis="ch" ptType="node" func="cnt" op="equ" val="4">
                  <dgm:presOf axis="ch desOrSelf" ptType="node node" st="2 1" cnt="1 0"/>
                </dgm:if>
                <dgm:if name="Name100" axis="ch" ptType="node" func="cnt" op="equ" val="5">
                  <dgm:presOf axis="ch desOrSelf" ptType="node node" st="3 1" cnt="1 0"/>
                </dgm:if>
                <dgm:if name="Name101" axis="ch" ptType="node" func="cnt" op="equ" val="6">
                  <dgm:presOf axis="ch desOrSelf" ptType="node node" st="4 1" cnt="1 0"/>
                </dgm:if>
                <dgm:else name="Name102">
                  <dgm:presOf axis="ch desOrSelf" ptType="node node" st="5 1" cnt="1 0"/>
                </dgm:else>
              </dgm:choose>
            </dgm:else>
          </dgm:choose>
          <dgm:constrLst/>
          <dgm:ruleLst/>
        </dgm:layoutNode>
        <dgm:layoutNode name="wedge3Tx" moveWith="wedge3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03">
            <dgm:if name="Name104" func="var" arg="dir" op="equ" val="norm">
              <dgm:presOf axis="ch desOrSelf" ptType="node node" st="3 1" cnt="1 0"/>
            </dgm:if>
            <dgm:else name="Name105">
              <dgm:choose name="Name106">
                <dgm:if name="Name107" axis="ch" ptType="node" func="cnt" op="equ" val="3">
                  <dgm:presOf axis="ch desOrSelf" ptType="node node" st="1 1" cnt="1 0"/>
                </dgm:if>
                <dgm:if name="Name108" axis="ch" ptType="node" func="cnt" op="equ" val="4">
                  <dgm:presOf axis="ch desOrSelf" ptType="node node" st="2 1" cnt="1 0"/>
                </dgm:if>
                <dgm:if name="Name109" axis="ch" ptType="node" func="cnt" op="equ" val="5">
                  <dgm:presOf axis="ch desOrSelf" ptType="node node" st="3 1" cnt="1 0"/>
                </dgm:if>
                <dgm:if name="Name110" axis="ch" ptType="node" func="cnt" op="equ" val="6">
                  <dgm:presOf axis="ch desOrSelf" ptType="node node" st="4 1" cnt="1 0"/>
                </dgm:if>
                <dgm:else name="Name111">
                  <dgm:presOf axis="ch desOrSelf" ptType="node node" st="5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12"/>
    </dgm:choose>
    <dgm:choose name="Name113">
      <dgm:if name="Name114" axis="ch" ptType="node" func="cnt" op="gte" val="4">
        <dgm:layoutNode name="wedge4">
          <dgm:alg type="sp"/>
          <dgm:choose name="Name115">
            <dgm:if name="Name116" axis="ch" ptType="node" func="cnt" op="equ" val="4">
              <dgm:shape xmlns:r="http://schemas.openxmlformats.org/officeDocument/2006/relationships" type="pie" r:blip="">
                <dgm:adjLst>
                  <dgm:adj idx="1" val="180"/>
                  <dgm:adj idx="2" val="270"/>
                </dgm:adjLst>
              </dgm:shape>
            </dgm:if>
            <dgm:if name="Name117" axis="ch" ptType="node" func="cnt" op="equ" val="5">
              <dgm:shape xmlns:r="http://schemas.openxmlformats.org/officeDocument/2006/relationships" type="pie" r:blip="">
                <dgm:adjLst>
                  <dgm:adj idx="1" val="126"/>
                  <dgm:adj idx="2" val="198"/>
                </dgm:adjLst>
              </dgm:shape>
            </dgm:if>
            <dgm:if name="Name118" axis="ch" ptType="node" func="cnt" op="equ" val="6">
              <dgm:shape xmlns:r="http://schemas.openxmlformats.org/officeDocument/2006/relationships" type="pie" r:blip="">
                <dgm:adjLst>
                  <dgm:adj idx="1" val="90"/>
                  <dgm:adj idx="2" val="150"/>
                </dgm:adjLst>
              </dgm:shape>
            </dgm:if>
            <dgm:else name="Name119">
              <dgm:shape xmlns:r="http://schemas.openxmlformats.org/officeDocument/2006/relationships" type="pie" r:blip="">
                <dgm:adjLst>
                  <dgm:adj idx="1" val="64.2871"/>
                  <dgm:adj idx="2" val="115.7143"/>
                </dgm:adjLst>
              </dgm:shape>
            </dgm:else>
          </dgm:choose>
          <dgm:choose name="Name120">
            <dgm:if name="Name121" func="var" arg="dir" op="equ" val="norm">
              <dgm:presOf axis="ch desOrSelf" ptType="node node" st="4 1" cnt="1 0"/>
            </dgm:if>
            <dgm:else name="Name122">
              <dgm:choose name="Name123">
                <dgm:if name="Name124" axis="ch" ptType="node" func="cnt" op="equ" val="4">
                  <dgm:presOf axis="ch desOrSelf" ptType="node node" st="1 1" cnt="1 0"/>
                </dgm:if>
                <dgm:if name="Name125" axis="ch" ptType="node" func="cnt" op="equ" val="5">
                  <dgm:presOf axis="ch desOrSelf" ptType="node node" st="2 1" cnt="1 0"/>
                </dgm:if>
                <dgm:if name="Name126" axis="ch" ptType="node" func="cnt" op="equ" val="6">
                  <dgm:presOf axis="ch desOrSelf" ptType="node node" st="3 1" cnt="1 0"/>
                </dgm:if>
                <dgm:else name="Name127">
                  <dgm:presOf axis="ch desOrSelf" ptType="node node" st="4 1" cnt="1 0"/>
                </dgm:else>
              </dgm:choose>
            </dgm:else>
          </dgm:choose>
          <dgm:constrLst/>
          <dgm:ruleLst/>
        </dgm:layoutNode>
        <dgm:layoutNode name="wedge4Tx" moveWith="wedge4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28">
            <dgm:if name="Name129" func="var" arg="dir" op="equ" val="norm">
              <dgm:presOf axis="ch desOrSelf" ptType="node node" st="4 1" cnt="1 0"/>
            </dgm:if>
            <dgm:else name="Name130">
              <dgm:choose name="Name131">
                <dgm:if name="Name132" axis="ch" ptType="node" func="cnt" op="equ" val="4">
                  <dgm:presOf axis="ch desOrSelf" ptType="node node" st="1 1" cnt="1 0"/>
                </dgm:if>
                <dgm:if name="Name133" axis="ch" ptType="node" func="cnt" op="equ" val="5">
                  <dgm:presOf axis="ch desOrSelf" ptType="node node" st="2 1" cnt="1 0"/>
                </dgm:if>
                <dgm:if name="Name134" axis="ch" ptType="node" func="cnt" op="equ" val="6">
                  <dgm:presOf axis="ch desOrSelf" ptType="node node" st="3 1" cnt="1 0"/>
                </dgm:if>
                <dgm:else name="Name135">
                  <dgm:presOf axis="ch desOrSelf" ptType="node node" st="4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36"/>
    </dgm:choose>
    <dgm:choose name="Name137">
      <dgm:if name="Name138" axis="ch" ptType="node" func="cnt" op="gte" val="5">
        <dgm:layoutNode name="wedge5">
          <dgm:alg type="sp"/>
          <dgm:choose name="Name139">
            <dgm:if name="Name140" axis="ch" ptType="node" func="cnt" op="equ" val="5">
              <dgm:shape xmlns:r="http://schemas.openxmlformats.org/officeDocument/2006/relationships" type="pie" r:blip="">
                <dgm:adjLst>
                  <dgm:adj idx="1" val="198"/>
                  <dgm:adj idx="2" val="270"/>
                </dgm:adjLst>
              </dgm:shape>
            </dgm:if>
            <dgm:if name="Name141" axis="ch" ptType="node" func="cnt" op="equ" val="6">
              <dgm:shape xmlns:r="http://schemas.openxmlformats.org/officeDocument/2006/relationships" type="pie" r:blip="">
                <dgm:adjLst>
                  <dgm:adj idx="1" val="150"/>
                  <dgm:adj idx="2" val="210"/>
                </dgm:adjLst>
              </dgm:shape>
            </dgm:if>
            <dgm:else name="Name142">
              <dgm:shape xmlns:r="http://schemas.openxmlformats.org/officeDocument/2006/relationships" type="pie" r:blip="">
                <dgm:adjLst>
                  <dgm:adj idx="1" val="115.7143"/>
                  <dgm:adj idx="2" val="167.1429"/>
                </dgm:adjLst>
              </dgm:shape>
            </dgm:else>
          </dgm:choose>
          <dgm:choose name="Name143">
            <dgm:if name="Name144" func="var" arg="dir" op="equ" val="norm">
              <dgm:presOf axis="ch desOrSelf" ptType="node node" st="5 1" cnt="1 0"/>
            </dgm:if>
            <dgm:else name="Name145">
              <dgm:choose name="Name146">
                <dgm:if name="Name147" axis="ch" ptType="node" func="cnt" op="equ" val="5">
                  <dgm:presOf axis="ch desOrSelf" ptType="node node" st="1 1" cnt="1 0"/>
                </dgm:if>
                <dgm:if name="Name148" axis="ch" ptType="node" func="cnt" op="equ" val="6">
                  <dgm:presOf axis="ch desOrSelf" ptType="node node" st="2 1" cnt="1 0"/>
                </dgm:if>
                <dgm:else name="Name149">
                  <dgm:presOf axis="ch desOrSelf" ptType="node node" st="3 1" cnt="1 0"/>
                </dgm:else>
              </dgm:choose>
            </dgm:else>
          </dgm:choose>
          <dgm:constrLst/>
          <dgm:ruleLst/>
        </dgm:layoutNode>
        <dgm:layoutNode name="wedge5Tx" moveWith="wedge5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50">
            <dgm:if name="Name151" func="var" arg="dir" op="equ" val="norm">
              <dgm:presOf axis="ch desOrSelf" ptType="node node" st="5 1" cnt="1 0"/>
            </dgm:if>
            <dgm:else name="Name152">
              <dgm:choose name="Name153">
                <dgm:if name="Name154" axis="ch" ptType="node" func="cnt" op="equ" val="5">
                  <dgm:presOf axis="ch desOrSelf" ptType="node node" st="1 1" cnt="1 0"/>
                </dgm:if>
                <dgm:if name="Name155" axis="ch" ptType="node" func="cnt" op="equ" val="6">
                  <dgm:presOf axis="ch desOrSelf" ptType="node node" st="2 1" cnt="1 0"/>
                </dgm:if>
                <dgm:else name="Name156">
                  <dgm:presOf axis="ch desOrSelf" ptType="node node" st="3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57"/>
    </dgm:choose>
    <dgm:choose name="Name158">
      <dgm:if name="Name159" axis="ch" ptType="node" func="cnt" op="gte" val="6">
        <dgm:layoutNode name="wedge6">
          <dgm:alg type="sp"/>
          <dgm:choose name="Name160">
            <dgm:if name="Name161" axis="ch" ptType="node" func="cnt" op="equ" val="6">
              <dgm:shape xmlns:r="http://schemas.openxmlformats.org/officeDocument/2006/relationships" type="pie" r:blip="">
                <dgm:adjLst>
                  <dgm:adj idx="1" val="210"/>
                  <dgm:adj idx="2" val="270"/>
                </dgm:adjLst>
              </dgm:shape>
            </dgm:if>
            <dgm:else name="Name162">
              <dgm:shape xmlns:r="http://schemas.openxmlformats.org/officeDocument/2006/relationships" type="pie" r:blip="">
                <dgm:adjLst>
                  <dgm:adj idx="1" val="167.1429"/>
                  <dgm:adj idx="2" val="218.5714"/>
                </dgm:adjLst>
              </dgm:shape>
            </dgm:else>
          </dgm:choose>
          <dgm:choose name="Name163">
            <dgm:if name="Name164" func="var" arg="dir" op="equ" val="norm">
              <dgm:presOf axis="ch desOrSelf" ptType="node node" st="6 1" cnt="1 0"/>
            </dgm:if>
            <dgm:else name="Name165">
              <dgm:choose name="Name166">
                <dgm:if name="Name167" axis="ch" ptType="node" func="cnt" op="equ" val="6">
                  <dgm:presOf axis="ch desOrSelf" ptType="node node" st="1 1" cnt="1 0"/>
                </dgm:if>
                <dgm:else name="Name168">
                  <dgm:presOf axis="ch desOrSelf" ptType="node node" st="2 1" cnt="1 0"/>
                </dgm:else>
              </dgm:choose>
            </dgm:else>
          </dgm:choose>
          <dgm:constrLst/>
          <dgm:ruleLst/>
        </dgm:layoutNode>
        <dgm:layoutNode name="wedge6Tx" moveWith="wedge6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69">
            <dgm:if name="Name170" func="var" arg="dir" op="equ" val="norm">
              <dgm:presOf axis="ch desOrSelf" ptType="node node" st="6 1" cnt="1 0"/>
            </dgm:if>
            <dgm:else name="Name171">
              <dgm:choose name="Name172">
                <dgm:if name="Name173" axis="ch" ptType="node" func="cnt" op="equ" val="6">
                  <dgm:presOf axis="ch desOrSelf" ptType="node node" st="1 1" cnt="1 0"/>
                </dgm:if>
                <dgm:else name="Name174">
                  <dgm:presOf axis="ch desOrSelf" ptType="node node" st="2 1" cnt="1 0"/>
                </dgm:else>
              </dgm:choose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75"/>
    </dgm:choose>
    <dgm:choose name="Name176">
      <dgm:if name="Name177" axis="ch" ptType="node" func="cnt" op="gte" val="7">
        <dgm:layoutNode name="wedge7">
          <dgm:alg type="sp"/>
          <dgm:shape xmlns:r="http://schemas.openxmlformats.org/officeDocument/2006/relationships" type="pie" r:blip="">
            <dgm:adjLst>
              <dgm:adj idx="1" val="218.5714"/>
              <dgm:adj idx="2" val="270"/>
            </dgm:adjLst>
          </dgm:shape>
          <dgm:choose name="Name178">
            <dgm:if name="Name179" func="var" arg="dir" op="equ" val="norm">
              <dgm:presOf axis="ch desOrSelf" ptType="node node" st="7 1" cnt="1 0"/>
            </dgm:if>
            <dgm:else name="Name180">
              <dgm:presOf axis="ch desOrSelf" ptType="node node" st="1 1" cnt="1 0"/>
            </dgm:else>
          </dgm:choose>
          <dgm:constrLst/>
          <dgm:ruleLst/>
        </dgm:layoutNode>
        <dgm:layoutNode name="wedge7Tx" moveWith="wedge7">
          <dgm:varLst>
            <dgm:chMax val="0"/>
            <dgm:chPref val="0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choose name="Name181">
            <dgm:if name="Name182" func="var" arg="dir" op="equ" val="norm">
              <dgm:presOf axis="ch desOrSelf" ptType="node node" st="7 1" cnt="1 0"/>
            </dgm:if>
            <dgm:else name="Name183">
              <dgm:presOf axis="ch desOrSelf" ptType="node node" st="1 1" cnt="1 0"/>
            </dgm:else>
          </dgm:choose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if>
      <dgm:else name="Name184"/>
    </dgm:choose>
  </dgm:layoutNode>
</dgm:layoutDef>
</file>

<file path=ppt/diagrams/layout10.xml><?xml version="1.0" encoding="utf-8"?>
<dgm:layoutDef xmlns:dgm="http://schemas.openxmlformats.org/drawingml/2006/diagram" xmlns:a="http://schemas.openxmlformats.org/drawingml/2006/main" uniqueId="urn:microsoft.com/office/officeart/2005/8/layout/vList3">
  <dgm:title val=""/>
  <dgm:desc val=""/>
  <dgm:catLst>
    <dgm:cat type="list" pri="14000"/>
    <dgm:cat type="convert" pri="3000"/>
    <dgm:cat type="picture" pri="27000"/>
    <dgm:cat type="pictureconvert" pri="27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alg type="lin">
      <dgm:param type="linDir" val="fromT"/>
      <dgm:param type="vertAlign" val="mid"/>
      <dgm:param type="horzAlign" val="ctr"/>
    </dgm:alg>
    <dgm:shape xmlns:r="http://schemas.openxmlformats.org/officeDocument/2006/relationships" r:blip="">
      <dgm:adjLst/>
    </dgm:shape>
    <dgm:presOf/>
    <dgm:constrLst>
      <dgm:constr type="w" for="ch" forName="composite" refType="w"/>
      <dgm:constr type="h" for="ch" forName="composite" refType="h"/>
      <dgm:constr type="h" for="ch" forName="spacing" refType="h" refFor="ch" refForName="composite" fact="0.25"/>
      <dgm:constr type="h" for="ch" forName="spacing" refType="w" op="lte" fact="0.1"/>
      <dgm:constr type="primFontSz" for="des" ptType="node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l" for="ch" forName="imgShp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l" for="ch" forName="txShp" refType="w" refFor="ch" refForName="imgShp" fact="0.5"/>
              <dgm:constr type="lMarg" for="ch" forName="txShp" refType="w" refFor="ch" refForName="imgShp" fact="1.25"/>
            </dgm:constrLst>
          </dgm:if>
          <dgm:else name="Name3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r" for="ch" forName="imgShp" refType="w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r" for="ch" forName="txShp" refType="ctrX" refFor="ch" refForName="imgShp"/>
              <dgm:constr type="rMarg" for="ch" forName="txShp" refType="w" refFor="ch" refForName="imgShp" fact="1.25"/>
            </dgm:constrLst>
          </dgm:else>
        </dgm:choose>
        <dgm:ruleLst/>
        <dgm:layoutNode name="imgShp" styleLbl="fgImgPlac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  <dgm:layoutNode name="txShp">
          <dgm:varLst>
            <dgm:bulletEnabled val="1"/>
          </dgm:varLst>
          <dgm:alg type="tx"/>
          <dgm:choose name="Name4">
            <dgm:if name="Name5" func="var" arg="dir" op="equ" val="norm">
              <dgm:shape xmlns:r="http://schemas.openxmlformats.org/officeDocument/2006/relationships" rot="180" type="homePlate" r:blip="" zOrderOff="-1">
                <dgm:adjLst/>
              </dgm:shape>
            </dgm:if>
            <dgm:else name="Name6">
              <dgm:shape xmlns:r="http://schemas.openxmlformats.org/officeDocument/2006/relationships" type="homePlate" r:blip="" zOrderOff="-1">
                <dgm:adjLst/>
              </dgm:shape>
            </dgm:else>
          </dgm:choose>
          <dgm:presOf axis="desOrSelf" ptType="node"/>
          <dgm:constrLst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Name7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11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12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List3">
  <dgm:title val=""/>
  <dgm:desc val=""/>
  <dgm:catLst>
    <dgm:cat type="list" pri="14000"/>
    <dgm:cat type="convert" pri="3000"/>
    <dgm:cat type="picture" pri="27000"/>
    <dgm:cat type="pictureconvert" pri="27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alg type="lin">
      <dgm:param type="linDir" val="fromT"/>
      <dgm:param type="vertAlign" val="mid"/>
      <dgm:param type="horzAlign" val="ctr"/>
    </dgm:alg>
    <dgm:shape xmlns:r="http://schemas.openxmlformats.org/officeDocument/2006/relationships" r:blip="">
      <dgm:adjLst/>
    </dgm:shape>
    <dgm:presOf/>
    <dgm:constrLst>
      <dgm:constr type="w" for="ch" forName="composite" refType="w"/>
      <dgm:constr type="h" for="ch" forName="composite" refType="h"/>
      <dgm:constr type="h" for="ch" forName="spacing" refType="h" refFor="ch" refForName="composite" fact="0.25"/>
      <dgm:constr type="h" for="ch" forName="spacing" refType="w" op="lte" fact="0.1"/>
      <dgm:constr type="primFontSz" for="des" ptType="node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l" for="ch" forName="imgShp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l" for="ch" forName="txShp" refType="w" refFor="ch" refForName="imgShp" fact="0.5"/>
              <dgm:constr type="lMarg" for="ch" forName="txShp" refType="w" refFor="ch" refForName="imgShp" fact="1.25"/>
            </dgm:constrLst>
          </dgm:if>
          <dgm:else name="Name3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r" for="ch" forName="imgShp" refType="w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r" for="ch" forName="txShp" refType="ctrX" refFor="ch" refForName="imgShp"/>
              <dgm:constr type="rMarg" for="ch" forName="txShp" refType="w" refFor="ch" refForName="imgShp" fact="1.25"/>
            </dgm:constrLst>
          </dgm:else>
        </dgm:choose>
        <dgm:ruleLst/>
        <dgm:layoutNode name="imgShp" styleLbl="fgImgPlac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  <dgm:layoutNode name="txShp">
          <dgm:varLst>
            <dgm:bulletEnabled val="1"/>
          </dgm:varLst>
          <dgm:alg type="tx"/>
          <dgm:choose name="Name4">
            <dgm:if name="Name5" func="var" arg="dir" op="equ" val="norm">
              <dgm:shape xmlns:r="http://schemas.openxmlformats.org/officeDocument/2006/relationships" rot="180" type="homePlate" r:blip="" zOrderOff="-1">
                <dgm:adjLst/>
              </dgm:shape>
            </dgm:if>
            <dgm:else name="Name6">
              <dgm:shape xmlns:r="http://schemas.openxmlformats.org/officeDocument/2006/relationships" type="homePlate" r:blip="" zOrderOff="-1">
                <dgm:adjLst/>
              </dgm:shape>
            </dgm:else>
          </dgm:choose>
          <dgm:presOf axis="desOrSelf" ptType="node"/>
          <dgm:constrLst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Name7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vList3">
  <dgm:title val=""/>
  <dgm:desc val=""/>
  <dgm:catLst>
    <dgm:cat type="list" pri="14000"/>
    <dgm:cat type="convert" pri="3000"/>
    <dgm:cat type="picture" pri="27000"/>
    <dgm:cat type="pictureconvert" pri="27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Flow">
    <dgm:varLst>
      <dgm:dir/>
      <dgm:resizeHandles val="exact"/>
    </dgm:varLst>
    <dgm:alg type="lin">
      <dgm:param type="linDir" val="fromT"/>
      <dgm:param type="vertAlign" val="mid"/>
      <dgm:param type="horzAlign" val="ctr"/>
    </dgm:alg>
    <dgm:shape xmlns:r="http://schemas.openxmlformats.org/officeDocument/2006/relationships" r:blip="">
      <dgm:adjLst/>
    </dgm:shape>
    <dgm:presOf/>
    <dgm:constrLst>
      <dgm:constr type="w" for="ch" forName="composite" refType="w"/>
      <dgm:constr type="h" for="ch" forName="composite" refType="h"/>
      <dgm:constr type="h" for="ch" forName="spacing" refType="h" refFor="ch" refForName="composite" fact="0.25"/>
      <dgm:constr type="h" for="ch" forName="spacing" refType="w" op="lte" fact="0.1"/>
      <dgm:constr type="primFontSz" for="des" ptType="node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l" for="ch" forName="imgShp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l" for="ch" forName="txShp" refType="w" refFor="ch" refForName="imgShp" fact="0.5"/>
              <dgm:constr type="lMarg" for="ch" forName="txShp" refType="w" refFor="ch" refForName="imgShp" fact="1.25"/>
            </dgm:constrLst>
          </dgm:if>
          <dgm:else name="Name3">
            <dgm:constrLst>
              <dgm:constr type="w" for="ch" forName="imgShp" refType="w" fact="0.335"/>
              <dgm:constr type="h" for="ch" forName="imgShp" refType="w" refFor="ch" refForName="imgShp" op="equ"/>
              <dgm:constr type="h" for="ch" forName="imgShp" refType="h" op="lte"/>
              <dgm:constr type="ctrY" for="ch" forName="imgShp" refType="h" fact="0.5"/>
              <dgm:constr type="r" for="ch" forName="imgShp" refType="w"/>
              <dgm:constr type="w" for="ch" forName="txShp" refType="w" op="equ" fact="0.665"/>
              <dgm:constr type="h" for="ch" forName="txShp" refType="h" refFor="ch" refForName="imgShp" op="equ"/>
              <dgm:constr type="ctrY" for="ch" forName="txShp" refType="h" fact="0.5"/>
              <dgm:constr type="r" for="ch" forName="txShp" refType="ctrX" refFor="ch" refForName="imgShp"/>
              <dgm:constr type="rMarg" for="ch" forName="txShp" refType="w" refFor="ch" refForName="imgShp" fact="1.25"/>
            </dgm:constrLst>
          </dgm:else>
        </dgm:choose>
        <dgm:ruleLst/>
        <dgm:layoutNode name="imgShp" styleLbl="fgImgPlace1">
          <dgm:alg type="sp"/>
          <dgm:shape xmlns:r="http://schemas.openxmlformats.org/officeDocument/2006/relationships" type="ellipse" r:blip="" blipPhldr="1">
            <dgm:adjLst/>
          </dgm:shape>
          <dgm:presOf/>
          <dgm:constrLst/>
          <dgm:ruleLst/>
        </dgm:layoutNode>
        <dgm:layoutNode name="txShp">
          <dgm:varLst>
            <dgm:bulletEnabled val="1"/>
          </dgm:varLst>
          <dgm:alg type="tx"/>
          <dgm:choose name="Name4">
            <dgm:if name="Name5" func="var" arg="dir" op="equ" val="norm">
              <dgm:shape xmlns:r="http://schemas.openxmlformats.org/officeDocument/2006/relationships" rot="180" type="homePlate" r:blip="" zOrderOff="-1">
                <dgm:adjLst/>
              </dgm:shape>
            </dgm:if>
            <dgm:else name="Name6">
              <dgm:shape xmlns:r="http://schemas.openxmlformats.org/officeDocument/2006/relationships" type="homePlate" r:blip="" zOrderOff="-1">
                <dgm:adjLst/>
              </dgm:shape>
            </dgm:else>
          </dgm:choose>
          <dgm:presOf axis="desOrSelf" ptType="node"/>
          <dgm:constrLst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layoutNode>
      <dgm:forEach name="Name7" axis="followSib" ptType="sibTrans" cnt="1">
        <dgm:layoutNode name="spacing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hProcess11">
  <dgm:title val=""/>
  <dgm:desc val=""/>
  <dgm:catLst>
    <dgm:cat type="process" pri="8000"/>
    <dgm:cat type="convert" pri="14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4" srcId="0" destId="1" srcOrd="0" destOrd="0"/>
        <dgm:cxn modelId="5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onstrLst>
          <dgm:constr type="w" for="ch" forName="arrow" refType="w"/>
          <dgm:constr type="h" for="ch" forName="arrow" refType="h" fact="0.4"/>
          <dgm:constr type="ctrY" for="ch" forName="arrow" refType="h" fact="0.5"/>
          <dgm:constr type="l" for="ch" forName="arrow"/>
          <dgm:constr type="w" for="ch" forName="points" refType="w" fact="0.9"/>
          <dgm:constr type="h" for="ch" forName="points" refType="h"/>
          <dgm:constr type="t" for="ch" forName="points"/>
          <dgm:constr type="l" for="ch" forName="points"/>
        </dgm:constrLst>
      </dgm:if>
      <dgm:else name="Name3">
        <dgm:constrLst>
          <dgm:constr type="w" for="ch" forName="arrow" refType="w"/>
          <dgm:constr type="h" for="ch" forName="arrow" refType="h" fact="0.4"/>
          <dgm:constr type="ctrY" for="ch" forName="arrow" refType="h" fact="0.5"/>
          <dgm:constr type="r" for="ch" forName="arrow" refType="w"/>
          <dgm:constr type="w" for="ch" forName="points" refType="w" fact="0.9"/>
          <dgm:constr type="h" for="ch" forName="points" refType="h"/>
          <dgm:constr type="t" for="ch" forName="points"/>
          <dgm:constr type="r" for="ch" forName="points" refType="w"/>
        </dgm:constrLst>
      </dgm:else>
    </dgm:choose>
    <dgm:ruleLst/>
    <dgm:layoutNode name="arrow" styleLbl="bgShp">
      <dgm:alg type="sp"/>
      <dgm:choose name="Name4">
        <dgm:if name="Name5" func="var" arg="dir" op="equ" val="norm">
          <dgm:shape xmlns:r="http://schemas.openxmlformats.org/officeDocument/2006/relationships" type="notchedRightArrow" r:blip="">
            <dgm:adjLst/>
          </dgm:shape>
        </dgm:if>
        <dgm:else name="Name6">
          <dgm:shape xmlns:r="http://schemas.openxmlformats.org/officeDocument/2006/relationships" rot="180" type="notchedRightArrow" r:blip="">
            <dgm:adjLst/>
          </dgm:shape>
        </dgm:else>
      </dgm:choose>
      <dgm:presOf/>
      <dgm:constrLst/>
      <dgm:ruleLst/>
    </dgm:layoutNode>
    <dgm:layoutNode name="points">
      <dgm:choose name="Name7">
        <dgm:if name="Name8" func="var" arg="dir" op="equ" val="norm">
          <dgm:alg type="lin">
            <dgm:param type="linDir" val="fromL"/>
          </dgm:alg>
        </dgm:if>
        <dgm:else name="Name9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ompositeA" refType="w"/>
        <dgm:constr type="h" for="ch" forName="compositeA" refType="h"/>
        <dgm:constr type="w" for="ch" forName="compositeB" refType="w" refFor="ch" refForName="compositeA" op="equ"/>
        <dgm:constr type="h" for="ch" forName="compositeB" refType="h" refFor="ch" refForName="compositeA" op="equ"/>
        <dgm:constr type="primFontSz" for="des" ptType="node" op="equ" val="65"/>
        <dgm:constr type="w" for="ch" forName="space" refType="w" refFor="ch" refForName="compositeA" op="equ" fact="0.05"/>
      </dgm:constrLst>
      <dgm:ruleLst/>
      <dgm:forEach name="Name10" axis="ch" ptType="node">
        <dgm:choose name="Name11">
          <dgm:if name="Name12" axis="self" ptType="node" func="posOdd" op="equ" val="1">
            <dgm:layoutNode name="compositeA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extA" refType="w"/>
                <dgm:constr type="h" for="ch" forName="textA" refType="h" fact="0.4"/>
                <dgm:constr type="t" for="ch" forName="textA"/>
                <dgm:constr type="l" for="ch" forName="textA"/>
                <dgm:constr type="h" for="ch" forName="circleA" refType="h" fact="0.1"/>
                <dgm:constr type="h" for="ch" forName="circleA" refType="w" op="lte"/>
                <dgm:constr type="w" for="ch" forName="circleA" refType="h" refFor="ch" refForName="circleA" op="equ"/>
                <dgm:constr type="ctrY" for="ch" forName="circleA" refType="h" fact="0.5"/>
                <dgm:constr type="ctrX" for="ch" forName="circleA" refType="w" refFor="ch" refForName="textA" fact="0.5"/>
                <dgm:constr type="w" for="ch" forName="spaceA" refType="w"/>
                <dgm:constr type="h" for="ch" forName="spaceA" refType="h" fact="0.4"/>
                <dgm:constr type="b" for="ch" forName="spaceA" refType="h"/>
                <dgm:constr type="l" for="ch" forName="spaceA"/>
              </dgm:constrLst>
              <dgm:ruleLst/>
              <dgm:layoutNode name="textA" styleLbl="revTx">
                <dgm:varLst>
                  <dgm:bulletEnabled val="1"/>
                </dgm:varLst>
                <dgm:alg type="tx">
                  <dgm:param type="txAnchorVert" val="b"/>
                  <dgm:param type="txAnchorVertCh" val="b"/>
                  <dgm:param type="txAnchorHorzCh" val="ctr"/>
                </dgm:alg>
                <dgm:shape xmlns:r="http://schemas.openxmlformats.org/officeDocument/2006/relationships" type="rect" r:blip="">
                  <dgm:adjLst/>
                </dgm:shape>
                <dgm:presOf axis="desOrSelf" ptType="node"/>
                <dgm:constrLst/>
                <dgm:ruleLst>
                  <dgm:rule type="primFontSz" val="5" fact="NaN" max="NaN"/>
                </dgm:ruleLst>
              </dgm:layoutNode>
              <dgm:layoutNode name="circleA">
                <dgm:alg type="sp"/>
                <dgm:shape xmlns:r="http://schemas.openxmlformats.org/officeDocument/2006/relationships" type="ellipse" r:blip="">
                  <dgm:adjLst/>
                </dgm:shape>
                <dgm:presOf/>
                <dgm:constrLst/>
                <dgm:ruleLst/>
              </dgm:layoutNode>
              <dgm:layoutNode name="spaceA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layoutNode>
          </dgm:if>
          <dgm:else name="Name13">
            <dgm:layoutNode name="compositeB">
              <dgm:alg type="composite"/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extB" refType="w"/>
                <dgm:constr type="h" for="ch" forName="textB" refType="h" fact="0.4"/>
                <dgm:constr type="b" for="ch" forName="textB" refType="h"/>
                <dgm:constr type="l" for="ch" forName="textB"/>
                <dgm:constr type="h" for="ch" forName="circleB" refType="h" fact="0.1"/>
                <dgm:constr type="w" for="ch" forName="circleB" refType="h" refFor="ch" refForName="circleB" op="equ"/>
                <dgm:constr type="h" for="ch" forName="circleB" refType="w" op="lte"/>
                <dgm:constr type="ctrY" for="ch" forName="circleB" refType="h" fact="0.5"/>
                <dgm:constr type="ctrX" for="ch" forName="circleB" refType="w" refFor="ch" refForName="textB" fact="0.5"/>
                <dgm:constr type="w" for="ch" forName="spaceB" refType="w"/>
                <dgm:constr type="h" for="ch" forName="spaceB" refType="h" fact="0.4"/>
                <dgm:constr type="t" for="ch" forName="spaceB"/>
                <dgm:constr type="l" for="ch" forName="spaceB"/>
              </dgm:constrLst>
              <dgm:ruleLst/>
              <dgm:layoutNode name="textB" styleLbl="revTx">
                <dgm:varLst>
                  <dgm:bulletEnabled val="1"/>
                </dgm:varLst>
                <dgm:alg type="tx">
                  <dgm:param type="txAnchorVert" val="t"/>
                  <dgm:param type="txAnchorVertCh" val="t"/>
                  <dgm:param type="txAnchorHorzCh" val="ctr"/>
                </dgm:alg>
                <dgm:shape xmlns:r="http://schemas.openxmlformats.org/officeDocument/2006/relationships" type="rect" r:blip="">
                  <dgm:adjLst/>
                </dgm:shape>
                <dgm:presOf axis="desOrSelf" ptType="node"/>
                <dgm:constrLst/>
                <dgm:ruleLst>
                  <dgm:rule type="primFontSz" val="5" fact="NaN" max="NaN"/>
                </dgm:ruleLst>
              </dgm:layoutNode>
              <dgm:layoutNode name="circleB">
                <dgm:alg type="sp"/>
                <dgm:shape xmlns:r="http://schemas.openxmlformats.org/officeDocument/2006/relationships" type="ellipse" r:blip="">
                  <dgm:adjLst/>
                </dgm:shape>
                <dgm:presOf/>
                <dgm:constrLst/>
                <dgm:ruleLst/>
              </dgm:layoutNode>
              <dgm:layoutNode name="spaceB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layoutNode>
          </dgm:else>
        </dgm:choose>
        <dgm:forEach name="Name14" axis="followSib" ptType="sibTrans" cnt="1">
          <dgm:layoutNode name="space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forEach>
      </dgm:forEach>
    </dgm:layoutNode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8/layout/AlternatingHexagons">
  <dgm:title val=""/>
  <dgm:desc val=""/>
  <dgm:catLst>
    <dgm:cat type="list" pri="1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1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</dgm:ptLst>
      <dgm:cxnLst>
        <dgm:cxn modelId="60" srcId="0" destId="10" srcOrd="0" destOrd="0"/>
        <dgm:cxn modelId="70" srcId="0" destId="20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60" srcId="0" destId="10" srcOrd="0" destOrd="0"/>
        <dgm:cxn modelId="70" srcId="0" destId="20" srcOrd="1" destOrd="0"/>
        <dgm:cxn modelId="80" srcId="0" destId="30" srcOrd="2" destOrd="0"/>
        <dgm:cxn modelId="90" srcId="0" destId="40" srcOrd="3" destOrd="0"/>
      </dgm:cxnLst>
      <dgm:bg/>
      <dgm:whole/>
    </dgm:dataModel>
  </dgm:clrData>
  <dgm:layoutNode name="Name0">
    <dgm:varLst>
      <dgm:chMax/>
      <dgm:chPref/>
      <dgm:dir/>
      <dgm:animLvl val="lvl"/>
    </dgm:varLst>
    <dgm:alg type="lin">
      <dgm:param type="linDir" val="fromT"/>
    </dgm:alg>
    <dgm:shape xmlns:r="http://schemas.openxmlformats.org/officeDocument/2006/relationships" r:blip="">
      <dgm:adjLst/>
    </dgm:shape>
    <dgm:constrLst>
      <dgm:constr type="primFontSz" for="des" forName="Parent1" val="65"/>
      <dgm:constr type="primFontSz" for="des" forName="Childtext1" refType="primFontSz" refFor="des" refForName="Parent1" op="lte"/>
      <dgm:constr type="w" for="ch" forName="composite" refType="w"/>
      <dgm:constr type="h" for="ch" forName="composite" refType="h"/>
      <dgm:constr type="h" for="ch" forName="spaceBetweenRectangles" refType="w" refFor="ch" refForName="composite" fact="-0.042"/>
      <dgm:constr type="sp" refType="h" refFor="ch" refForName="composite" op="equ" fact="0.1"/>
    </dgm:constrLst>
    <dgm:forEach name="nodesForEach" axis="ch" ptType="node">
      <dgm:layoutNode name="composite">
        <dgm:alg type="composite">
          <dgm:param type="ar" val="3.6"/>
        </dgm:alg>
        <dgm:shape xmlns:r="http://schemas.openxmlformats.org/officeDocument/2006/relationships" r:blip="">
          <dgm:adjLst/>
        </dgm:shape>
        <dgm:choose name="Name1">
          <dgm:if name="Name2" func="var" arg="dir" op="equ" val="norm">
            <dgm:choose name="Name3">
              <dgm:if name="Name4" axis="self" ptType="node" func="posOdd" op="equ" val="1">
                <dgm:constrLst>
                  <dgm:constr type="l" for="ch" forName="Accent1" refType="w" fact="0.18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18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44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.69"/>
                  <dgm:constr type="t" for="ch" forName="Childtext1" refType="h" fact="0.2"/>
                  <dgm:constr type="w" for="ch" forName="Childtext1" refType="w" fact="0.31"/>
                  <dgm:constr type="h" for="ch" forName="Childtext1" refType="h" fact="0.6"/>
                  <dgm:constr type="l" for="ch" forName="BalanceSpacing" refType="w" fact="0"/>
                  <dgm:constr type="t" for="ch" forName="BalanceSpacing" refType="h" fact="0"/>
                  <dgm:constr type="w" for="ch" forName="BalanceSpacing" refType="w"/>
                  <dgm:constr type="h" for="ch" forName="BalanceSpacing" refType="h" fact="0.1"/>
                  <dgm:constr type="l" for="ch" forName="BalanceSpacing1" refType="w" fact="0.69"/>
                  <dgm:constr type="t" for="ch" forName="BalanceSpacing1" refType="h" fact="0.2"/>
                  <dgm:constr type="w" for="ch" forName="BalanceSpacing1" refType="w" fact="0.31"/>
                  <dgm:constr type="h" for="ch" forName="BalanceSpacing1" refType="h" fact="0.6"/>
                </dgm:constrLst>
              </dgm:if>
              <dgm:else name="Name5">
                <dgm:constrLst>
                  <dgm:constr type="l" for="ch" forName="Accent1" refType="w" fact="0.571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571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3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"/>
                  <dgm:constr type="t" for="ch" forName="Childtext1" refType="h" fact="0.2"/>
                  <dgm:constr type="w" for="ch" forName="Childtext1" refType="w" fact="0.3"/>
                  <dgm:constr type="h" for="ch" forName="Childtext1" refType="h" fact="0.6"/>
                  <dgm:constr type="l" for="ch" forName="BalanceSpacing" refType="w" fact="0.82"/>
                  <dgm:constr type="t" for="ch" forName="BalanceSpacing" refType="h" fact="0"/>
                  <dgm:constr type="w" for="ch" forName="BalanceSpacing" refType="w" fact="0.18"/>
                  <dgm:constr type="h" for="ch" forName="BalanceSpacing" refType="h"/>
                  <dgm:constr type="l" for="ch" forName="BalanceSpacing1" refType="w" fact="0"/>
                  <dgm:constr type="t" for="ch" forName="BalanceSpacing1" refType="h" fact="0.2"/>
                  <dgm:constr type="w" for="ch" forName="BalanceSpacing1" refType="w" fact="0.3"/>
                  <dgm:constr type="h" for="ch" forName="BalanceSpacing1" refType="h" fact="0.6"/>
                </dgm:constrLst>
              </dgm:else>
            </dgm:choose>
          </dgm:if>
          <dgm:else name="Name6">
            <dgm:choose name="Name7">
              <dgm:if name="Name8" axis="self" ptType="node" func="posOdd" op="equ" val="1">
                <dgm:constrLst>
                  <dgm:constr type="l" for="ch" forName="Accent1" refType="w" fact="0.571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571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3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"/>
                  <dgm:constr type="t" for="ch" forName="Childtext1" refType="h" fact="0.2"/>
                  <dgm:constr type="w" for="ch" forName="Childtext1" refType="w" fact="0.3"/>
                  <dgm:constr type="h" for="ch" forName="Childtext1" refType="h" fact="0.6"/>
                  <dgm:constr type="l" for="ch" forName="BalanceSpacing" refType="w" fact="0.82"/>
                  <dgm:constr type="t" for="ch" forName="BalanceSpacing" refType="h" fact="0"/>
                  <dgm:constr type="w" for="ch" forName="BalanceSpacing" refType="w" fact="0.18"/>
                  <dgm:constr type="h" for="ch" forName="BalanceSpacing" refType="h"/>
                </dgm:constrLst>
              </dgm:if>
              <dgm:else name="Name9">
                <dgm:constrLst>
                  <dgm:constr type="l" for="ch" forName="Accent1" refType="w" fact="0.18"/>
                  <dgm:constr type="t" for="ch" forName="Accent1" refType="h" fact="0"/>
                  <dgm:constr type="h" for="ch" forName="Accent1" refType="h"/>
                  <dgm:constr type="w" for="ch" forName="Accent1" refType="h" fact="0.87"/>
                  <dgm:constr type="l" for="ch" forName="Accent1Text" refType="w" fact="0.18"/>
                  <dgm:constr type="t" for="ch" forName="Accent1Text" refType="h" fact="0"/>
                  <dgm:constr type="h" for="ch" forName="Accent1Text" refType="h"/>
                  <dgm:constr type="w" for="ch" forName="Accent1Text" refType="h" fact="0.87"/>
                  <dgm:constr type="l" for="ch" forName="Parent1" refType="w" fact="0.441"/>
                  <dgm:constr type="t" for="ch" forName="Parent1" refType="h" fact="0"/>
                  <dgm:constr type="h" for="ch" forName="Parent1" refType="h"/>
                  <dgm:constr type="w" for="ch" forName="Parent1" refType="h" fact="0.87"/>
                  <dgm:constr type="l" for="ch" forName="Childtext1" refType="w" fact="0.69"/>
                  <dgm:constr type="t" for="ch" forName="Childtext1" refType="h" fact="0.2"/>
                  <dgm:constr type="w" for="ch" forName="Childtext1" refType="w" fact="0.31"/>
                  <dgm:constr type="h" for="ch" forName="Childtext1" refType="h" fact="0.6"/>
                  <dgm:constr type="l" for="ch" forName="BalanceSpacing" refType="w" fact="0"/>
                  <dgm:constr type="t" for="ch" forName="BalanceSpacing" refType="h" fact="0"/>
                  <dgm:constr type="w" for="ch" forName="BalanceSpacing" refType="w" fact="0.18"/>
                  <dgm:constr type="h" for="ch" forName="BalanceSpacing" refType="h"/>
                </dgm:constrLst>
              </dgm:else>
            </dgm:choose>
          </dgm:else>
        </dgm:choose>
        <dgm:layoutNode name="Parent1" styleLbl="node1">
          <dgm:varLst>
            <dgm:chMax val="1"/>
            <dgm:chPref val="1"/>
            <dgm:bulletEnabled val="1"/>
          </dgm:varLst>
          <dgm:alg type="tx"/>
          <dgm:shape xmlns:r="http://schemas.openxmlformats.org/officeDocument/2006/relationships" rot="90" type="hexagon" r:blip="">
            <dgm:adjLst>
              <dgm:adj idx="1" val="0.25"/>
              <dgm:adj idx="2" val="1.1547"/>
            </dgm:adjLst>
          </dgm:shape>
          <dgm:presOf axis="self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Childtext1" styleLbl="revTx">
          <dgm:varLst>
            <dgm:chMax val="0"/>
            <dgm:chPref val="0"/>
            <dgm:bulletEnabled val="1"/>
          </dgm:varLst>
          <dgm:choose name="Name10">
            <dgm:if name="Name11" func="var" arg="dir" op="equ" val="norm">
              <dgm:choose name="Name12">
                <dgm:if name="Name13" axis="self" ptType="node" func="posOdd" op="equ" val="1">
                  <dgm:alg type="tx">
                    <dgm:param type="parTxLTRAlign" val="l"/>
                  </dgm:alg>
                </dgm:if>
                <dgm:else name="Name14">
                  <dgm:alg type="tx">
                    <dgm:param type="parTxLTRAlign" val="r"/>
                  </dgm:alg>
                </dgm:else>
              </dgm:choose>
            </dgm:if>
            <dgm:else name="Name15">
              <dgm:choose name="Name16">
                <dgm:if name="Name17" axis="self" ptType="node" func="posOdd" op="equ" val="1">
                  <dgm:alg type="tx">
                    <dgm:param type="parTxLTRAlign" val="r"/>
                  </dgm:alg>
                </dgm:if>
                <dgm:else name="Name18">
                  <dgm:alg type="tx">
                    <dgm:param type="parTxLTRAlign" val="l"/>
                  </dgm:alg>
                </dgm:else>
              </dgm:choose>
            </dgm:else>
          </dgm:choose>
          <dgm:shape xmlns:r="http://schemas.openxmlformats.org/officeDocument/2006/relationships" type="rect" r:blip="">
            <dgm:adjLst/>
          </dgm:shape>
          <dgm:presOf axis="des" ptType="node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  <dgm:layoutNode name="BalanceSpacing">
          <dgm:alg type="sp"/>
          <dgm:shape xmlns:r="http://schemas.openxmlformats.org/officeDocument/2006/relationships" r:blip="">
            <dgm:adjLst/>
          </dgm:shape>
        </dgm:layoutNode>
        <dgm:layoutNode name="BalanceSpacing1">
          <dgm:alg type="sp"/>
          <dgm:shape xmlns:r="http://schemas.openxmlformats.org/officeDocument/2006/relationships" r:blip="">
            <dgm:adjLst/>
          </dgm:shape>
        </dgm:layoutNode>
        <dgm:forEach name="Name19" axis="followSib" ptType="sibTrans" hideLastTrans="0" cnt="1">
          <dgm:layoutNode name="Accent1Text" styleLbl="node1">
            <dgm:alg type="tx"/>
            <dgm:shape xmlns:r="http://schemas.openxmlformats.org/officeDocument/2006/relationships" rot="90" type="hexagon" r:blip="">
              <dgm:adjLst>
                <dgm:adj idx="1" val="0.25"/>
                <dgm:adj idx="2" val="1.1547"/>
              </dgm:adjLst>
            </dgm:shape>
            <dgm:presOf axis="self" ptType="sibTrans"/>
            <dgm:constrLst>
              <dgm:constr type="lMarg"/>
              <dgm:constr type="rMarg"/>
              <dgm:constr type="tMarg"/>
              <dgm:constr type="bMarg"/>
            </dgm:constrLst>
            <dgm:ruleLst>
              <dgm:rule type="primFontSz" val="5" fact="NaN" max="NaN"/>
            </dgm:ruleLst>
          </dgm:layoutNode>
        </dgm:forEach>
      </dgm:layoutNode>
      <dgm:forEach name="Name20" axis="followSib" ptType="sibTrans" cnt="1">
        <dgm:layoutNode name="spaceBetweenRectangle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8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9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0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1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2">
  <dgm:title val=""/>
  <dgm:desc val=""/>
  <dgm:catLst>
    <dgm:cat type="simple" pri="102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3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8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9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xmlns="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US" smtClean="0"/>
              <a:t>1/17/2021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9EC30E-1A71-4188-9BE7-E2A64929A436}" type="datetimeFigureOut">
              <a:rPr lang="en-US" noProof="0" smtClean="0"/>
              <a:t>1/17/2021</a:t>
            </a:fld>
            <a:endParaRPr lang="en-US" noProof="0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30193B-564F-4854-8A52-728F3FB19C85}" type="slidenum">
              <a:rPr lang="en-US" noProof="0" smtClean="0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36304E-FDE3-4B4F-A3B7-EBE87F3FA5E2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324190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8649DAF-093F-4482-AA38-346E9A2DEE94}" type="slidenum">
              <a:rPr lang="en-US" noProof="0" smtClean="0"/>
              <a:t>27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90709930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8649DAF-093F-4482-AA38-346E9A2DEE94}" type="slidenum">
              <a:rPr lang="en-US" noProof="0" smtClean="0"/>
              <a:t>28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06403382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8649DAF-093F-4482-AA38-346E9A2DEE94}" type="slidenum">
              <a:rPr lang="en-US" noProof="0" smtClean="0"/>
              <a:t>29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46482600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8649DAF-093F-4482-AA38-346E9A2DEE94}" type="slidenum">
              <a:rPr lang="en-US" noProof="0" smtClean="0"/>
              <a:t>30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94934389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8649DAF-093F-4482-AA38-346E9A2DEE94}" type="slidenum">
              <a:rPr lang="en-US" noProof="0" smtClean="0"/>
              <a:t>31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37226167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8649DAF-093F-4482-AA38-346E9A2DEE94}" type="slidenum">
              <a:rPr lang="en-US" noProof="0" smtClean="0"/>
              <a:t>32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74372555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8649DAF-093F-4482-AA38-346E9A2DEE94}" type="slidenum">
              <a:rPr lang="en-US" noProof="0" smtClean="0"/>
              <a:t>33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5047688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8649DAF-093F-4482-AA38-346E9A2DEE94}" type="slidenum">
              <a:rPr lang="en-US" noProof="0" smtClean="0"/>
              <a:t>35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47095794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8649DAF-093F-4482-AA38-346E9A2DEE94}" type="slidenum">
              <a:rPr lang="en-US" noProof="0" smtClean="0"/>
              <a:t>36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82257489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8649DAF-093F-4482-AA38-346E9A2DEE94}" type="slidenum">
              <a:rPr lang="en-US" noProof="0" smtClean="0"/>
              <a:t>37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7370891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36304E-FDE3-4B4F-A3B7-EBE87F3FA5E2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066415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8649DAF-093F-4482-AA38-346E9A2DEE94}" type="slidenum">
              <a:rPr lang="en-US" noProof="0" smtClean="0"/>
              <a:t>38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0923018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8649DAF-093F-4482-AA38-346E9A2DEE94}" type="slidenum">
              <a:rPr lang="en-US" noProof="0" smtClean="0"/>
              <a:t>39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25824345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336304E-FDE3-4B4F-A3B7-EBE87F3FA5E2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384220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8649DAF-093F-4482-AA38-346E9A2DEE94}" type="slidenum">
              <a:rPr lang="en-US" noProof="0" smtClean="0"/>
              <a:t>21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94165414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8649DAF-093F-4482-AA38-346E9A2DEE94}" type="slidenum">
              <a:rPr lang="en-US" noProof="0" smtClean="0"/>
              <a:t>22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69512793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8649DAF-093F-4482-AA38-346E9A2DEE94}" type="slidenum">
              <a:rPr lang="en-US" noProof="0" smtClean="0"/>
              <a:t>23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19962683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8649DAF-093F-4482-AA38-346E9A2DEE94}" type="slidenum">
              <a:rPr lang="en-US" noProof="0" smtClean="0"/>
              <a:t>24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405712944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8649DAF-093F-4482-AA38-346E9A2DEE94}" type="slidenum">
              <a:rPr lang="en-US" noProof="0" smtClean="0"/>
              <a:t>25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22867652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8649DAF-093F-4482-AA38-346E9A2DEE94}" type="slidenum">
              <a:rPr lang="en-US" noProof="0" smtClean="0"/>
              <a:t>26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1156558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xmlns="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xmlns="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xmlns="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xmlns="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xmlns="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xmlns="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xmlns="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xmlns="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xmlns="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xmlns="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xmlns="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:a16="http://schemas.microsoft.com/office/drawing/2014/main" xmlns="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xmlns="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CF17B515-EAEB-4897-BB64-337B534BE8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640305" y="2165852"/>
            <a:ext cx="8911390" cy="2526297"/>
          </a:xfrm>
        </p:spPr>
        <p:txBody>
          <a:bodyPr anchor="ctr"/>
          <a:lstStyle>
            <a:lvl1pPr marL="0" indent="0" algn="ctr">
              <a:buNone/>
              <a:defRPr sz="6000"/>
            </a:lvl1pPr>
          </a:lstStyle>
          <a:p>
            <a:pPr lvl="0"/>
            <a:r>
              <a:rPr lang="en-US" noProof="0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225674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Cover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3">
            <a:extLst>
              <a:ext uri="{FF2B5EF4-FFF2-40B4-BE49-F238E27FC236}">
                <a16:creationId xmlns:a16="http://schemas.microsoft.com/office/drawing/2014/main" xmlns="" id="{9FB41AE7-07AD-43D7-9418-6D32BE5E319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-71015" y="0"/>
            <a:ext cx="12263015" cy="6858000"/>
          </a:xfrm>
          <a:solidFill>
            <a:schemeClr val="bg1">
              <a:lumMod val="50000"/>
            </a:schemeClr>
          </a:solidFill>
        </p:spPr>
        <p:txBody>
          <a:bodyPr/>
          <a:lstStyle/>
          <a:p>
            <a:r>
              <a:rPr lang="en-US" smtClean="0"/>
              <a:t>Click icon to add picture</a:t>
            </a:r>
            <a:endParaRPr lang="en-US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xmlns="" id="{846D6A0C-E2C3-43CB-83D0-B5F6221079CA}"/>
              </a:ext>
            </a:extLst>
          </p:cNvPr>
          <p:cNvGrpSpPr/>
          <p:nvPr userDrawn="1"/>
        </p:nvGrpSpPr>
        <p:grpSpPr>
          <a:xfrm flipH="1">
            <a:off x="2076202" y="1374276"/>
            <a:ext cx="7324426" cy="3883523"/>
            <a:chOff x="252031" y="-22763"/>
            <a:chExt cx="7324426" cy="7269964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xmlns="" id="{EDC96296-0FBF-47A5-9D6A-5D9BB647A4D7}"/>
                </a:ext>
              </a:extLst>
            </p:cNvPr>
            <p:cNvSpPr/>
            <p:nvPr userDrawn="1"/>
          </p:nvSpPr>
          <p:spPr>
            <a:xfrm>
              <a:off x="979714" y="1181211"/>
              <a:ext cx="6117771" cy="6065990"/>
            </a:xfrm>
            <a:prstGeom prst="rect">
              <a:avLst/>
            </a:prstGeom>
            <a:gradFill>
              <a:gsLst>
                <a:gs pos="0">
                  <a:srgbClr val="038B30">
                    <a:alpha val="70000"/>
                  </a:srgbClr>
                </a:gs>
                <a:gs pos="100000">
                  <a:srgbClr val="C0F400">
                    <a:alpha val="70000"/>
                  </a:srgbClr>
                </a:gs>
                <a:gs pos="50000">
                  <a:srgbClr val="05EE55">
                    <a:alpha val="70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  <a:p>
              <a:pPr algn="ctr"/>
              <a:endParaRPr lang="en-US" dirty="0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xmlns="" id="{F997D03F-0BE2-458F-92A2-4FE73B0FBF51}"/>
                </a:ext>
              </a:extLst>
            </p:cNvPr>
            <p:cNvSpPr/>
            <p:nvPr userDrawn="1"/>
          </p:nvSpPr>
          <p:spPr>
            <a:xfrm>
              <a:off x="500743" y="-22763"/>
              <a:ext cx="7075714" cy="5878284"/>
            </a:xfrm>
            <a:prstGeom prst="rect">
              <a:avLst/>
            </a:prstGeom>
            <a:noFill/>
            <a:ln w="1270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xmlns="" id="{53F17719-10FE-433E-9CCC-4509DE17F22A}"/>
                </a:ext>
              </a:extLst>
            </p:cNvPr>
            <p:cNvSpPr/>
            <p:nvPr userDrawn="1"/>
          </p:nvSpPr>
          <p:spPr>
            <a:xfrm>
              <a:off x="252031" y="655467"/>
              <a:ext cx="6475341" cy="5701790"/>
            </a:xfrm>
            <a:prstGeom prst="rect">
              <a:avLst/>
            </a:prstGeom>
            <a:solidFill>
              <a:srgbClr val="2F334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0DE73F1A-AAF0-4EB4-8DF0-C152BD93C69B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791372" y="2238426"/>
            <a:ext cx="6609256" cy="1508126"/>
          </a:xfrm>
        </p:spPr>
        <p:txBody>
          <a:bodyPr anchor="b">
            <a:normAutofit/>
          </a:bodyPr>
          <a:lstStyle>
            <a:lvl1pPr algn="ctr">
              <a:defRPr sz="4400" b="1">
                <a:solidFill>
                  <a:schemeClr val="bg1"/>
                </a:solidFill>
                <a:latin typeface="+mj-lt"/>
              </a:defRPr>
            </a:lvl1pPr>
          </a:lstStyle>
          <a:p>
            <a:r>
              <a:rPr lang="en-US" dirty="0"/>
              <a:t>Click to edit </a:t>
            </a:r>
            <a:br>
              <a:rPr lang="en-US" dirty="0"/>
            </a:br>
            <a:r>
              <a:rPr lang="en-US" dirty="0"/>
              <a:t>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A3075AE6-92D3-4205-B268-E1AD6C5901D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791372" y="3838627"/>
            <a:ext cx="6609256" cy="450503"/>
          </a:xfrm>
        </p:spPr>
        <p:txBody>
          <a:bodyPr/>
          <a:lstStyle>
            <a:lvl1pPr marL="0" indent="0" algn="ctr">
              <a:buNone/>
              <a:defRPr sz="2400" spc="300">
                <a:solidFill>
                  <a:schemeClr val="bg1"/>
                </a:solidFill>
                <a:latin typeface="+mj-lt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5069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xmlns="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 x Image Bullets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Oval 19">
            <a:extLst>
              <a:ext uri="{FF2B5EF4-FFF2-40B4-BE49-F238E27FC236}">
                <a16:creationId xmlns:a16="http://schemas.microsoft.com/office/drawing/2014/main" xmlns="" id="{019D3C0C-316D-A045-BC1B-D508718E47A9}"/>
              </a:ext>
            </a:extLst>
          </p:cNvPr>
          <p:cNvSpPr>
            <a:spLocks noChangeAspect="1"/>
          </p:cNvSpPr>
          <p:nvPr userDrawn="1"/>
        </p:nvSpPr>
        <p:spPr>
          <a:xfrm>
            <a:off x="3050592" y="2030748"/>
            <a:ext cx="1508760" cy="1508760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xmlns="" id="{56D90BAC-4672-454F-9B98-7A6F31D7B3F7}"/>
              </a:ext>
            </a:extLst>
          </p:cNvPr>
          <p:cNvSpPr>
            <a:spLocks noChangeAspect="1"/>
          </p:cNvSpPr>
          <p:nvPr userDrawn="1"/>
        </p:nvSpPr>
        <p:spPr>
          <a:xfrm>
            <a:off x="5345060" y="2030748"/>
            <a:ext cx="1508760" cy="1508760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xmlns="" id="{21146660-9CB0-D241-ACBC-5C0A9FC8AD1A}"/>
              </a:ext>
            </a:extLst>
          </p:cNvPr>
          <p:cNvSpPr>
            <a:spLocks noChangeAspect="1"/>
          </p:cNvSpPr>
          <p:nvPr userDrawn="1"/>
        </p:nvSpPr>
        <p:spPr>
          <a:xfrm>
            <a:off x="759111" y="2030748"/>
            <a:ext cx="1508760" cy="1508760"/>
          </a:xfrm>
          <a:prstGeom prst="ellipse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27" name="Picture Placeholder 3">
            <a:extLst>
              <a:ext uri="{FF2B5EF4-FFF2-40B4-BE49-F238E27FC236}">
                <a16:creationId xmlns:a16="http://schemas.microsoft.com/office/drawing/2014/main" xmlns="" id="{831AC394-0DDA-6F4A-B2D3-6D95CD866486}"/>
              </a:ext>
            </a:extLst>
          </p:cNvPr>
          <p:cNvSpPr>
            <a:spLocks noGrp="1"/>
          </p:cNvSpPr>
          <p:nvPr>
            <p:ph type="pic" sz="quarter" idx="27"/>
          </p:nvPr>
        </p:nvSpPr>
        <p:spPr>
          <a:xfrm>
            <a:off x="1086454" y="2358091"/>
            <a:ext cx="854075" cy="854075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28" name="Picture Placeholder 3">
            <a:extLst>
              <a:ext uri="{FF2B5EF4-FFF2-40B4-BE49-F238E27FC236}">
                <a16:creationId xmlns:a16="http://schemas.microsoft.com/office/drawing/2014/main" xmlns="" id="{B1A58D5B-A4BA-F446-90DA-1B6B207869A8}"/>
              </a:ext>
            </a:extLst>
          </p:cNvPr>
          <p:cNvSpPr>
            <a:spLocks noGrp="1"/>
          </p:cNvSpPr>
          <p:nvPr>
            <p:ph type="pic" sz="quarter" idx="28"/>
          </p:nvPr>
        </p:nvSpPr>
        <p:spPr>
          <a:xfrm>
            <a:off x="3380176" y="2358091"/>
            <a:ext cx="854075" cy="854075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29" name="Picture Placeholder 3">
            <a:extLst>
              <a:ext uri="{FF2B5EF4-FFF2-40B4-BE49-F238E27FC236}">
                <a16:creationId xmlns:a16="http://schemas.microsoft.com/office/drawing/2014/main" xmlns="" id="{7912C149-C249-1940-AF83-360853E78C26}"/>
              </a:ext>
            </a:extLst>
          </p:cNvPr>
          <p:cNvSpPr>
            <a:spLocks noGrp="1"/>
          </p:cNvSpPr>
          <p:nvPr>
            <p:ph type="pic" sz="quarter" idx="29"/>
          </p:nvPr>
        </p:nvSpPr>
        <p:spPr>
          <a:xfrm>
            <a:off x="5673898" y="2358091"/>
            <a:ext cx="854075" cy="854075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xmlns="" id="{D24854E3-04DE-4154-AD8A-9F8AC3E4EE33}"/>
              </a:ext>
            </a:extLst>
          </p:cNvPr>
          <p:cNvSpPr/>
          <p:nvPr userDrawn="1"/>
        </p:nvSpPr>
        <p:spPr>
          <a:xfrm>
            <a:off x="7632650" y="86714"/>
            <a:ext cx="4472635" cy="6684572"/>
          </a:xfrm>
          <a:prstGeom prst="rect">
            <a:avLst/>
          </a:prstGeom>
          <a:gradFill>
            <a:gsLst>
              <a:gs pos="0">
                <a:schemeClr val="tx1">
                  <a:alpha val="0"/>
                </a:schemeClr>
              </a:gs>
              <a:gs pos="100000">
                <a:schemeClr val="tx1">
                  <a:alpha val="31000"/>
                </a:schemeClr>
              </a:gs>
            </a:gsLst>
            <a:lin ang="12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xmlns="" id="{5BDD2BB3-B6A3-404C-846E-13E06B2F1662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7632650" y="86714"/>
            <a:ext cx="4472635" cy="6478538"/>
          </a:xfrm>
          <a:custGeom>
            <a:avLst/>
            <a:gdLst>
              <a:gd name="connsiteX0" fmla="*/ 376782 w 4559351"/>
              <a:gd name="connsiteY0" fmla="*/ 5927210 h 6604145"/>
              <a:gd name="connsiteX1" fmla="*/ 1519837 w 4559351"/>
              <a:gd name="connsiteY1" fmla="*/ 6224579 h 6604145"/>
              <a:gd name="connsiteX2" fmla="*/ 1067656 w 4559351"/>
              <a:gd name="connsiteY2" fmla="*/ 6604145 h 6604145"/>
              <a:gd name="connsiteX3" fmla="*/ 567431 w 4559351"/>
              <a:gd name="connsiteY3" fmla="*/ 6347235 h 6604145"/>
              <a:gd name="connsiteX4" fmla="*/ 3770030 w 4559351"/>
              <a:gd name="connsiteY4" fmla="*/ 4729122 h 6604145"/>
              <a:gd name="connsiteX5" fmla="*/ 3830234 w 4559351"/>
              <a:gd name="connsiteY5" fmla="*/ 4893659 h 6604145"/>
              <a:gd name="connsiteX6" fmla="*/ 3125854 w 4559351"/>
              <a:gd name="connsiteY6" fmla="*/ 4949110 h 6604145"/>
              <a:gd name="connsiteX7" fmla="*/ 3170574 w 4559351"/>
              <a:gd name="connsiteY7" fmla="*/ 4030224 h 6604145"/>
              <a:gd name="connsiteX8" fmla="*/ 3437863 w 4559351"/>
              <a:gd name="connsiteY8" fmla="*/ 4760691 h 6604145"/>
              <a:gd name="connsiteX9" fmla="*/ 2793688 w 4559351"/>
              <a:gd name="connsiteY9" fmla="*/ 4980680 h 6604145"/>
              <a:gd name="connsiteX10" fmla="*/ 2501683 w 4559351"/>
              <a:gd name="connsiteY10" fmla="*/ 5003670 h 6604145"/>
              <a:gd name="connsiteX11" fmla="*/ 0 w 4559351"/>
              <a:gd name="connsiteY11" fmla="*/ 3396395 h 6604145"/>
              <a:gd name="connsiteX12" fmla="*/ 3032435 w 4559351"/>
              <a:gd name="connsiteY12" fmla="*/ 3966867 h 6604145"/>
              <a:gd name="connsiteX13" fmla="*/ 1101460 w 4559351"/>
              <a:gd name="connsiteY13" fmla="*/ 6039845 h 6604145"/>
              <a:gd name="connsiteX14" fmla="*/ 10881 w 4559351"/>
              <a:gd name="connsiteY14" fmla="*/ 5508230 h 6604145"/>
              <a:gd name="connsiteX15" fmla="*/ 0 w 4559351"/>
              <a:gd name="connsiteY15" fmla="*/ 5475113 h 6604145"/>
              <a:gd name="connsiteX16" fmla="*/ 0 w 4559351"/>
              <a:gd name="connsiteY16" fmla="*/ 2843941 h 6604145"/>
              <a:gd name="connsiteX17" fmla="*/ 1605508 w 4559351"/>
              <a:gd name="connsiteY17" fmla="*/ 3374908 h 6604145"/>
              <a:gd name="connsiteX18" fmla="*/ 1482045 w 4559351"/>
              <a:gd name="connsiteY18" fmla="*/ 3547687 h 6604145"/>
              <a:gd name="connsiteX19" fmla="*/ 0 w 4559351"/>
              <a:gd name="connsiteY19" fmla="*/ 3206607 h 6604145"/>
              <a:gd name="connsiteX20" fmla="*/ 0 w 4559351"/>
              <a:gd name="connsiteY20" fmla="*/ 0 h 6604145"/>
              <a:gd name="connsiteX21" fmla="*/ 4559351 w 4559351"/>
              <a:gd name="connsiteY21" fmla="*/ 0 h 6604145"/>
              <a:gd name="connsiteX22" fmla="*/ 4559351 w 4559351"/>
              <a:gd name="connsiteY22" fmla="*/ 4284646 h 6604145"/>
              <a:gd name="connsiteX23" fmla="*/ 0 w 4559351"/>
              <a:gd name="connsiteY23" fmla="*/ 2645102 h 6604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559351" h="6604145">
                <a:moveTo>
                  <a:pt x="376782" y="5927210"/>
                </a:moveTo>
                <a:lnTo>
                  <a:pt x="1519837" y="6224579"/>
                </a:lnTo>
                <a:lnTo>
                  <a:pt x="1067656" y="6604145"/>
                </a:lnTo>
                <a:lnTo>
                  <a:pt x="567431" y="6347235"/>
                </a:lnTo>
                <a:close/>
                <a:moveTo>
                  <a:pt x="3770030" y="4729122"/>
                </a:moveTo>
                <a:lnTo>
                  <a:pt x="3830234" y="4893659"/>
                </a:lnTo>
                <a:lnTo>
                  <a:pt x="3125854" y="4949110"/>
                </a:lnTo>
                <a:close/>
                <a:moveTo>
                  <a:pt x="3170574" y="4030224"/>
                </a:moveTo>
                <a:lnTo>
                  <a:pt x="3437863" y="4760691"/>
                </a:lnTo>
                <a:lnTo>
                  <a:pt x="2793688" y="4980680"/>
                </a:lnTo>
                <a:lnTo>
                  <a:pt x="2501683" y="5003670"/>
                </a:lnTo>
                <a:close/>
                <a:moveTo>
                  <a:pt x="0" y="3396395"/>
                </a:moveTo>
                <a:lnTo>
                  <a:pt x="3032435" y="3966867"/>
                </a:lnTo>
                <a:lnTo>
                  <a:pt x="1101460" y="6039845"/>
                </a:lnTo>
                <a:lnTo>
                  <a:pt x="10881" y="5508230"/>
                </a:lnTo>
                <a:lnTo>
                  <a:pt x="0" y="5475113"/>
                </a:lnTo>
                <a:close/>
                <a:moveTo>
                  <a:pt x="0" y="2843941"/>
                </a:moveTo>
                <a:lnTo>
                  <a:pt x="1605508" y="3374908"/>
                </a:lnTo>
                <a:lnTo>
                  <a:pt x="1482045" y="3547687"/>
                </a:lnTo>
                <a:lnTo>
                  <a:pt x="0" y="3206607"/>
                </a:lnTo>
                <a:close/>
                <a:moveTo>
                  <a:pt x="0" y="0"/>
                </a:moveTo>
                <a:lnTo>
                  <a:pt x="4559351" y="0"/>
                </a:lnTo>
                <a:lnTo>
                  <a:pt x="4559351" y="4284646"/>
                </a:lnTo>
                <a:lnTo>
                  <a:pt x="0" y="264510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1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noProof="0" dirty="0"/>
              <a:t>Insert or Drag and Drop Image Here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5CFF4C50-933F-41F9-AD11-BD02410AA7D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2000" y="432000"/>
            <a:ext cx="11340000" cy="432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xmlns="" id="{19F419B1-164A-4B7A-BBEC-47B6151ECB05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 dirty="0"/>
              <a:t>Add a footer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F5B3657-F2AE-455A-BF81-1A0C2ACECD2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726075" y="4688112"/>
            <a:ext cx="2160588" cy="900000"/>
          </a:xfrm>
        </p:spPr>
        <p:txBody>
          <a:bodyPr/>
          <a:lstStyle>
            <a:lvl1pPr marL="0" indent="0" algn="ctr">
              <a:buNone/>
              <a:defRPr sz="1600"/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xmlns="" id="{6A983D98-E0AB-429A-9EC2-B50D4216D69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20543" y="4688112"/>
            <a:ext cx="2160588" cy="900000"/>
          </a:xfrm>
        </p:spPr>
        <p:txBody>
          <a:bodyPr/>
          <a:lstStyle>
            <a:lvl1pPr marL="0" indent="0" algn="ctr">
              <a:buNone/>
              <a:defRPr sz="1600"/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EB3F7825-EB73-4976-9D8D-BAD8C8FCEA8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31800" y="3926334"/>
            <a:ext cx="2160000" cy="504000"/>
          </a:xfrm>
        </p:spPr>
        <p:txBody>
          <a:bodyPr/>
          <a:lstStyle>
            <a:lvl1pPr marL="0" indent="0" algn="ctr">
              <a:buNone/>
              <a:defRPr b="1">
                <a:latin typeface="+mj-lt"/>
              </a:defRPr>
            </a:lvl1pPr>
          </a:lstStyle>
          <a:p>
            <a:pPr lvl="0"/>
            <a:r>
              <a:rPr lang="en-US" noProof="0"/>
              <a:t>Bullet 1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xmlns="" id="{6D972951-9088-4993-8DED-9DA3B6B08CF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726076" y="3926335"/>
            <a:ext cx="2160587" cy="504000"/>
          </a:xfrm>
        </p:spPr>
        <p:txBody>
          <a:bodyPr/>
          <a:lstStyle>
            <a:lvl1pPr marL="0" indent="0" algn="ctr">
              <a:buNone/>
              <a:defRPr b="1">
                <a:latin typeface="+mj-lt"/>
              </a:defRPr>
            </a:lvl1pPr>
          </a:lstStyle>
          <a:p>
            <a:pPr lvl="0"/>
            <a:r>
              <a:rPr lang="en-US" noProof="0"/>
              <a:t>Bullet 2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xmlns="" id="{48424FDD-507C-4199-BFC6-8BC01D8992B6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020543" y="3926335"/>
            <a:ext cx="2160588" cy="504000"/>
          </a:xfrm>
        </p:spPr>
        <p:txBody>
          <a:bodyPr/>
          <a:lstStyle>
            <a:lvl1pPr marL="0" indent="0" algn="ctr">
              <a:buNone/>
              <a:defRPr b="1">
                <a:latin typeface="+mj-lt"/>
              </a:defRPr>
            </a:lvl1pPr>
          </a:lstStyle>
          <a:p>
            <a:pPr lvl="0"/>
            <a:r>
              <a:rPr lang="en-US" noProof="0"/>
              <a:t>Bullet 3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xmlns="" id="{DA4566DA-C848-4A27-BBC8-722932FFD7F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32094" y="4683350"/>
            <a:ext cx="2160000" cy="900000"/>
          </a:xfrm>
        </p:spPr>
        <p:txBody>
          <a:bodyPr/>
          <a:lstStyle>
            <a:lvl1pPr marL="0" indent="0" algn="ctr">
              <a:buNone/>
              <a:defRPr sz="1600"/>
            </a:lvl1pPr>
          </a:lstStyle>
          <a:p>
            <a:pPr lvl="0"/>
            <a:r>
              <a:rPr lang="en-US" noProof="0"/>
              <a:t>Bullet Description</a:t>
            </a:r>
          </a:p>
        </p:txBody>
      </p:sp>
      <p:sp>
        <p:nvSpPr>
          <p:cNvPr id="51" name="Octagon 50">
            <a:extLst>
              <a:ext uri="{FF2B5EF4-FFF2-40B4-BE49-F238E27FC236}">
                <a16:creationId xmlns:a16="http://schemas.microsoft.com/office/drawing/2014/main" xmlns="" id="{758B0359-60B9-4D73-825D-ACE303A61C50}"/>
              </a:ext>
            </a:extLst>
          </p:cNvPr>
          <p:cNvSpPr/>
          <p:nvPr userDrawn="1"/>
        </p:nvSpPr>
        <p:spPr>
          <a:xfrm rot="1361022">
            <a:off x="11394972" y="6053793"/>
            <a:ext cx="634795" cy="634795"/>
          </a:xfrm>
          <a:prstGeom prst="octagon">
            <a:avLst/>
          </a:prstGeom>
          <a:noFill/>
          <a:ln w="3175">
            <a:solidFill>
              <a:schemeClr val="bg1">
                <a:lumMod val="85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xmlns="" id="{09921541-DECE-43BB-BF92-A4B5D5EE5469}"/>
              </a:ext>
            </a:extLst>
          </p:cNvPr>
          <p:cNvSpPr/>
          <p:nvPr userDrawn="1"/>
        </p:nvSpPr>
        <p:spPr>
          <a:xfrm>
            <a:off x="11533871" y="6185902"/>
            <a:ext cx="73515" cy="7351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accent1"/>
              </a:solidFill>
            </a:endParaRP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xmlns="" id="{83095B3B-1284-4E49-BE50-9C84BE7E58B6}"/>
              </a:ext>
            </a:extLst>
          </p:cNvPr>
          <p:cNvSpPr/>
          <p:nvPr userDrawn="1"/>
        </p:nvSpPr>
        <p:spPr>
          <a:xfrm>
            <a:off x="11892084" y="6561525"/>
            <a:ext cx="100439" cy="100439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xmlns="" id="{7491DD10-64CD-40CA-A0BB-397696C0C168}"/>
              </a:ext>
            </a:extLst>
          </p:cNvPr>
          <p:cNvSpPr/>
          <p:nvPr userDrawn="1"/>
        </p:nvSpPr>
        <p:spPr>
          <a:xfrm>
            <a:off x="11342875" y="5990144"/>
            <a:ext cx="260512" cy="260512"/>
          </a:xfrm>
          <a:prstGeom prst="ellipse">
            <a:avLst/>
          </a:prstGeom>
          <a:noFill/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accent1"/>
              </a:solidFill>
            </a:endParaRPr>
          </a:p>
        </p:txBody>
      </p:sp>
      <p:sp>
        <p:nvSpPr>
          <p:cNvPr id="55" name="Slide Number Placeholder 54">
            <a:extLst>
              <a:ext uri="{FF2B5EF4-FFF2-40B4-BE49-F238E27FC236}">
                <a16:creationId xmlns:a16="http://schemas.microsoft.com/office/drawing/2014/main" xmlns="" id="{8702E81C-40F0-489E-8339-0139157E6327}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cxnSp>
        <p:nvCxnSpPr>
          <p:cNvPr id="23" name="Straight Connector 22" descr="First divider line on slide">
            <a:extLst>
              <a:ext uri="{FF2B5EF4-FFF2-40B4-BE49-F238E27FC236}">
                <a16:creationId xmlns:a16="http://schemas.microsoft.com/office/drawing/2014/main" xmlns="" id="{75A2F210-E29E-4509-86FF-5A92281F691D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 userDrawn="1"/>
        </p:nvCxnSpPr>
        <p:spPr>
          <a:xfrm>
            <a:off x="2659047" y="2052013"/>
            <a:ext cx="0" cy="1487495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 descr="Second divider line on slide">
            <a:extLst>
              <a:ext uri="{FF2B5EF4-FFF2-40B4-BE49-F238E27FC236}">
                <a16:creationId xmlns:a16="http://schemas.microsoft.com/office/drawing/2014/main" xmlns="" id="{CF080BFA-0CFA-4DFF-8658-916C22E7C2DE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 userDrawn="1"/>
        </p:nvCxnSpPr>
        <p:spPr>
          <a:xfrm>
            <a:off x="4953541" y="2052013"/>
            <a:ext cx="0" cy="1487495"/>
          </a:xfrm>
          <a:prstGeom prst="line">
            <a:avLst/>
          </a:prstGeom>
          <a:ln>
            <a:solidFill>
              <a:schemeClr val="bg1">
                <a:lumMod val="9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3712874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xmlns="" id="{9D8367A5-C050-47FB-A1BD-54CD13DE3A0F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519738" y="0"/>
            <a:ext cx="6103621" cy="6858000"/>
          </a:xfrm>
          <a:custGeom>
            <a:avLst/>
            <a:gdLst>
              <a:gd name="connsiteX0" fmla="*/ 3914141 w 6103621"/>
              <a:gd name="connsiteY0" fmla="*/ 914400 h 6858000"/>
              <a:gd name="connsiteX1" fmla="*/ 6103621 w 6103621"/>
              <a:gd name="connsiteY1" fmla="*/ 914400 h 6858000"/>
              <a:gd name="connsiteX2" fmla="*/ 4339591 w 6103621"/>
              <a:gd name="connsiteY2" fmla="*/ 6858000 h 6858000"/>
              <a:gd name="connsiteX3" fmla="*/ 2150112 w 6103621"/>
              <a:gd name="connsiteY3" fmla="*/ 6858000 h 6858000"/>
              <a:gd name="connsiteX4" fmla="*/ 1769111 w 6103621"/>
              <a:gd name="connsiteY4" fmla="*/ 0 h 6858000"/>
              <a:gd name="connsiteX5" fmla="*/ 3958591 w 6103621"/>
              <a:gd name="connsiteY5" fmla="*/ 0 h 6858000"/>
              <a:gd name="connsiteX6" fmla="*/ 2189480 w 6103621"/>
              <a:gd name="connsiteY6" fmla="*/ 5943601 h 6858000"/>
              <a:gd name="connsiteX7" fmla="*/ 0 w 6103621"/>
              <a:gd name="connsiteY7" fmla="*/ 594360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103621" h="6858000">
                <a:moveTo>
                  <a:pt x="3914141" y="914400"/>
                </a:moveTo>
                <a:lnTo>
                  <a:pt x="6103621" y="914400"/>
                </a:lnTo>
                <a:lnTo>
                  <a:pt x="4339591" y="6858000"/>
                </a:lnTo>
                <a:lnTo>
                  <a:pt x="2150112" y="6858000"/>
                </a:lnTo>
                <a:close/>
                <a:moveTo>
                  <a:pt x="1769111" y="0"/>
                </a:moveTo>
                <a:lnTo>
                  <a:pt x="3958591" y="0"/>
                </a:lnTo>
                <a:lnTo>
                  <a:pt x="2189480" y="5943601"/>
                </a:lnTo>
                <a:lnTo>
                  <a:pt x="0" y="5943601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</p:spPr>
        <p:txBody>
          <a:bodyPr wrap="square" anchor="ctr" anchorCtr="0">
            <a:noAutofit/>
          </a:bodyPr>
          <a:lstStyle>
            <a:lvl1pPr marL="0" indent="0" algn="ctr">
              <a:buNone/>
              <a:defRPr sz="1400"/>
            </a:lvl1pPr>
          </a:lstStyle>
          <a:p>
            <a:r>
              <a:rPr lang="en-US" smtClean="0"/>
              <a:t>Click icon to add picture</a:t>
            </a:r>
            <a:endParaRPr lang="ru-RU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79D2C969-FCE5-427B-89DE-6A79722FB6F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495E168-DA5E-4888-8D8A-92B118324C14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14" name="Text Placeholder 14">
            <a:extLst>
              <a:ext uri="{FF2B5EF4-FFF2-40B4-BE49-F238E27FC236}">
                <a16:creationId xmlns:a16="http://schemas.microsoft.com/office/drawing/2014/main" xmlns="" id="{302F0820-F94A-40EF-B3BE-26CD0CB5517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74032" y="3074529"/>
            <a:ext cx="4421856" cy="2588637"/>
          </a:xfrm>
        </p:spPr>
        <p:txBody>
          <a:bodyPr lIns="0">
            <a:normAutofit/>
          </a:bodyPr>
          <a:lstStyle>
            <a:lvl1pPr marL="180000" indent="-180000">
              <a:spcBef>
                <a:spcPts val="600"/>
              </a:spcBef>
              <a:buClr>
                <a:schemeClr val="bg2"/>
              </a:buClr>
              <a:buFont typeface="Wingdings" panose="05000000000000000000" pitchFamily="2" charset="2"/>
              <a:buChar char="§"/>
              <a:defRPr sz="1400" b="0" i="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xmlns="" id="{33528AEE-54AB-4366-9576-BBA1CE5F3A54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74032" y="1032746"/>
            <a:ext cx="5056083" cy="782638"/>
          </a:xfrm>
        </p:spPr>
        <p:txBody>
          <a:bodyPr>
            <a:normAutofit/>
          </a:bodyPr>
          <a:lstStyle>
            <a:lvl1pPr algn="l">
              <a:defRPr sz="4000"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TEXT LAYOUT 1</a:t>
            </a:r>
            <a:endParaRPr lang="ru-RU" dirty="0"/>
          </a:p>
        </p:txBody>
      </p:sp>
      <p:sp>
        <p:nvSpPr>
          <p:cNvPr id="22" name="Text Placeholder 17">
            <a:extLst>
              <a:ext uri="{FF2B5EF4-FFF2-40B4-BE49-F238E27FC236}">
                <a16:creationId xmlns:a16="http://schemas.microsoft.com/office/drawing/2014/main" xmlns="" id="{A1867536-E941-4FED-8B68-2609143C2A7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4032" y="2225392"/>
            <a:ext cx="4421856" cy="749047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tx2"/>
                </a:solidFill>
              </a:defRPr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Edit master text styles</a:t>
            </a:r>
          </a:p>
        </p:txBody>
      </p:sp>
      <p:sp>
        <p:nvSpPr>
          <p:cNvPr id="26" name="Graphic 4">
            <a:extLst>
              <a:ext uri="{FF2B5EF4-FFF2-40B4-BE49-F238E27FC236}">
                <a16:creationId xmlns:a16="http://schemas.microsoft.com/office/drawing/2014/main" xmlns="" id="{7D57D3C0-DF85-4866-AC4B-ED6A0F6963A5}"/>
              </a:ext>
            </a:extLst>
          </p:cNvPr>
          <p:cNvSpPr/>
          <p:nvPr/>
        </p:nvSpPr>
        <p:spPr>
          <a:xfrm>
            <a:off x="11292630" y="6103003"/>
            <a:ext cx="910800" cy="144000"/>
          </a:xfrm>
          <a:custGeom>
            <a:avLst/>
            <a:gdLst>
              <a:gd name="connsiteX0" fmla="*/ 689134 w 695325"/>
              <a:gd name="connsiteY0" fmla="*/ 7144 h 114300"/>
              <a:gd name="connsiteX1" fmla="*/ 689134 w 695325"/>
              <a:gd name="connsiteY1" fmla="*/ 115729 h 114300"/>
              <a:gd name="connsiteX2" fmla="*/ 78581 w 695325"/>
              <a:gd name="connsiteY2" fmla="*/ 115729 h 114300"/>
              <a:gd name="connsiteX3" fmla="*/ 7144 w 695325"/>
              <a:gd name="connsiteY3" fmla="*/ 7144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95325" h="114300">
                <a:moveTo>
                  <a:pt x="689134" y="7144"/>
                </a:moveTo>
                <a:lnTo>
                  <a:pt x="689134" y="115729"/>
                </a:lnTo>
                <a:lnTo>
                  <a:pt x="78581" y="115729"/>
                </a:lnTo>
                <a:lnTo>
                  <a:pt x="7144" y="7144"/>
                </a:ln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dirty="0"/>
          </a:p>
        </p:txBody>
      </p:sp>
      <p:sp>
        <p:nvSpPr>
          <p:cNvPr id="11" name="Graphic 15">
            <a:extLst>
              <a:ext uri="{FF2B5EF4-FFF2-40B4-BE49-F238E27FC236}">
                <a16:creationId xmlns:a16="http://schemas.microsoft.com/office/drawing/2014/main" xmlns="" id="{FA387E18-8CE1-1648-81B1-6F1A0F183C30}"/>
              </a:ext>
            </a:extLst>
          </p:cNvPr>
          <p:cNvSpPr/>
          <p:nvPr userDrawn="1"/>
        </p:nvSpPr>
        <p:spPr>
          <a:xfrm>
            <a:off x="-11174" y="1947672"/>
            <a:ext cx="5274000" cy="73100"/>
          </a:xfrm>
          <a:custGeom>
            <a:avLst/>
            <a:gdLst>
              <a:gd name="connsiteX0" fmla="*/ 9138 w 5056083"/>
              <a:gd name="connsiteY0" fmla="*/ 9137 h 73099"/>
              <a:gd name="connsiteX1" fmla="*/ 9138 w 5056083"/>
              <a:gd name="connsiteY1" fmla="*/ 67617 h 73099"/>
              <a:gd name="connsiteX2" fmla="*/ 5018925 w 5056083"/>
              <a:gd name="connsiteY2" fmla="*/ 67617 h 73099"/>
              <a:gd name="connsiteX3" fmla="*/ 5057911 w 5056083"/>
              <a:gd name="connsiteY3" fmla="*/ 9137 h 73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56083" h="73099">
                <a:moveTo>
                  <a:pt x="9138" y="9137"/>
                </a:moveTo>
                <a:lnTo>
                  <a:pt x="9138" y="67617"/>
                </a:lnTo>
                <a:lnTo>
                  <a:pt x="5018925" y="67617"/>
                </a:lnTo>
                <a:lnTo>
                  <a:pt x="5057911" y="9137"/>
                </a:lnTo>
                <a:close/>
              </a:path>
            </a:pathLst>
          </a:custGeom>
          <a:solidFill>
            <a:schemeClr val="bg2">
              <a:alpha val="7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8880809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47922399-8F89-408C-9341-D40CA0241FCA}"/>
              </a:ext>
            </a:extLst>
          </p:cNvPr>
          <p:cNvGrpSpPr/>
          <p:nvPr userDrawn="1"/>
        </p:nvGrpSpPr>
        <p:grpSpPr>
          <a:xfrm>
            <a:off x="0" y="0"/>
            <a:ext cx="12192000" cy="4453577"/>
            <a:chOff x="0" y="-277094"/>
            <a:chExt cx="12192000" cy="5876838"/>
          </a:xfrm>
          <a:solidFill>
            <a:schemeClr val="bg2">
              <a:alpha val="25000"/>
            </a:schemeClr>
          </a:solidFill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xmlns="" id="{15EAD396-D3B3-4625-ACBD-8DCCDF68C02E}"/>
                </a:ext>
              </a:extLst>
            </p:cNvPr>
            <p:cNvSpPr/>
            <p:nvPr/>
          </p:nvSpPr>
          <p:spPr>
            <a:xfrm>
              <a:off x="0" y="1811086"/>
              <a:ext cx="12192000" cy="119697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xmlns="" id="{3D2C31EA-DE60-4B04-A0E7-EDD781F8A5ED}"/>
                </a:ext>
              </a:extLst>
            </p:cNvPr>
            <p:cNvSpPr/>
            <p:nvPr/>
          </p:nvSpPr>
          <p:spPr>
            <a:xfrm>
              <a:off x="0" y="4954586"/>
              <a:ext cx="12192000" cy="7143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xmlns="" id="{F2826666-F495-4F73-9C0B-BC35C12A04E5}"/>
                </a:ext>
              </a:extLst>
            </p:cNvPr>
            <p:cNvSpPr/>
            <p:nvPr/>
          </p:nvSpPr>
          <p:spPr>
            <a:xfrm>
              <a:off x="0" y="4487469"/>
              <a:ext cx="12192000" cy="7143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xmlns="" id="{1F7154B4-247C-4EA1-8F79-B1AFEA43A0F7}"/>
                </a:ext>
              </a:extLst>
            </p:cNvPr>
            <p:cNvSpPr/>
            <p:nvPr/>
          </p:nvSpPr>
          <p:spPr>
            <a:xfrm>
              <a:off x="0" y="3975099"/>
              <a:ext cx="12192000" cy="2508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xmlns="" id="{A433A835-6677-412B-8504-280D41A43FC8}"/>
                </a:ext>
              </a:extLst>
            </p:cNvPr>
            <p:cNvSpPr/>
            <p:nvPr/>
          </p:nvSpPr>
          <p:spPr>
            <a:xfrm>
              <a:off x="0" y="3142331"/>
              <a:ext cx="12192000" cy="6985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xmlns="" id="{16019585-CD61-4AAA-BCA3-6E510EC9EBFD}"/>
                </a:ext>
              </a:extLst>
            </p:cNvPr>
            <p:cNvSpPr/>
            <p:nvPr userDrawn="1"/>
          </p:nvSpPr>
          <p:spPr>
            <a:xfrm>
              <a:off x="0" y="-277094"/>
              <a:ext cx="12192000" cy="195391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xmlns="" id="{5FB1669E-AC4B-4D18-ABA0-2ADB207AEC71}"/>
                </a:ext>
              </a:extLst>
            </p:cNvPr>
            <p:cNvSpPr/>
            <p:nvPr userDrawn="1"/>
          </p:nvSpPr>
          <p:spPr>
            <a:xfrm>
              <a:off x="0" y="5575612"/>
              <a:ext cx="12192000" cy="2413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noProof="0" dirty="0"/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xmlns="" id="{7271D27F-F18F-48D4-ABF0-157A76F8D909}"/>
              </a:ext>
            </a:extLst>
          </p:cNvPr>
          <p:cNvSpPr/>
          <p:nvPr userDrawn="1"/>
        </p:nvSpPr>
        <p:spPr>
          <a:xfrm>
            <a:off x="0" y="1"/>
            <a:ext cx="12192000" cy="6858000"/>
          </a:xfrm>
          <a:prstGeom prst="rect">
            <a:avLst/>
          </a:prstGeom>
          <a:gradFill>
            <a:gsLst>
              <a:gs pos="0">
                <a:schemeClr val="bg1">
                  <a:alpha val="0"/>
                </a:schemeClr>
              </a:gs>
              <a:gs pos="52000">
                <a:srgbClr val="FFFFFF">
                  <a:alpha val="70000"/>
                </a:srgbClr>
              </a:gs>
              <a:gs pos="90000">
                <a:schemeClr val="bg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xmlns="" id="{50027EDB-1D1D-4165-80FC-FDCCD04FF30D}"/>
              </a:ext>
            </a:extLst>
          </p:cNvPr>
          <p:cNvSpPr/>
          <p:nvPr userDrawn="1"/>
        </p:nvSpPr>
        <p:spPr>
          <a:xfrm>
            <a:off x="-1" y="1"/>
            <a:ext cx="4779964" cy="6413064"/>
          </a:xfrm>
          <a:custGeom>
            <a:avLst/>
            <a:gdLst>
              <a:gd name="connsiteX0" fmla="*/ 0 w 4779964"/>
              <a:gd name="connsiteY0" fmla="*/ 0 h 6413064"/>
              <a:gd name="connsiteX1" fmla="*/ 3376101 w 4779964"/>
              <a:gd name="connsiteY1" fmla="*/ 0 h 6413064"/>
              <a:gd name="connsiteX2" fmla="*/ 3478395 w 4779964"/>
              <a:gd name="connsiteY2" fmla="*/ 76494 h 6413064"/>
              <a:gd name="connsiteX3" fmla="*/ 4779964 w 4779964"/>
              <a:gd name="connsiteY3" fmla="*/ 2836412 h 6413064"/>
              <a:gd name="connsiteX4" fmla="*/ 1203312 w 4779964"/>
              <a:gd name="connsiteY4" fmla="*/ 6413064 h 6413064"/>
              <a:gd name="connsiteX5" fmla="*/ 139725 w 4779964"/>
              <a:gd name="connsiteY5" fmla="*/ 6252265 h 6413064"/>
              <a:gd name="connsiteX6" fmla="*/ 0 w 4779964"/>
              <a:gd name="connsiteY6" fmla="*/ 6204987 h 6413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79964" h="6413064">
                <a:moveTo>
                  <a:pt x="0" y="0"/>
                </a:moveTo>
                <a:lnTo>
                  <a:pt x="3376101" y="0"/>
                </a:lnTo>
                <a:lnTo>
                  <a:pt x="3478395" y="76494"/>
                </a:lnTo>
                <a:cubicBezTo>
                  <a:pt x="4273296" y="732504"/>
                  <a:pt x="4779964" y="1725289"/>
                  <a:pt x="4779964" y="2836412"/>
                </a:cubicBezTo>
                <a:cubicBezTo>
                  <a:pt x="4779964" y="4811742"/>
                  <a:pt x="3178642" y="6413064"/>
                  <a:pt x="1203312" y="6413064"/>
                </a:cubicBezTo>
                <a:cubicBezTo>
                  <a:pt x="832938" y="6413064"/>
                  <a:pt x="475712" y="6356768"/>
                  <a:pt x="139725" y="6252265"/>
                </a:cubicBezTo>
                <a:lnTo>
                  <a:pt x="0" y="62049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noProof="0" dirty="0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xmlns="" id="{5588DAC9-9605-47F7-AA27-84E30747CFFD}"/>
              </a:ext>
            </a:extLst>
          </p:cNvPr>
          <p:cNvSpPr>
            <a:spLocks noGrp="1"/>
          </p:cNvSpPr>
          <p:nvPr userDrawn="1">
            <p:ph type="pic" sz="quarter" idx="14" hasCustomPrompt="1"/>
          </p:nvPr>
        </p:nvSpPr>
        <p:spPr>
          <a:xfrm>
            <a:off x="-1" y="2"/>
            <a:ext cx="4546212" cy="6179311"/>
          </a:xfrm>
          <a:custGeom>
            <a:avLst/>
            <a:gdLst>
              <a:gd name="connsiteX0" fmla="*/ 0 w 4546212"/>
              <a:gd name="connsiteY0" fmla="*/ 0 h 6179311"/>
              <a:gd name="connsiteX1" fmla="*/ 2966308 w 4546212"/>
              <a:gd name="connsiteY1" fmla="*/ 0 h 6179311"/>
              <a:gd name="connsiteX2" fmla="*/ 3072360 w 4546212"/>
              <a:gd name="connsiteY2" fmla="*/ 64428 h 6179311"/>
              <a:gd name="connsiteX3" fmla="*/ 4546212 w 4546212"/>
              <a:gd name="connsiteY3" fmla="*/ 2836412 h 6179311"/>
              <a:gd name="connsiteX4" fmla="*/ 1203313 w 4546212"/>
              <a:gd name="connsiteY4" fmla="*/ 6179311 h 6179311"/>
              <a:gd name="connsiteX5" fmla="*/ 53912 w 4546212"/>
              <a:gd name="connsiteY5" fmla="*/ 5976465 h 6179311"/>
              <a:gd name="connsiteX6" fmla="*/ 0 w 4546212"/>
              <a:gd name="connsiteY6" fmla="*/ 5955208 h 6179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46212" h="6179311">
                <a:moveTo>
                  <a:pt x="0" y="0"/>
                </a:moveTo>
                <a:lnTo>
                  <a:pt x="2966308" y="0"/>
                </a:lnTo>
                <a:lnTo>
                  <a:pt x="3072360" y="64428"/>
                </a:lnTo>
                <a:cubicBezTo>
                  <a:pt x="3961577" y="665171"/>
                  <a:pt x="4546212" y="1682517"/>
                  <a:pt x="4546212" y="2836412"/>
                </a:cubicBezTo>
                <a:cubicBezTo>
                  <a:pt x="4546212" y="4682644"/>
                  <a:pt x="3049545" y="6179311"/>
                  <a:pt x="1203313" y="6179311"/>
                </a:cubicBezTo>
                <a:cubicBezTo>
                  <a:pt x="799450" y="6179311"/>
                  <a:pt x="412314" y="6107693"/>
                  <a:pt x="53912" y="5976465"/>
                </a:cubicBezTo>
                <a:lnTo>
                  <a:pt x="0" y="5955208"/>
                </a:lnTo>
                <a:close/>
              </a:path>
            </a:pathLst>
          </a:custGeom>
          <a:pattFill prst="dkUpDiag">
            <a:fgClr>
              <a:schemeClr val="accent3"/>
            </a:fgClr>
            <a:bgClr>
              <a:schemeClr val="accent3">
                <a:lumMod val="75000"/>
              </a:schemeClr>
            </a:bgClr>
          </a:pattFill>
        </p:spPr>
        <p:txBody>
          <a:bodyPr vert="horz" wrap="square" lIns="0" tIns="1097280" rIns="914400" bIns="45720" rtlCol="0" anchor="t" anchorCtr="1">
            <a:noAutofit/>
          </a:bodyPr>
          <a:lstStyle>
            <a:lvl1pPr>
              <a:defRPr lang="en-GB" sz="1600" dirty="0">
                <a:solidFill>
                  <a:schemeClr val="bg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lvl="0" indent="0" algn="ctr">
              <a:buNone/>
            </a:pPr>
            <a:r>
              <a:rPr lang="en-US" noProof="0" dirty="0"/>
              <a:t>Insert Image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73B39506-58A9-4B12-A7D1-1B956C6BFA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215796" y="504419"/>
            <a:ext cx="6404696" cy="1480711"/>
          </a:xfrm>
        </p:spPr>
        <p:txBody>
          <a:bodyPr vert="horz" lIns="91440" tIns="45720" rIns="91440" bIns="45720" rtlCol="0" anchor="b">
            <a:noAutofit/>
          </a:bodyPr>
          <a:lstStyle>
            <a:lvl1pPr>
              <a:defRPr lang="en-GB" sz="2400" b="1" dirty="0">
                <a:solidFill>
                  <a:schemeClr val="accent2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marL="0" lvl="0"/>
            <a:r>
              <a:rPr lang="en-US" noProof="0"/>
              <a:t>CLICK TO EDIT MASTER TITLE STYLE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xmlns="" id="{1CB2E658-DE02-4D14-8415-C9DDE61D9C38}"/>
              </a:ext>
            </a:extLst>
          </p:cNvPr>
          <p:cNvSpPr/>
          <p:nvPr userDrawn="1"/>
        </p:nvSpPr>
        <p:spPr>
          <a:xfrm>
            <a:off x="11230815" y="6327865"/>
            <a:ext cx="389686" cy="3896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xmlns="" id="{7E270D38-BDD4-4090-8678-9B54159F6735}"/>
              </a:ext>
            </a:extLst>
          </p:cNvPr>
          <p:cNvCxnSpPr/>
          <p:nvPr userDrawn="1"/>
        </p:nvCxnSpPr>
        <p:spPr>
          <a:xfrm>
            <a:off x="11107057" y="6294459"/>
            <a:ext cx="0" cy="45720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Slide Number Placeholder 13">
            <a:extLst>
              <a:ext uri="{FF2B5EF4-FFF2-40B4-BE49-F238E27FC236}">
                <a16:creationId xmlns:a16="http://schemas.microsoft.com/office/drawing/2014/main" xmlns="" id="{6CBA0A2A-9DE2-4857-B906-40C2FAD631A5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>
          <a:xfrm>
            <a:off x="11230806" y="6327866"/>
            <a:ext cx="389686" cy="393610"/>
          </a:xfrm>
          <a:prstGeom prst="rect">
            <a:avLst/>
          </a:prstGeom>
        </p:spPr>
        <p:txBody>
          <a:bodyPr lIns="0" rIns="0" anchor="ctr" anchorCtr="1"/>
          <a:lstStyle>
            <a:lvl1pPr algn="ctr">
              <a:defRPr sz="100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DCB4E619-4CA9-4A22-920F-20396BF50470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8" name="Text Placeholder 18">
            <a:extLst>
              <a:ext uri="{FF2B5EF4-FFF2-40B4-BE49-F238E27FC236}">
                <a16:creationId xmlns:a16="http://schemas.microsoft.com/office/drawing/2014/main" xmlns="" id="{80494784-E07F-4E9E-941E-43AEB2F5F20B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5215796" y="2526124"/>
            <a:ext cx="3017520" cy="3291840"/>
          </a:xfrm>
        </p:spPr>
        <p:txBody>
          <a:bodyPr vert="horz" lIns="0" tIns="0" rIns="0" bIns="0" rtlCol="0">
            <a:noAutofit/>
          </a:bodyPr>
          <a:lstStyle>
            <a:lvl1pPr>
              <a:lnSpc>
                <a:spcPct val="95000"/>
              </a:lnSpc>
              <a:spcBef>
                <a:spcPts val="600"/>
              </a:spcBef>
              <a:spcAft>
                <a:spcPts val="600"/>
              </a:spcAft>
              <a:defRPr lang="en-US" sz="1400" dirty="0" smtClean="0">
                <a:latin typeface="+mn-lt"/>
                <a:cs typeface="Arial" panose="020B0604020202020204" pitchFamily="34" charset="0"/>
              </a:defRPr>
            </a:lvl1pPr>
          </a:lstStyle>
          <a:p>
            <a:pPr lvl="0">
              <a:spcBef>
                <a:spcPts val="1200"/>
              </a:spcBef>
              <a:spcAft>
                <a:spcPts val="1200"/>
              </a:spcAft>
            </a:pPr>
            <a:r>
              <a:rPr lang="en-US" noProof="0" smtClean="0"/>
              <a:t>Click to edit Master text styles</a:t>
            </a:r>
          </a:p>
        </p:txBody>
      </p:sp>
      <p:sp>
        <p:nvSpPr>
          <p:cNvPr id="29" name="Text Placeholder 18">
            <a:extLst>
              <a:ext uri="{FF2B5EF4-FFF2-40B4-BE49-F238E27FC236}">
                <a16:creationId xmlns:a16="http://schemas.microsoft.com/office/drawing/2014/main" xmlns="" id="{39D8D742-FDDB-4DD7-B481-22264BEA4513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8602972" y="2526124"/>
            <a:ext cx="3017520" cy="3291840"/>
          </a:xfrm>
        </p:spPr>
        <p:txBody>
          <a:bodyPr vert="horz" lIns="0" tIns="0" rIns="0" bIns="0" rtlCol="0">
            <a:noAutofit/>
          </a:bodyPr>
          <a:lstStyle>
            <a:lvl1pPr>
              <a:lnSpc>
                <a:spcPct val="95000"/>
              </a:lnSpc>
              <a:spcBef>
                <a:spcPts val="600"/>
              </a:spcBef>
              <a:spcAft>
                <a:spcPts val="600"/>
              </a:spcAft>
              <a:defRPr lang="en-US" sz="1400" dirty="0" smtClean="0">
                <a:latin typeface="+mn-lt"/>
                <a:cs typeface="Arial" panose="020B0604020202020204" pitchFamily="34" charset="0"/>
              </a:defRPr>
            </a:lvl1pPr>
          </a:lstStyle>
          <a:p>
            <a:pPr lvl="0">
              <a:spcBef>
                <a:spcPts val="1200"/>
              </a:spcBef>
              <a:spcAft>
                <a:spcPts val="1200"/>
              </a:spcAft>
            </a:pPr>
            <a:r>
              <a:rPr lang="en-US" noProof="0" smtClean="0"/>
              <a:t>Click to edit Master text styles</a:t>
            </a:r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xmlns="" id="{59FC3108-6645-447A-94B4-5B886047C764}"/>
              </a:ext>
            </a:extLst>
          </p:cNvPr>
          <p:cNvCxnSpPr/>
          <p:nvPr userDrawn="1"/>
        </p:nvCxnSpPr>
        <p:spPr>
          <a:xfrm>
            <a:off x="0" y="6523059"/>
            <a:ext cx="11109960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1857712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Content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0FEE9886-36F0-4E06-A3A6-D8F00B0665A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8960" y="1825625"/>
            <a:ext cx="4914189" cy="4351338"/>
          </a:xfrm>
        </p:spPr>
        <p:txBody>
          <a:bodyPr lIns="0" tIns="0" rIns="0" bIns="0">
            <a:noAutofit/>
          </a:bodyPr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7" name="Rectangle 6">
            <a:extLst>
              <a:ext uri="{FF2B5EF4-FFF2-40B4-BE49-F238E27FC236}">
                <a16:creationId xmlns="" xmlns:a16="http://schemas.microsoft.com/office/drawing/2014/main" id="{76627016-BFC4-46D4-89DB-F72E3C3461EC}"/>
              </a:ext>
            </a:extLst>
          </p:cNvPr>
          <p:cNvSpPr/>
          <p:nvPr userDrawn="1"/>
        </p:nvSpPr>
        <p:spPr>
          <a:xfrm rot="10800000">
            <a:off x="515938" y="-16721"/>
            <a:ext cx="1258618" cy="11050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>
              <a:solidFill>
                <a:schemeClr val="bg1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="" xmlns:a16="http://schemas.microsoft.com/office/drawing/2014/main" id="{676C557E-B5A7-4416-BCC0-5743550BF15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chemeClr val="tx2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72046" y="6261436"/>
            <a:ext cx="1073019" cy="414000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42E17FB3-B5C4-4B3A-A57B-C6493A9D0C66}"/>
              </a:ext>
            </a:extLst>
          </p:cNvPr>
          <p:cNvGrpSpPr/>
          <p:nvPr userDrawn="1"/>
        </p:nvGrpSpPr>
        <p:grpSpPr>
          <a:xfrm rot="8650774">
            <a:off x="5037655" y="4336093"/>
            <a:ext cx="1905000" cy="2354263"/>
            <a:chOff x="11114088" y="2241550"/>
            <a:chExt cx="1905000" cy="2354263"/>
          </a:xfrm>
          <a:solidFill>
            <a:schemeClr val="bg2"/>
          </a:solidFill>
        </p:grpSpPr>
        <p:sp>
          <p:nvSpPr>
            <p:cNvPr id="11" name="Freeform 5">
              <a:extLst>
                <a:ext uri="{FF2B5EF4-FFF2-40B4-BE49-F238E27FC236}">
                  <a16:creationId xmlns="" xmlns:a16="http://schemas.microsoft.com/office/drawing/2014/main" id="{DCA6C454-F761-4265-BB5E-DFD947CC3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4088" y="2241550"/>
              <a:ext cx="1905000" cy="2354263"/>
            </a:xfrm>
            <a:custGeom>
              <a:avLst/>
              <a:gdLst>
                <a:gd name="T0" fmla="*/ 0 w 447"/>
                <a:gd name="T1" fmla="*/ 264 h 553"/>
                <a:gd name="T2" fmla="*/ 141 w 447"/>
                <a:gd name="T3" fmla="*/ 48 h 553"/>
                <a:gd name="T4" fmla="*/ 414 w 447"/>
                <a:gd name="T5" fmla="*/ 67 h 553"/>
                <a:gd name="T6" fmla="*/ 438 w 447"/>
                <a:gd name="T7" fmla="*/ 98 h 553"/>
                <a:gd name="T8" fmla="*/ 391 w 447"/>
                <a:gd name="T9" fmla="*/ 111 h 553"/>
                <a:gd name="T10" fmla="*/ 94 w 447"/>
                <a:gd name="T11" fmla="*/ 149 h 553"/>
                <a:gd name="T12" fmla="*/ 107 w 447"/>
                <a:gd name="T13" fmla="*/ 424 h 553"/>
                <a:gd name="T14" fmla="*/ 383 w 447"/>
                <a:gd name="T15" fmla="*/ 453 h 553"/>
                <a:gd name="T16" fmla="*/ 393 w 447"/>
                <a:gd name="T17" fmla="*/ 446 h 553"/>
                <a:gd name="T18" fmla="*/ 433 w 447"/>
                <a:gd name="T19" fmla="*/ 449 h 553"/>
                <a:gd name="T20" fmla="*/ 421 w 447"/>
                <a:gd name="T21" fmla="*/ 485 h 553"/>
                <a:gd name="T22" fmla="*/ 194 w 447"/>
                <a:gd name="T23" fmla="*/ 531 h 553"/>
                <a:gd name="T24" fmla="*/ 0 w 447"/>
                <a:gd name="T25" fmla="*/ 26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7" h="553">
                  <a:moveTo>
                    <a:pt x="0" y="264"/>
                  </a:moveTo>
                  <a:cubicBezTo>
                    <a:pt x="5" y="176"/>
                    <a:pt x="49" y="96"/>
                    <a:pt x="141" y="48"/>
                  </a:cubicBezTo>
                  <a:cubicBezTo>
                    <a:pt x="235" y="0"/>
                    <a:pt x="327" y="9"/>
                    <a:pt x="414" y="67"/>
                  </a:cubicBezTo>
                  <a:cubicBezTo>
                    <a:pt x="425" y="75"/>
                    <a:pt x="439" y="82"/>
                    <a:pt x="438" y="98"/>
                  </a:cubicBezTo>
                  <a:cubicBezTo>
                    <a:pt x="437" y="120"/>
                    <a:pt x="413" y="127"/>
                    <a:pt x="391" y="111"/>
                  </a:cubicBezTo>
                  <a:cubicBezTo>
                    <a:pt x="294" y="40"/>
                    <a:pt x="166" y="56"/>
                    <a:pt x="94" y="149"/>
                  </a:cubicBezTo>
                  <a:cubicBezTo>
                    <a:pt x="30" y="231"/>
                    <a:pt x="36" y="349"/>
                    <a:pt x="107" y="424"/>
                  </a:cubicBezTo>
                  <a:cubicBezTo>
                    <a:pt x="180" y="502"/>
                    <a:pt x="296" y="514"/>
                    <a:pt x="383" y="453"/>
                  </a:cubicBezTo>
                  <a:cubicBezTo>
                    <a:pt x="386" y="451"/>
                    <a:pt x="390" y="449"/>
                    <a:pt x="393" y="446"/>
                  </a:cubicBezTo>
                  <a:cubicBezTo>
                    <a:pt x="407" y="433"/>
                    <a:pt x="420" y="433"/>
                    <a:pt x="433" y="449"/>
                  </a:cubicBezTo>
                  <a:cubicBezTo>
                    <a:pt x="447" y="467"/>
                    <a:pt x="433" y="477"/>
                    <a:pt x="421" y="485"/>
                  </a:cubicBezTo>
                  <a:cubicBezTo>
                    <a:pt x="353" y="537"/>
                    <a:pt x="277" y="553"/>
                    <a:pt x="194" y="531"/>
                  </a:cubicBezTo>
                  <a:cubicBezTo>
                    <a:pt x="79" y="501"/>
                    <a:pt x="1" y="397"/>
                    <a:pt x="0" y="2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2" name="Freeform 6">
              <a:extLst>
                <a:ext uri="{FF2B5EF4-FFF2-40B4-BE49-F238E27FC236}">
                  <a16:creationId xmlns="" xmlns:a16="http://schemas.microsoft.com/office/drawing/2014/main" id="{6B853B2F-9E1C-4AC4-9344-8610498D5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2538" y="2590800"/>
              <a:ext cx="835025" cy="1673225"/>
            </a:xfrm>
            <a:custGeom>
              <a:avLst/>
              <a:gdLst>
                <a:gd name="T0" fmla="*/ 0 w 196"/>
                <a:gd name="T1" fmla="*/ 198 h 393"/>
                <a:gd name="T2" fmla="*/ 157 w 196"/>
                <a:gd name="T3" fmla="*/ 8 h 393"/>
                <a:gd name="T4" fmla="*/ 192 w 196"/>
                <a:gd name="T5" fmla="*/ 22 h 393"/>
                <a:gd name="T6" fmla="*/ 167 w 196"/>
                <a:gd name="T7" fmla="*/ 56 h 393"/>
                <a:gd name="T8" fmla="*/ 48 w 196"/>
                <a:gd name="T9" fmla="*/ 198 h 393"/>
                <a:gd name="T10" fmla="*/ 170 w 196"/>
                <a:gd name="T11" fmla="*/ 339 h 393"/>
                <a:gd name="T12" fmla="*/ 193 w 196"/>
                <a:gd name="T13" fmla="*/ 372 h 393"/>
                <a:gd name="T14" fmla="*/ 160 w 196"/>
                <a:gd name="T15" fmla="*/ 387 h 393"/>
                <a:gd name="T16" fmla="*/ 0 w 196"/>
                <a:gd name="T17" fmla="*/ 198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393">
                  <a:moveTo>
                    <a:pt x="0" y="198"/>
                  </a:moveTo>
                  <a:cubicBezTo>
                    <a:pt x="0" y="103"/>
                    <a:pt x="64" y="26"/>
                    <a:pt x="157" y="8"/>
                  </a:cubicBezTo>
                  <a:cubicBezTo>
                    <a:pt x="171" y="6"/>
                    <a:pt x="188" y="0"/>
                    <a:pt x="192" y="22"/>
                  </a:cubicBezTo>
                  <a:cubicBezTo>
                    <a:pt x="196" y="41"/>
                    <a:pt x="190" y="52"/>
                    <a:pt x="167" y="56"/>
                  </a:cubicBezTo>
                  <a:cubicBezTo>
                    <a:pt x="95" y="70"/>
                    <a:pt x="47" y="129"/>
                    <a:pt x="48" y="198"/>
                  </a:cubicBezTo>
                  <a:cubicBezTo>
                    <a:pt x="48" y="267"/>
                    <a:pt x="97" y="325"/>
                    <a:pt x="170" y="339"/>
                  </a:cubicBezTo>
                  <a:cubicBezTo>
                    <a:pt x="191" y="343"/>
                    <a:pt x="195" y="354"/>
                    <a:pt x="193" y="372"/>
                  </a:cubicBezTo>
                  <a:cubicBezTo>
                    <a:pt x="190" y="393"/>
                    <a:pt x="174" y="389"/>
                    <a:pt x="160" y="387"/>
                  </a:cubicBezTo>
                  <a:cubicBezTo>
                    <a:pt x="70" y="375"/>
                    <a:pt x="0" y="293"/>
                    <a:pt x="0" y="1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  <p:sp>
          <p:nvSpPr>
            <p:cNvPr id="13" name="Freeform 7">
              <a:extLst>
                <a:ext uri="{FF2B5EF4-FFF2-40B4-BE49-F238E27FC236}">
                  <a16:creationId xmlns="" xmlns:a16="http://schemas.microsoft.com/office/drawing/2014/main" id="{B7FCC84B-2235-4948-8277-8363DFC69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8451" y="3071813"/>
              <a:ext cx="306388" cy="719138"/>
            </a:xfrm>
            <a:custGeom>
              <a:avLst/>
              <a:gdLst>
                <a:gd name="T0" fmla="*/ 0 w 72"/>
                <a:gd name="T1" fmla="*/ 84 h 169"/>
                <a:gd name="T2" fmla="*/ 20 w 72"/>
                <a:gd name="T3" fmla="*/ 20 h 169"/>
                <a:gd name="T4" fmla="*/ 42 w 72"/>
                <a:gd name="T5" fmla="*/ 9 h 169"/>
                <a:gd name="T6" fmla="*/ 62 w 72"/>
                <a:gd name="T7" fmla="*/ 44 h 169"/>
                <a:gd name="T8" fmla="*/ 62 w 72"/>
                <a:gd name="T9" fmla="*/ 125 h 169"/>
                <a:gd name="T10" fmla="*/ 43 w 72"/>
                <a:gd name="T11" fmla="*/ 159 h 169"/>
                <a:gd name="T12" fmla="*/ 20 w 72"/>
                <a:gd name="T13" fmla="*/ 148 h 169"/>
                <a:gd name="T14" fmla="*/ 0 w 72"/>
                <a:gd name="T15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" h="169">
                  <a:moveTo>
                    <a:pt x="0" y="84"/>
                  </a:moveTo>
                  <a:cubicBezTo>
                    <a:pt x="2" y="62"/>
                    <a:pt x="6" y="39"/>
                    <a:pt x="20" y="20"/>
                  </a:cubicBezTo>
                  <a:cubicBezTo>
                    <a:pt x="25" y="13"/>
                    <a:pt x="31" y="0"/>
                    <a:pt x="42" y="9"/>
                  </a:cubicBezTo>
                  <a:cubicBezTo>
                    <a:pt x="53" y="18"/>
                    <a:pt x="72" y="25"/>
                    <a:pt x="62" y="44"/>
                  </a:cubicBezTo>
                  <a:cubicBezTo>
                    <a:pt x="47" y="72"/>
                    <a:pt x="47" y="97"/>
                    <a:pt x="62" y="125"/>
                  </a:cubicBezTo>
                  <a:cubicBezTo>
                    <a:pt x="72" y="143"/>
                    <a:pt x="53" y="151"/>
                    <a:pt x="43" y="159"/>
                  </a:cubicBezTo>
                  <a:cubicBezTo>
                    <a:pt x="31" y="169"/>
                    <a:pt x="25" y="156"/>
                    <a:pt x="20" y="148"/>
                  </a:cubicBezTo>
                  <a:cubicBezTo>
                    <a:pt x="6" y="129"/>
                    <a:pt x="2" y="107"/>
                    <a:pt x="0" y="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noProof="0" dirty="0"/>
            </a:p>
          </p:txBody>
        </p:sp>
      </p:grpSp>
      <p:sp>
        <p:nvSpPr>
          <p:cNvPr id="15" name="Oval 14">
            <a:extLst>
              <a:ext uri="{FF2B5EF4-FFF2-40B4-BE49-F238E27FC236}">
                <a16:creationId xmlns="" xmlns:a16="http://schemas.microsoft.com/office/drawing/2014/main" id="{EF515B4A-CB20-4847-8E00-0DD66F1FEBB4}"/>
              </a:ext>
            </a:extLst>
          </p:cNvPr>
          <p:cNvSpPr/>
          <p:nvPr userDrawn="1"/>
        </p:nvSpPr>
        <p:spPr>
          <a:xfrm>
            <a:off x="11371669" y="6409397"/>
            <a:ext cx="280051" cy="280051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lide Number Placeholder 5">
            <a:extLst>
              <a:ext uri="{FF2B5EF4-FFF2-40B4-BE49-F238E27FC236}">
                <a16:creationId xmlns="" xmlns:a16="http://schemas.microsoft.com/office/drawing/2014/main" id="{996B64B9-1DF0-4EE9-BAB5-72AFA94B9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363696" y="6455739"/>
            <a:ext cx="294460" cy="187367"/>
          </a:xfrm>
        </p:spPr>
        <p:txBody>
          <a:bodyPr lIns="0" tIns="0" rIns="0" bIns="0"/>
          <a:lstStyle>
            <a:lvl1pPr algn="ctr">
              <a:defRPr sz="900">
                <a:solidFill>
                  <a:schemeClr val="bg1"/>
                </a:solidFill>
                <a:latin typeface="+mn-lt"/>
              </a:defRPr>
            </a:lvl1pPr>
          </a:lstStyle>
          <a:p>
            <a:fld id="{9EC71654-96A5-4280-94F3-931C61A9F92C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="" xmlns:a16="http://schemas.microsoft.com/office/drawing/2014/main" id="{26619E66-5354-4D60-8529-27917AC037C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884648" y="0"/>
            <a:ext cx="6307353" cy="5780372"/>
          </a:xfrm>
          <a:custGeom>
            <a:avLst/>
            <a:gdLst>
              <a:gd name="connsiteX0" fmla="*/ 760444 w 6307353"/>
              <a:gd name="connsiteY0" fmla="*/ 0 h 5780372"/>
              <a:gd name="connsiteX1" fmla="*/ 6307353 w 6307353"/>
              <a:gd name="connsiteY1" fmla="*/ 0 h 5780372"/>
              <a:gd name="connsiteX2" fmla="*/ 6307353 w 6307353"/>
              <a:gd name="connsiteY2" fmla="*/ 4515612 h 5780372"/>
              <a:gd name="connsiteX3" fmla="*/ 6110746 w 6307353"/>
              <a:gd name="connsiteY3" fmla="*/ 4731934 h 5780372"/>
              <a:gd name="connsiteX4" fmla="*/ 3579592 w 6307353"/>
              <a:gd name="connsiteY4" fmla="*/ 5780372 h 5780372"/>
              <a:gd name="connsiteX5" fmla="*/ 0 w 6307353"/>
              <a:gd name="connsiteY5" fmla="*/ 2200780 h 5780372"/>
              <a:gd name="connsiteX6" fmla="*/ 611338 w 6307353"/>
              <a:gd name="connsiteY6" fmla="*/ 199396 h 5780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07353" h="5780372">
                <a:moveTo>
                  <a:pt x="760444" y="0"/>
                </a:moveTo>
                <a:lnTo>
                  <a:pt x="6307353" y="0"/>
                </a:lnTo>
                <a:lnTo>
                  <a:pt x="6307353" y="4515612"/>
                </a:lnTo>
                <a:lnTo>
                  <a:pt x="6110746" y="4731934"/>
                </a:lnTo>
                <a:cubicBezTo>
                  <a:pt x="5462967" y="5379713"/>
                  <a:pt x="4568069" y="5780372"/>
                  <a:pt x="3579592" y="5780372"/>
                </a:cubicBezTo>
                <a:cubicBezTo>
                  <a:pt x="1602638" y="5780372"/>
                  <a:pt x="0" y="4177734"/>
                  <a:pt x="0" y="2200780"/>
                </a:cubicBezTo>
                <a:cubicBezTo>
                  <a:pt x="0" y="1459422"/>
                  <a:pt x="225371" y="770703"/>
                  <a:pt x="611338" y="199396"/>
                </a:cubicBezTo>
                <a:close/>
              </a:path>
            </a:pathLst>
          </a:custGeom>
          <a:solidFill>
            <a:schemeClr val="bg2"/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14" name="Title 1">
            <a:extLst>
              <a:ext uri="{FF2B5EF4-FFF2-40B4-BE49-F238E27FC236}">
                <a16:creationId xmlns="" xmlns:a16="http://schemas.microsoft.com/office/drawing/2014/main" id="{2E646B4F-6CCB-724C-9D5E-6D57700239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5938" y="499595"/>
            <a:ext cx="4937211" cy="1325563"/>
          </a:xfrm>
        </p:spPr>
        <p:txBody>
          <a:bodyPr lIns="0" tIns="0" rIns="0" bIns="0">
            <a:noAutofit/>
          </a:bodyPr>
          <a:lstStyle>
            <a:lvl1pPr>
              <a:defRPr sz="3200" b="1" cap="all" baseline="0"/>
            </a:lvl1pPr>
          </a:lstStyle>
          <a:p>
            <a:r>
              <a:rPr lang="en-US" noProof="0" smtClean="0"/>
              <a:t>Click to edit Master title style</a:t>
            </a:r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62632950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Divid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">
            <a:extLst>
              <a:ext uri="{FF2B5EF4-FFF2-40B4-BE49-F238E27FC236}">
                <a16:creationId xmlns="" xmlns:a16="http://schemas.microsoft.com/office/drawing/2014/main" id="{837F9836-5B23-424D-8C60-AC02A8512A4B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144000" y="144000"/>
            <a:ext cx="11905200" cy="6060155"/>
          </a:xfrm>
          <a:solidFill>
            <a:schemeClr val="bg1">
              <a:lumMod val="95000"/>
            </a:schemeClr>
          </a:solidFill>
        </p:spPr>
        <p:txBody>
          <a:bodyPr lIns="0" rIns="1764000" anchor="ctr"/>
          <a:lstStyle>
            <a:lvl1pPr marL="0" indent="0" algn="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="" xmlns:a16="http://schemas.microsoft.com/office/drawing/2014/main" id="{00F23EB7-E336-46EB-A4A0-3DB7A6BF4CE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79100" y="804500"/>
            <a:ext cx="4416588" cy="3818712"/>
          </a:xfrm>
          <a:gradFill>
            <a:gsLst>
              <a:gs pos="46000">
                <a:schemeClr val="bg1">
                  <a:alpha val="90000"/>
                </a:schemeClr>
              </a:gs>
              <a:gs pos="0">
                <a:schemeClr val="accent1">
                  <a:lumMod val="20000"/>
                  <a:lumOff val="80000"/>
                  <a:alpha val="50000"/>
                </a:schemeClr>
              </a:gs>
              <a:gs pos="80000">
                <a:schemeClr val="bg1"/>
              </a:gs>
            </a:gsLst>
            <a:lin ang="3600000" scaled="0"/>
          </a:gradFill>
        </p:spPr>
        <p:txBody>
          <a:bodyPr lIns="72000" rIns="180000" bIns="180000" anchor="b"/>
          <a:lstStyle>
            <a:lvl1pPr algn="r">
              <a:lnSpc>
                <a:spcPts val="4700"/>
              </a:lnSpc>
              <a:defRPr sz="4500">
                <a:solidFill>
                  <a:schemeClr val="tx1"/>
                </a:solidFill>
              </a:defRPr>
            </a:lvl1pPr>
          </a:lstStyle>
          <a:p>
            <a:r>
              <a:rPr lang="en-US" noProof="0"/>
              <a:t>Click to edit segue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79099" y="4623212"/>
            <a:ext cx="4416587" cy="816075"/>
          </a:xfrm>
          <a:solidFill>
            <a:schemeClr val="bg1">
              <a:alpha val="80000"/>
            </a:schemeClr>
          </a:solidFill>
          <a:ln>
            <a:gradFill>
              <a:gsLst>
                <a:gs pos="0">
                  <a:schemeClr val="bg1">
                    <a:lumMod val="75000"/>
                  </a:schemeClr>
                </a:gs>
                <a:gs pos="100000">
                  <a:schemeClr val="accent1"/>
                </a:gs>
              </a:gsLst>
              <a:lin ang="0" scaled="0"/>
            </a:gradFill>
          </a:ln>
        </p:spPr>
        <p:txBody>
          <a:bodyPr tIns="144000" rIns="180000"/>
          <a:lstStyle>
            <a:lvl1pPr marL="0" indent="0" algn="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0CB24018-690B-4552-9994-3F090E16014A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="" xmlns:a16="http://schemas.microsoft.com/office/drawing/2014/main" id="{4D8B2323-066D-4AC1-9FC8-A06D7E8B5818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09915650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xmlns="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xmlns="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xmlns="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xmlns="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xmlns="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:a16="http://schemas.microsoft.com/office/drawing/2014/main" xmlns="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 smtClean="0"/>
              <a:t>Click to 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xmlns="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xmlns="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xmlns="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xmlns="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/>
            <a:r>
              <a:rPr lang="en-US" noProof="0" smtClean="0"/>
              <a:t>Click to 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xmlns="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/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xmlns="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 dirty="0"/>
              <a:t>Insert or Drag &amp; Drop your Photo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xmlns="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US" noProof="0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Thank You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xmlns="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xmlns="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 Number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xmlns="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Email or Social Media Handle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xmlns="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Company Website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xmlns="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noProof="0"/>
              <a:t>Click to edit page 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262F990-32B4-4534-8176-D35ECAB7B9D4}"/>
              </a:ext>
            </a:extLst>
          </p:cNvPr>
          <p:cNvSpPr txBox="1"/>
          <p:nvPr userDrawn="1"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1800" b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US" sz="700" spc="300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US" sz="1800" spc="300" baseline="0" noProof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76" r:id="rId17"/>
    <p:sldLayoutId id="2147483655" r:id="rId18"/>
    <p:sldLayoutId id="2147483677" r:id="rId19"/>
    <p:sldLayoutId id="2147483678" r:id="rId20"/>
    <p:sldLayoutId id="2147483680" r:id="rId21"/>
    <p:sldLayoutId id="2147483681" r:id="rId22"/>
    <p:sldLayoutId id="2147483685" r:id="rId23"/>
    <p:sldLayoutId id="2147483686" r:id="rId2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g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5.xml"/><Relationship Id="rId7" Type="http://schemas.microsoft.com/office/2007/relationships/diagramDrawing" Target="../diagrams/drawing4.xml"/><Relationship Id="rId2" Type="http://schemas.openxmlformats.org/officeDocument/2006/relationships/image" Target="../media/image23.jpg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4.xml"/><Relationship Id="rId5" Type="http://schemas.openxmlformats.org/officeDocument/2006/relationships/diagramQuickStyle" Target="../diagrams/quickStyle4.xml"/><Relationship Id="rId4" Type="http://schemas.openxmlformats.org/officeDocument/2006/relationships/diagramLayout" Target="../diagrams/layout4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diagramQuickStyle" Target="../diagrams/quickStyle5.xml"/><Relationship Id="rId3" Type="http://schemas.openxmlformats.org/officeDocument/2006/relationships/image" Target="../media/image8.svg"/><Relationship Id="rId7" Type="http://schemas.openxmlformats.org/officeDocument/2006/relationships/image" Target="../media/image12.svg"/><Relationship Id="rId12" Type="http://schemas.openxmlformats.org/officeDocument/2006/relationships/diagramLayout" Target="../diagrams/layout5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5.png"/><Relationship Id="rId11" Type="http://schemas.openxmlformats.org/officeDocument/2006/relationships/diagramData" Target="../diagrams/data6.xml"/><Relationship Id="rId5" Type="http://schemas.openxmlformats.org/officeDocument/2006/relationships/image" Target="../media/image10.svg"/><Relationship Id="rId15" Type="http://schemas.microsoft.com/office/2007/relationships/diagramDrawing" Target="../diagrams/drawing5.xml"/><Relationship Id="rId10" Type="http://schemas.openxmlformats.org/officeDocument/2006/relationships/image" Target="../media/image7.jpeg"/><Relationship Id="rId4" Type="http://schemas.openxmlformats.org/officeDocument/2006/relationships/image" Target="../media/image4.png"/><Relationship Id="rId9" Type="http://schemas.openxmlformats.org/officeDocument/2006/relationships/image" Target="../media/image14.svg"/><Relationship Id="rId14" Type="http://schemas.openxmlformats.org/officeDocument/2006/relationships/diagramColors" Target="../diagrams/colors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6.xml"/><Relationship Id="rId7" Type="http://schemas.openxmlformats.org/officeDocument/2006/relationships/image" Target="../media/image24.jpg"/><Relationship Id="rId2" Type="http://schemas.openxmlformats.org/officeDocument/2006/relationships/diagramData" Target="../diagrams/data7.xml"/><Relationship Id="rId1" Type="http://schemas.openxmlformats.org/officeDocument/2006/relationships/slideLayout" Target="../slideLayouts/slideLayout22.xml"/><Relationship Id="rId6" Type="http://schemas.microsoft.com/office/2007/relationships/diagramDrawing" Target="../diagrams/drawing6.xml"/><Relationship Id="rId5" Type="http://schemas.openxmlformats.org/officeDocument/2006/relationships/diagramColors" Target="../diagrams/colors6.xml"/><Relationship Id="rId4" Type="http://schemas.openxmlformats.org/officeDocument/2006/relationships/diagramQuickStyle" Target="../diagrams/quickStyle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8.xml"/><Relationship Id="rId7" Type="http://schemas.microsoft.com/office/2007/relationships/diagramDrawing" Target="../diagrams/drawing7.xml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2.xml"/><Relationship Id="rId6" Type="http://schemas.openxmlformats.org/officeDocument/2006/relationships/diagramColors" Target="../diagrams/colors7.xml"/><Relationship Id="rId5" Type="http://schemas.openxmlformats.org/officeDocument/2006/relationships/diagramQuickStyle" Target="../diagrams/quickStyle7.xml"/><Relationship Id="rId4" Type="http://schemas.openxmlformats.org/officeDocument/2006/relationships/diagramLayout" Target="../diagrams/layout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diagramLayout" Target="../diagrams/layout8.xml"/><Relationship Id="rId7" Type="http://schemas.openxmlformats.org/officeDocument/2006/relationships/image" Target="../media/image26.jpg"/><Relationship Id="rId2" Type="http://schemas.openxmlformats.org/officeDocument/2006/relationships/diagramData" Target="../diagrams/data9.xml"/><Relationship Id="rId1" Type="http://schemas.openxmlformats.org/officeDocument/2006/relationships/slideLayout" Target="../slideLayouts/slideLayout22.xml"/><Relationship Id="rId6" Type="http://schemas.microsoft.com/office/2007/relationships/diagramDrawing" Target="../diagrams/drawing8.xml"/><Relationship Id="rId5" Type="http://schemas.openxmlformats.org/officeDocument/2006/relationships/diagramColors" Target="../diagrams/colors8.xml"/><Relationship Id="rId4" Type="http://schemas.openxmlformats.org/officeDocument/2006/relationships/diagramQuickStyle" Target="../diagrams/quickStyle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7" Type="http://schemas.openxmlformats.org/officeDocument/2006/relationships/image" Target="../media/image27.png"/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31.emf"/><Relationship Id="rId5" Type="http://schemas.openxmlformats.org/officeDocument/2006/relationships/image" Target="../media/image30.emf"/><Relationship Id="rId4" Type="http://schemas.openxmlformats.org/officeDocument/2006/relationships/image" Target="../media/image29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diagramLayout" Target="../diagrams/layout9.xml"/><Relationship Id="rId7" Type="http://schemas.openxmlformats.org/officeDocument/2006/relationships/image" Target="../media/image32.jpg"/><Relationship Id="rId2" Type="http://schemas.openxmlformats.org/officeDocument/2006/relationships/diagramData" Target="../diagrams/data10.xml"/><Relationship Id="rId1" Type="http://schemas.openxmlformats.org/officeDocument/2006/relationships/slideLayout" Target="../slideLayouts/slideLayout22.xml"/><Relationship Id="rId6" Type="http://schemas.microsoft.com/office/2007/relationships/diagramDrawing" Target="../diagrams/drawing9.xml"/><Relationship Id="rId5" Type="http://schemas.openxmlformats.org/officeDocument/2006/relationships/diagramColors" Target="../diagrams/colors9.xml"/><Relationship Id="rId4" Type="http://schemas.openxmlformats.org/officeDocument/2006/relationships/diagramQuickStyle" Target="../diagrams/quickStyle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2.jpg"/><Relationship Id="rId1" Type="http://schemas.openxmlformats.org/officeDocument/2006/relationships/slideLayout" Target="../slideLayouts/slideLayout22.xml"/><Relationship Id="rId5" Type="http://schemas.openxmlformats.org/officeDocument/2006/relationships/image" Target="../media/image33.png"/><Relationship Id="rId4" Type="http://schemas.openxmlformats.org/officeDocument/2006/relationships/image" Target="../media/image35.em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8.svg"/><Relationship Id="rId7" Type="http://schemas.openxmlformats.org/officeDocument/2006/relationships/image" Target="../media/image12.sv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5.png"/><Relationship Id="rId5" Type="http://schemas.openxmlformats.org/officeDocument/2006/relationships/image" Target="../media/image10.svg"/><Relationship Id="rId10" Type="http://schemas.openxmlformats.org/officeDocument/2006/relationships/image" Target="../media/image7.jpeg"/><Relationship Id="rId4" Type="http://schemas.openxmlformats.org/officeDocument/2006/relationships/image" Target="../media/image4.png"/><Relationship Id="rId9" Type="http://schemas.openxmlformats.org/officeDocument/2006/relationships/image" Target="../media/image14.sv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Layout" Target="../slideLayouts/slideLayout2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43.png"/><Relationship Id="rId4" Type="http://schemas.openxmlformats.org/officeDocument/2006/relationships/image" Target="../media/image42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46.png"/><Relationship Id="rId4" Type="http://schemas.openxmlformats.org/officeDocument/2006/relationships/image" Target="../media/image4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0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0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0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0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diagramQuickStyle" Target="../diagrams/quickStyle1.xml"/><Relationship Id="rId7" Type="http://schemas.openxmlformats.org/officeDocument/2006/relationships/diagramLayout" Target="../diagrams/layout1.xml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1.xml"/><Relationship Id="rId6" Type="http://schemas.openxmlformats.org/officeDocument/2006/relationships/diagramData" Target="../diagrams/data1.xml"/><Relationship Id="rId5" Type="http://schemas.openxmlformats.org/officeDocument/2006/relationships/image" Target="../media/image9.jpg"/><Relationship Id="rId10" Type="http://schemas.microsoft.com/office/2007/relationships/diagramDrawing" Target="../diagrams/drawing1.xml"/><Relationship Id="rId4" Type="http://schemas.openxmlformats.org/officeDocument/2006/relationships/image" Target="../media/image13.svg"/><Relationship Id="rId9" Type="http://schemas.openxmlformats.org/officeDocument/2006/relationships/diagramColors" Target="../diagrams/colors1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0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53.jp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0.xml"/></Relationships>
</file>

<file path=ppt/slides/_rels/slide33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0.xml"/><Relationship Id="rId3" Type="http://schemas.openxmlformats.org/officeDocument/2006/relationships/image" Target="../media/image55.png"/><Relationship Id="rId7" Type="http://schemas.openxmlformats.org/officeDocument/2006/relationships/diagramColors" Target="../diagrams/colors10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0.xml"/><Relationship Id="rId6" Type="http://schemas.openxmlformats.org/officeDocument/2006/relationships/diagramQuickStyle" Target="../diagrams/quickStyle10.xml"/><Relationship Id="rId5" Type="http://schemas.openxmlformats.org/officeDocument/2006/relationships/diagramLayout" Target="../diagrams/layout10.xml"/><Relationship Id="rId4" Type="http://schemas.openxmlformats.org/officeDocument/2006/relationships/diagramData" Target="../diagrams/data1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0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diagramData" Target="../diagrams/data12.xml"/><Relationship Id="rId7" Type="http://schemas.microsoft.com/office/2007/relationships/diagramDrawing" Target="../diagrams/drawing11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0.xml"/><Relationship Id="rId6" Type="http://schemas.openxmlformats.org/officeDocument/2006/relationships/diagramColors" Target="../diagrams/colors11.xml"/><Relationship Id="rId5" Type="http://schemas.openxmlformats.org/officeDocument/2006/relationships/diagramQuickStyle" Target="../diagrams/quickStyle11.xml"/><Relationship Id="rId4" Type="http://schemas.openxmlformats.org/officeDocument/2006/relationships/diagramLayout" Target="../diagrams/layout1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0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60.jpg"/><Relationship Id="rId4" Type="http://schemas.openxmlformats.org/officeDocument/2006/relationships/image" Target="../media/image59.jp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3" Type="http://schemas.openxmlformats.org/officeDocument/2006/relationships/diagramData" Target="../diagrams/data13.xml"/><Relationship Id="rId7" Type="http://schemas.microsoft.com/office/2007/relationships/diagramDrawing" Target="../diagrams/drawing12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0.xml"/><Relationship Id="rId6" Type="http://schemas.openxmlformats.org/officeDocument/2006/relationships/diagramColors" Target="../diagrams/colors12.xml"/><Relationship Id="rId5" Type="http://schemas.openxmlformats.org/officeDocument/2006/relationships/diagramQuickStyle" Target="../diagrams/quickStyle12.xml"/><Relationship Id="rId4" Type="http://schemas.openxmlformats.org/officeDocument/2006/relationships/diagramLayout" Target="../diagrams/layout1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g"/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jpe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2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diagramDrawing" Target="../diagrams/drawing2.xml"/><Relationship Id="rId3" Type="http://schemas.openxmlformats.org/officeDocument/2006/relationships/image" Target="../media/image14.jpg"/><Relationship Id="rId7" Type="http://schemas.openxmlformats.org/officeDocument/2006/relationships/diagramColors" Target="../diagrams/colors2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3.xml"/><Relationship Id="rId6" Type="http://schemas.openxmlformats.org/officeDocument/2006/relationships/diagramQuickStyle" Target="../diagrams/quickStyle2.xml"/><Relationship Id="rId5" Type="http://schemas.openxmlformats.org/officeDocument/2006/relationships/diagramLayout" Target="../diagrams/layout2.xml"/><Relationship Id="rId4" Type="http://schemas.openxmlformats.org/officeDocument/2006/relationships/diagramData" Target="../diagrams/data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19.jpg"/></Relationships>
</file>

<file path=ppt/slides/_rels/slide9.xml.rels><?xml version="1.0" encoding="UTF-8" standalone="yes"?>
<Relationships xmlns="http://schemas.openxmlformats.org/package/2006/relationships"><Relationship Id="rId8" Type="http://schemas.microsoft.com/office/2007/relationships/diagramDrawing" Target="../diagrams/drawing3.xml"/><Relationship Id="rId3" Type="http://schemas.openxmlformats.org/officeDocument/2006/relationships/image" Target="../media/image20.jpg"/><Relationship Id="rId7" Type="http://schemas.openxmlformats.org/officeDocument/2006/relationships/diagramColors" Target="../diagrams/colors3.xml"/><Relationship Id="rId12" Type="http://schemas.openxmlformats.org/officeDocument/2006/relationships/diagramColors" Target="../diagrams/colors3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3.xml"/><Relationship Id="rId6" Type="http://schemas.openxmlformats.org/officeDocument/2006/relationships/diagramQuickStyle" Target="../diagrams/quickStyle3.xml"/><Relationship Id="rId11" Type="http://schemas.openxmlformats.org/officeDocument/2006/relationships/diagramQuickStyle" Target="../diagrams/quickStyle3.xml"/><Relationship Id="rId5" Type="http://schemas.openxmlformats.org/officeDocument/2006/relationships/diagramLayout" Target="../diagrams/layout3.xml"/><Relationship Id="rId10" Type="http://schemas.openxmlformats.org/officeDocument/2006/relationships/diagramLayout" Target="../diagrams/layout3.xml"/><Relationship Id="rId4" Type="http://schemas.openxmlformats.org/officeDocument/2006/relationships/diagramData" Target="../diagrams/data3.xml"/><Relationship Id="rId9" Type="http://schemas.openxmlformats.org/officeDocument/2006/relationships/diagramData" Target="../diagrams/data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/>
          <p:cNvPicPr>
            <a:picLocks noGrp="1" noChangeAspect="1"/>
          </p:cNvPicPr>
          <p:nvPr>
            <p:ph type="pic" sz="quarter" idx="1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1359" b="31359"/>
          <a:stretch>
            <a:fillRect/>
          </a:stretch>
        </p:blipFill>
        <p:spPr/>
      </p:pic>
      <p:sp>
        <p:nvSpPr>
          <p:cNvPr id="35" name="Rectangle 34">
            <a:extLst>
              <a:ext uri="{FF2B5EF4-FFF2-40B4-BE49-F238E27FC236}">
                <a16:creationId xmlns:a16="http://schemas.microsoft.com/office/drawing/2014/main" xmlns="" id="{B6C8E487-ADDC-4F1B-A30A-BAABB4998F4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/>
          <p:nvPr/>
        </p:nvSpPr>
        <p:spPr>
          <a:xfrm>
            <a:off x="-71016" y="12869"/>
            <a:ext cx="12263015" cy="6858000"/>
          </a:xfrm>
          <a:prstGeom prst="rect">
            <a:avLst/>
          </a:prstGeom>
          <a:solidFill>
            <a:srgbClr val="2F3342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xmlns="" id="{11BEC607-8474-408E-A7AC-48A065F31B63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GrpSpPr/>
          <p:nvPr/>
        </p:nvGrpSpPr>
        <p:grpSpPr>
          <a:xfrm flipH="1">
            <a:off x="2076202" y="1314050"/>
            <a:ext cx="7324426" cy="3883523"/>
            <a:chOff x="252031" y="-22763"/>
            <a:chExt cx="7324426" cy="7269964"/>
          </a:xfrm>
        </p:grpSpPr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xmlns="" id="{B601E3FC-2016-4085-9A4B-A172702EAAE1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 userDrawn="1"/>
          </p:nvSpPr>
          <p:spPr>
            <a:xfrm>
              <a:off x="979714" y="1181211"/>
              <a:ext cx="6117771" cy="6065990"/>
            </a:xfrm>
            <a:prstGeom prst="rect">
              <a:avLst/>
            </a:prstGeom>
            <a:gradFill>
              <a:gsLst>
                <a:gs pos="0">
                  <a:srgbClr val="038B30">
                    <a:alpha val="70000"/>
                  </a:srgbClr>
                </a:gs>
                <a:gs pos="100000">
                  <a:srgbClr val="C0F400">
                    <a:alpha val="70000"/>
                  </a:srgbClr>
                </a:gs>
                <a:gs pos="50000">
                  <a:srgbClr val="05EE55">
                    <a:alpha val="70000"/>
                  </a:srgbClr>
                </a:gs>
              </a:gsLst>
              <a:lin ang="162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xmlns="" id="{2CBF662F-A198-4AD3-8EBC-0EC9A52B2994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 userDrawn="1"/>
          </p:nvSpPr>
          <p:spPr>
            <a:xfrm>
              <a:off x="500743" y="-22763"/>
              <a:ext cx="7075714" cy="5878284"/>
            </a:xfrm>
            <a:prstGeom prst="rect">
              <a:avLst/>
            </a:prstGeom>
            <a:noFill/>
            <a:ln w="1270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xmlns="" id="{142E86C5-8E5F-4620-A4FB-D1F926179D18}"/>
                </a:ext>
                <a:ext uri="{C183D7F6-B498-43B3-948B-1728B52AA6E4}">
                  <adec:decorative xmlns:adec="http://schemas.microsoft.com/office/drawing/2017/decorative" xmlns="" val="1"/>
                </a:ext>
              </a:extLst>
            </p:cNvPr>
            <p:cNvSpPr/>
            <p:nvPr userDrawn="1"/>
          </p:nvSpPr>
          <p:spPr>
            <a:xfrm>
              <a:off x="252031" y="655467"/>
              <a:ext cx="6475341" cy="5701790"/>
            </a:xfrm>
            <a:prstGeom prst="rect">
              <a:avLst/>
            </a:prstGeom>
            <a:solidFill>
              <a:srgbClr val="2F334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6" name="Title 5">
            <a:extLst>
              <a:ext uri="{FF2B5EF4-FFF2-40B4-BE49-F238E27FC236}">
                <a16:creationId xmlns:a16="http://schemas.microsoft.com/office/drawing/2014/main" xmlns="" id="{7E0E8055-17FA-43CE-9F03-E712F496B7C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061771" y="2072774"/>
            <a:ext cx="6169723" cy="1504611"/>
          </a:xfrm>
          <a:solidFill>
            <a:srgbClr val="2F3342"/>
          </a:solidFill>
        </p:spPr>
        <p:txBody>
          <a:bodyPr anchor="ctr">
            <a:normAutofit/>
          </a:bodyPr>
          <a:lstStyle/>
          <a:p>
            <a:r>
              <a:rPr lang="en-US" sz="4000" dirty="0" smtClean="0"/>
              <a:t>Climate Change In </a:t>
            </a:r>
            <a:r>
              <a:rPr lang="en-US" sz="4000" dirty="0"/>
              <a:t>Palestine </a:t>
            </a:r>
            <a:r>
              <a:rPr lang="en-US" sz="4000" dirty="0" smtClean="0"/>
              <a:t>Due To </a:t>
            </a:r>
            <a:r>
              <a:rPr lang="en-US" sz="4000" dirty="0"/>
              <a:t>Greenhouse </a:t>
            </a:r>
            <a:r>
              <a:rPr lang="en-US" sz="4000" dirty="0" smtClean="0"/>
              <a:t>Gases</a:t>
            </a:r>
            <a:endParaRPr lang="en-US" sz="4000" dirty="0"/>
          </a:p>
        </p:txBody>
      </p:sp>
      <p:sp>
        <p:nvSpPr>
          <p:cNvPr id="7" name="Subtitle 6">
            <a:extLst>
              <a:ext uri="{FF2B5EF4-FFF2-40B4-BE49-F238E27FC236}">
                <a16:creationId xmlns:a16="http://schemas.microsoft.com/office/drawing/2014/main" xmlns="" id="{9935280A-EBD5-4EFA-81A0-313C85F987E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791372" y="3958319"/>
            <a:ext cx="6609256" cy="450503"/>
          </a:xfrm>
        </p:spPr>
        <p:txBody>
          <a:bodyPr/>
          <a:lstStyle/>
          <a:p>
            <a:r>
              <a:rPr lang="en-US" dirty="0"/>
              <a:t>GRADUATION PROJECT II</a:t>
            </a:r>
          </a:p>
        </p:txBody>
      </p:sp>
      <p:sp>
        <p:nvSpPr>
          <p:cNvPr id="13" name="Rectangle 12"/>
          <p:cNvSpPr/>
          <p:nvPr/>
        </p:nvSpPr>
        <p:spPr>
          <a:xfrm>
            <a:off x="9565340" y="5760239"/>
            <a:ext cx="262665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1" dirty="0">
                <a:ln w="0"/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Supervisor:</a:t>
            </a:r>
            <a:br>
              <a:rPr lang="en-US" b="1" i="1" dirty="0">
                <a:ln w="0"/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b="1" i="1" dirty="0">
                <a:ln w="0"/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Dr. </a:t>
            </a:r>
            <a:r>
              <a:rPr lang="en-US" b="1" i="1" dirty="0" smtClean="0">
                <a:ln w="0"/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Abdelhaleem Khader  </a:t>
            </a:r>
            <a:endParaRPr lang="en-US" b="1" i="1" dirty="0">
              <a:ln w="0"/>
              <a:solidFill>
                <a:schemeClr val="bg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493058" y="5683295"/>
            <a:ext cx="6096000" cy="723275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spcAft>
                <a:spcPts val="600"/>
              </a:spcAft>
            </a:pPr>
            <a:r>
              <a:rPr lang="en-US" b="1" i="1" dirty="0">
                <a:ln w="0"/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Made by :</a:t>
            </a:r>
          </a:p>
          <a:p>
            <a:pPr>
              <a:spcAft>
                <a:spcPts val="600"/>
              </a:spcAft>
            </a:pPr>
            <a:r>
              <a:rPr lang="en-US" b="1" i="1" dirty="0">
                <a:ln w="0"/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Zaina </a:t>
            </a:r>
            <a:r>
              <a:rPr lang="en-US" b="1" i="1" dirty="0" smtClean="0">
                <a:ln w="0"/>
                <a:solidFill>
                  <a:schemeClr val="bg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Younis</a:t>
            </a:r>
            <a:endParaRPr lang="en-US" b="1" i="1" dirty="0">
              <a:ln w="0"/>
              <a:solidFill>
                <a:schemeClr val="bg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386787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5257800" y="6064624"/>
            <a:ext cx="1976718" cy="793376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2730" y="1035423"/>
            <a:ext cx="10758991" cy="51233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1857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ounded Rectangle 21"/>
          <p:cNvSpPr/>
          <p:nvPr/>
        </p:nvSpPr>
        <p:spPr>
          <a:xfrm>
            <a:off x="7457089" y="212461"/>
            <a:ext cx="5387473" cy="578846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xmlns="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</p:spPr>
        <p:txBody>
          <a:bodyPr/>
          <a:lstStyle/>
          <a:p>
            <a:endParaRPr lang="en-US" i="1" dirty="0"/>
          </a:p>
        </p:txBody>
      </p:sp>
      <p:sp>
        <p:nvSpPr>
          <p:cNvPr id="2" name="Rectangle 1"/>
          <p:cNvSpPr/>
          <p:nvPr/>
        </p:nvSpPr>
        <p:spPr>
          <a:xfrm>
            <a:off x="295835" y="2078820"/>
            <a:ext cx="3931454" cy="2700360"/>
          </a:xfrm>
          <a:prstGeom prst="rect">
            <a:avLst/>
          </a:prstGeom>
          <a:solidFill>
            <a:srgbClr val="F8F8F8"/>
          </a:solidFill>
          <a:ln w="3175">
            <a:solidFill>
              <a:srgbClr val="F8F8F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Positive feedback</a:t>
            </a:r>
          </a:p>
          <a:p>
            <a:pPr marL="285750" indent="-285750">
              <a:lnSpc>
                <a:spcPct val="150000"/>
              </a:lnSpc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Negative feedback</a:t>
            </a:r>
            <a:endParaRPr lang="en-US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-23351" y="1036986"/>
            <a:ext cx="4092819" cy="330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4000" b="1" dirty="0">
                <a:solidFill>
                  <a:schemeClr val="accent1"/>
                </a:solidFill>
                <a:latin typeface="Garamond" panose="02020404030301010803" pitchFamily="18" charset="0"/>
              </a:rPr>
              <a:t>Climate change</a:t>
            </a:r>
            <a:endParaRPr lang="en-US" sz="4000" spc="30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295835" y="1367461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295835" y="1509994"/>
            <a:ext cx="191270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</a:rPr>
              <a:t>Climate feedback</a:t>
            </a:r>
            <a:endParaRPr lang="en-US" b="1" dirty="0"/>
          </a:p>
        </p:txBody>
      </p:sp>
      <p:sp>
        <p:nvSpPr>
          <p:cNvPr id="21" name="Rounded Rectangle 20"/>
          <p:cNvSpPr/>
          <p:nvPr/>
        </p:nvSpPr>
        <p:spPr>
          <a:xfrm>
            <a:off x="7945820" y="614855"/>
            <a:ext cx="4524704" cy="29929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436" t="17460" r="22855" b="16553"/>
          <a:stretch/>
        </p:blipFill>
        <p:spPr>
          <a:xfrm>
            <a:off x="6332091" y="1036986"/>
            <a:ext cx="4781283" cy="4666462"/>
          </a:xfrm>
          <a:prstGeom prst="ellipse">
            <a:avLst/>
          </a:prstGeom>
        </p:spPr>
      </p:pic>
      <p:sp>
        <p:nvSpPr>
          <p:cNvPr id="24" name="U-Turn Arrow 23"/>
          <p:cNvSpPr/>
          <p:nvPr/>
        </p:nvSpPr>
        <p:spPr>
          <a:xfrm rot="16200000">
            <a:off x="4546466" y="5158611"/>
            <a:ext cx="364917" cy="716746"/>
          </a:xfrm>
          <a:prstGeom prst="uturnArrow">
            <a:avLst/>
          </a:prstGeom>
          <a:solidFill>
            <a:schemeClr val="bg1"/>
          </a:solidFill>
          <a:ln w="31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5" name="U-Turn Arrow 24"/>
          <p:cNvSpPr/>
          <p:nvPr/>
        </p:nvSpPr>
        <p:spPr>
          <a:xfrm rot="5400000">
            <a:off x="5263213" y="5176713"/>
            <a:ext cx="364920" cy="680544"/>
          </a:xfrm>
          <a:prstGeom prst="uturnArrow">
            <a:avLst/>
          </a:prstGeom>
          <a:solidFill>
            <a:srgbClr val="F8F8F8"/>
          </a:solidFill>
          <a:ln w="31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6" name="Rounded Rectangle 25"/>
          <p:cNvSpPr/>
          <p:nvPr/>
        </p:nvSpPr>
        <p:spPr>
          <a:xfrm>
            <a:off x="5230356" y="6270899"/>
            <a:ext cx="1881061" cy="437657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38908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5171090" y="0"/>
            <a:ext cx="7020911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5490276" y="1088806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5171090" y="758331"/>
            <a:ext cx="4092819" cy="330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4000" b="1" dirty="0">
                <a:solidFill>
                  <a:schemeClr val="accent1"/>
                </a:solidFill>
                <a:latin typeface="Garamond" panose="02020404030301010803" pitchFamily="18" charset="0"/>
              </a:rPr>
              <a:t>Climate change</a:t>
            </a:r>
            <a:endParaRPr lang="en-US" sz="4000" spc="30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5617006" y="1234615"/>
            <a:ext cx="235352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</a:rPr>
              <a:t>Climate change effect</a:t>
            </a:r>
          </a:p>
        </p:txBody>
      </p:sp>
      <p:pic>
        <p:nvPicPr>
          <p:cNvPr id="3" name="Picture Placeholder 2"/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143" r="10143"/>
          <a:stretch>
            <a:fillRect/>
          </a:stretch>
        </p:blipFill>
        <p:spPr>
          <a:xfrm>
            <a:off x="-77823" y="481682"/>
            <a:ext cx="6266222" cy="5894635"/>
          </a:xfrm>
        </p:spPr>
      </p:pic>
      <p:graphicFrame>
        <p:nvGraphicFramePr>
          <p:cNvPr id="6" name="Diagram 5"/>
          <p:cNvGraphicFramePr/>
          <p:nvPr>
            <p:extLst>
              <p:ext uri="{D42A27DB-BD31-4B8C-83A1-F6EECF244321}">
                <p14:modId xmlns:p14="http://schemas.microsoft.com/office/powerpoint/2010/main" val="3774433192"/>
              </p:ext>
            </p:extLst>
          </p:nvPr>
        </p:nvGraphicFramePr>
        <p:xfrm>
          <a:off x="5297214" y="1749755"/>
          <a:ext cx="6779585" cy="342069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986307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23">
            <a:extLst>
              <a:ext uri="{FF2B5EF4-FFF2-40B4-BE49-F238E27FC236}">
                <a16:creationId xmlns:a16="http://schemas.microsoft.com/office/drawing/2014/main" xmlns="" id="{2065A35A-C57B-453D-BF8A-7C8AA18B24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5105400" cy="68580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-1109318" y="851200"/>
            <a:ext cx="4870622" cy="283461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4000" b="1" dirty="0">
                <a:solidFill>
                  <a:schemeClr val="accent1"/>
                </a:solidFill>
                <a:latin typeface="Garamond" panose="02020404030301010803" pitchFamily="18" charset="0"/>
              </a:rPr>
              <a:t>Case study</a:t>
            </a:r>
            <a:endParaRPr lang="en-US" sz="40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188259" y="1290918"/>
            <a:ext cx="2364441" cy="1731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Graphic 7" descr="Icon - User">
            <a:extLst>
              <a:ext uri="{FF2B5EF4-FFF2-40B4-BE49-F238E27FC236}">
                <a16:creationId xmlns:a16="http://schemas.microsoft.com/office/drawing/2014/main" xmlns="" id="{111541C4-DB03-4E53-994D-499C7D73C4D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436648" y="4797111"/>
            <a:ext cx="218900" cy="218900"/>
          </a:xfrm>
          <a:prstGeom prst="rect">
            <a:avLst/>
          </a:prstGeom>
        </p:spPr>
      </p:pic>
      <p:pic>
        <p:nvPicPr>
          <p:cNvPr id="10" name="Graphic 9" descr="Icon - Smart Phone">
            <a:extLst>
              <a:ext uri="{FF2B5EF4-FFF2-40B4-BE49-F238E27FC236}">
                <a16:creationId xmlns:a16="http://schemas.microsoft.com/office/drawing/2014/main" xmlns="" id="{A29DE31C-E099-4579-BB03-675E0A40C5F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36648" y="5205871"/>
            <a:ext cx="218900" cy="218900"/>
          </a:xfrm>
          <a:prstGeom prst="rect">
            <a:avLst/>
          </a:prstGeom>
        </p:spPr>
      </p:pic>
      <p:pic>
        <p:nvPicPr>
          <p:cNvPr id="9" name="Graphic 8" descr="Icon Email">
            <a:extLst>
              <a:ext uri="{FF2B5EF4-FFF2-40B4-BE49-F238E27FC236}">
                <a16:creationId xmlns:a16="http://schemas.microsoft.com/office/drawing/2014/main" xmlns="" id="{773C1382-ACE1-460F-A1B6-AB761A7D2E6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436648" y="5573589"/>
            <a:ext cx="218900" cy="218900"/>
          </a:xfrm>
          <a:prstGeom prst="rect">
            <a:avLst/>
          </a:prstGeom>
        </p:spPr>
      </p:pic>
      <p:pic>
        <p:nvPicPr>
          <p:cNvPr id="11" name="Graphic 10" descr="Link">
            <a:extLst>
              <a:ext uri="{FF2B5EF4-FFF2-40B4-BE49-F238E27FC236}">
                <a16:creationId xmlns:a16="http://schemas.microsoft.com/office/drawing/2014/main" xmlns="" id="{0718E6E0-05A2-479C-AEA8-1A385EB73474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419789" y="5941307"/>
            <a:ext cx="244786" cy="244786"/>
          </a:xfrm>
          <a:prstGeom prst="rect">
            <a:avLst/>
          </a:prstGeom>
        </p:spPr>
      </p:pic>
      <p:pic>
        <p:nvPicPr>
          <p:cNvPr id="12" name="Picture Placeholder 11" descr="Green fern" title="Green fern">
            <a:extLst>
              <a:ext uri="{FF2B5EF4-FFF2-40B4-BE49-F238E27FC236}">
                <a16:creationId xmlns:a16="http://schemas.microsoft.com/office/drawing/2014/main" xmlns="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" name="Text Placeholder 2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0" y="1521561"/>
            <a:ext cx="4840941" cy="5217458"/>
          </a:xfrm>
          <a:prstGeom prst="rect">
            <a:avLst/>
          </a:prstGeom>
          <a:solidFill>
            <a:srgbClr val="F3F3F3"/>
          </a:solidFill>
          <a:ln w="3175">
            <a:solidFill>
              <a:srgbClr val="F3F3F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aphicFrame>
        <p:nvGraphicFramePr>
          <p:cNvPr id="6" name="Diagram 5"/>
          <p:cNvGraphicFramePr/>
          <p:nvPr>
            <p:extLst>
              <p:ext uri="{D42A27DB-BD31-4B8C-83A1-F6EECF244321}">
                <p14:modId xmlns:p14="http://schemas.microsoft.com/office/powerpoint/2010/main" val="2764693865"/>
              </p:ext>
            </p:extLst>
          </p:nvPr>
        </p:nvGraphicFramePr>
        <p:xfrm>
          <a:off x="-482498" y="1669441"/>
          <a:ext cx="6345415" cy="492169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1" r:lo="rId12" r:qs="rId13" r:cs="rId14"/>
          </a:graphicData>
        </a:graphic>
      </p:graphicFrame>
    </p:spTree>
    <p:extLst>
      <p:ext uri="{BB962C8B-B14F-4D97-AF65-F5344CB8AC3E}">
        <p14:creationId xmlns:p14="http://schemas.microsoft.com/office/powerpoint/2010/main" val="19362327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xmlns="" id="{590299DC-93E7-4276-B2CA-3EAC7970D19A}"/>
              </a:ext>
            </a:extLst>
          </p:cNvPr>
          <p:cNvSpPr/>
          <p:nvPr/>
        </p:nvSpPr>
        <p:spPr>
          <a:xfrm>
            <a:off x="640079" y="6327866"/>
            <a:ext cx="1150621" cy="393610"/>
          </a:xfrm>
          <a:prstGeom prst="roundRect">
            <a:avLst>
              <a:gd name="adj" fmla="val 8785"/>
            </a:avLst>
          </a:prstGeom>
          <a:solidFill>
            <a:schemeClr val="bg1"/>
          </a:solidFill>
          <a:ln w="127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Logo here</a:t>
            </a:r>
          </a:p>
        </p:txBody>
      </p:sp>
      <p:sp>
        <p:nvSpPr>
          <p:cNvPr id="28" name="Slide Number Placeholder 27">
            <a:extLst>
              <a:ext uri="{FF2B5EF4-FFF2-40B4-BE49-F238E27FC236}">
                <a16:creationId xmlns:a16="http://schemas.microsoft.com/office/drawing/2014/main" xmlns="" id="{4BAF6A24-4ECF-4F26-AAE3-EE8BD08C1B7C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B4E619-4CA9-4A22-920F-20396BF50470}" type="slidenum">
              <a:rPr lang="en-US" smtClean="0"/>
              <a:pPr/>
              <a:t>14</a:t>
            </a:fld>
            <a:endParaRPr lang="en-US" dirty="0"/>
          </a:p>
        </p:txBody>
      </p:sp>
      <p:sp>
        <p:nvSpPr>
          <p:cNvPr id="2" name="Rectangle 1"/>
          <p:cNvSpPr/>
          <p:nvPr/>
        </p:nvSpPr>
        <p:spPr>
          <a:xfrm>
            <a:off x="4668362" y="0"/>
            <a:ext cx="7523638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-1" y="6327866"/>
            <a:ext cx="4668363" cy="530134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3570258" y="606748"/>
            <a:ext cx="4870622" cy="283461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3200" b="1" dirty="0">
                <a:solidFill>
                  <a:schemeClr val="accent1"/>
                </a:solidFill>
                <a:latin typeface="Garamond" panose="02020404030301010803" pitchFamily="18" charset="0"/>
              </a:rPr>
              <a:t>Case </a:t>
            </a:r>
            <a:r>
              <a:rPr lang="en-US" sz="4000" b="1" dirty="0">
                <a:solidFill>
                  <a:schemeClr val="accent1"/>
                </a:solidFill>
                <a:latin typeface="Garamond" panose="02020404030301010803" pitchFamily="18" charset="0"/>
              </a:rPr>
              <a:t>study</a:t>
            </a:r>
            <a:endParaRPr lang="en-US" sz="32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4901512" y="964486"/>
            <a:ext cx="2208114" cy="17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/>
          <p:cNvSpPr/>
          <p:nvPr/>
        </p:nvSpPr>
        <p:spPr>
          <a:xfrm>
            <a:off x="5328811" y="970521"/>
            <a:ext cx="209506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chemeClr val="accent2"/>
                </a:solidFill>
              </a:rPr>
              <a:t>Sweden</a:t>
            </a:r>
          </a:p>
        </p:txBody>
      </p:sp>
      <p:graphicFrame>
        <p:nvGraphicFramePr>
          <p:cNvPr id="11" name="Diagram 10"/>
          <p:cNvGraphicFramePr/>
          <p:nvPr>
            <p:extLst>
              <p:ext uri="{D42A27DB-BD31-4B8C-83A1-F6EECF244321}">
                <p14:modId xmlns:p14="http://schemas.microsoft.com/office/powerpoint/2010/main" val="1567933159"/>
              </p:ext>
            </p:extLst>
          </p:nvPr>
        </p:nvGraphicFramePr>
        <p:xfrm>
          <a:off x="4637255" y="1951354"/>
          <a:ext cx="6983237" cy="429514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4" name="Picture Placeholder 3"/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033" r="20831"/>
          <a:stretch/>
        </p:blipFill>
        <p:spPr/>
      </p:pic>
    </p:spTree>
    <p:extLst>
      <p:ext uri="{BB962C8B-B14F-4D97-AF65-F5344CB8AC3E}">
        <p14:creationId xmlns:p14="http://schemas.microsoft.com/office/powerpoint/2010/main" val="6746807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xmlns="" id="{590299DC-93E7-4276-B2CA-3EAC7970D19A}"/>
              </a:ext>
            </a:extLst>
          </p:cNvPr>
          <p:cNvSpPr/>
          <p:nvPr/>
        </p:nvSpPr>
        <p:spPr>
          <a:xfrm>
            <a:off x="640079" y="6327866"/>
            <a:ext cx="1150621" cy="393610"/>
          </a:xfrm>
          <a:prstGeom prst="roundRect">
            <a:avLst>
              <a:gd name="adj" fmla="val 8785"/>
            </a:avLst>
          </a:prstGeom>
          <a:solidFill>
            <a:schemeClr val="bg1"/>
          </a:solidFill>
          <a:ln w="127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Logo here</a:t>
            </a:r>
          </a:p>
        </p:txBody>
      </p:sp>
      <p:sp>
        <p:nvSpPr>
          <p:cNvPr id="28" name="Slide Number Placeholder 27">
            <a:extLst>
              <a:ext uri="{FF2B5EF4-FFF2-40B4-BE49-F238E27FC236}">
                <a16:creationId xmlns:a16="http://schemas.microsoft.com/office/drawing/2014/main" xmlns="" id="{4BAF6A24-4ECF-4F26-AAE3-EE8BD08C1B7C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B4E619-4CA9-4A22-920F-20396BF50470}" type="slidenum">
              <a:rPr lang="en-US" smtClean="0"/>
              <a:pPr/>
              <a:t>15</a:t>
            </a:fld>
            <a:endParaRPr lang="en-US" dirty="0"/>
          </a:p>
        </p:txBody>
      </p:sp>
      <p:pic>
        <p:nvPicPr>
          <p:cNvPr id="5" name="Picture Placeholder 4"/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90" t="-435" r="31086" b="435"/>
          <a:stretch/>
        </p:blipFill>
        <p:spPr/>
      </p:pic>
      <p:sp>
        <p:nvSpPr>
          <p:cNvPr id="2" name="Rectangle 1"/>
          <p:cNvSpPr/>
          <p:nvPr/>
        </p:nvSpPr>
        <p:spPr>
          <a:xfrm>
            <a:off x="4668362" y="0"/>
            <a:ext cx="7523638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-1" y="6327866"/>
            <a:ext cx="4668363" cy="530134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3570258" y="606748"/>
            <a:ext cx="4870622" cy="283461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3200" b="1" dirty="0">
                <a:solidFill>
                  <a:schemeClr val="accent1"/>
                </a:solidFill>
                <a:latin typeface="Garamond" panose="02020404030301010803" pitchFamily="18" charset="0"/>
              </a:rPr>
              <a:t>Case </a:t>
            </a:r>
            <a:r>
              <a:rPr lang="en-US" sz="4000" b="1" dirty="0">
                <a:solidFill>
                  <a:schemeClr val="accent1"/>
                </a:solidFill>
                <a:latin typeface="Garamond" panose="02020404030301010803" pitchFamily="18" charset="0"/>
              </a:rPr>
              <a:t>study</a:t>
            </a:r>
            <a:endParaRPr lang="en-US" sz="32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4901512" y="964486"/>
            <a:ext cx="2208114" cy="17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/>
          <p:cNvSpPr/>
          <p:nvPr/>
        </p:nvSpPr>
        <p:spPr>
          <a:xfrm>
            <a:off x="5328811" y="970521"/>
            <a:ext cx="209506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chemeClr val="accent2"/>
                </a:solidFill>
              </a:rPr>
              <a:t>Morocco</a:t>
            </a:r>
          </a:p>
        </p:txBody>
      </p:sp>
      <p:graphicFrame>
        <p:nvGraphicFramePr>
          <p:cNvPr id="11" name="Diagram 10"/>
          <p:cNvGraphicFramePr/>
          <p:nvPr>
            <p:extLst>
              <p:ext uri="{D42A27DB-BD31-4B8C-83A1-F6EECF244321}">
                <p14:modId xmlns:p14="http://schemas.microsoft.com/office/powerpoint/2010/main" val="1471924657"/>
              </p:ext>
            </p:extLst>
          </p:nvPr>
        </p:nvGraphicFramePr>
        <p:xfrm>
          <a:off x="4637255" y="1951354"/>
          <a:ext cx="6983237" cy="429514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754341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xmlns="" id="{590299DC-93E7-4276-B2CA-3EAC7970D19A}"/>
              </a:ext>
            </a:extLst>
          </p:cNvPr>
          <p:cNvSpPr/>
          <p:nvPr/>
        </p:nvSpPr>
        <p:spPr>
          <a:xfrm>
            <a:off x="640079" y="6327866"/>
            <a:ext cx="1150621" cy="393610"/>
          </a:xfrm>
          <a:prstGeom prst="roundRect">
            <a:avLst>
              <a:gd name="adj" fmla="val 8785"/>
            </a:avLst>
          </a:prstGeom>
          <a:solidFill>
            <a:schemeClr val="bg1"/>
          </a:solidFill>
          <a:ln w="127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Logo here</a:t>
            </a:r>
          </a:p>
        </p:txBody>
      </p:sp>
      <p:sp>
        <p:nvSpPr>
          <p:cNvPr id="28" name="Slide Number Placeholder 27">
            <a:extLst>
              <a:ext uri="{FF2B5EF4-FFF2-40B4-BE49-F238E27FC236}">
                <a16:creationId xmlns:a16="http://schemas.microsoft.com/office/drawing/2014/main" xmlns="" id="{4BAF6A24-4ECF-4F26-AAE3-EE8BD08C1B7C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B4E619-4CA9-4A22-920F-20396BF50470}" type="slidenum">
              <a:rPr lang="en-US" smtClean="0"/>
              <a:pPr/>
              <a:t>16</a:t>
            </a:fld>
            <a:endParaRPr lang="en-US" dirty="0"/>
          </a:p>
        </p:txBody>
      </p:sp>
      <p:sp>
        <p:nvSpPr>
          <p:cNvPr id="2" name="Rectangle 1"/>
          <p:cNvSpPr/>
          <p:nvPr/>
        </p:nvSpPr>
        <p:spPr>
          <a:xfrm>
            <a:off x="4668362" y="0"/>
            <a:ext cx="7523638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-1" y="6327866"/>
            <a:ext cx="4668363" cy="530134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3570258" y="606748"/>
            <a:ext cx="4870622" cy="283461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3200" b="1" dirty="0">
                <a:solidFill>
                  <a:schemeClr val="accent1"/>
                </a:solidFill>
                <a:latin typeface="Garamond" panose="02020404030301010803" pitchFamily="18" charset="0"/>
              </a:rPr>
              <a:t>Case </a:t>
            </a:r>
            <a:r>
              <a:rPr lang="en-US" sz="4000" b="1" dirty="0">
                <a:solidFill>
                  <a:schemeClr val="accent1"/>
                </a:solidFill>
                <a:latin typeface="Garamond" panose="02020404030301010803" pitchFamily="18" charset="0"/>
              </a:rPr>
              <a:t>study</a:t>
            </a:r>
            <a:endParaRPr lang="en-US" sz="32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4901512" y="964486"/>
            <a:ext cx="2208114" cy="17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/>
          <p:cNvSpPr/>
          <p:nvPr/>
        </p:nvSpPr>
        <p:spPr>
          <a:xfrm>
            <a:off x="5328811" y="970521"/>
            <a:ext cx="209506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chemeClr val="accent2"/>
                </a:solidFill>
              </a:rPr>
              <a:t>Turkey</a:t>
            </a:r>
          </a:p>
        </p:txBody>
      </p:sp>
      <p:graphicFrame>
        <p:nvGraphicFramePr>
          <p:cNvPr id="11" name="Diagram 10"/>
          <p:cNvGraphicFramePr/>
          <p:nvPr>
            <p:extLst>
              <p:ext uri="{D42A27DB-BD31-4B8C-83A1-F6EECF244321}">
                <p14:modId xmlns:p14="http://schemas.microsoft.com/office/powerpoint/2010/main" val="3606457507"/>
              </p:ext>
            </p:extLst>
          </p:nvPr>
        </p:nvGraphicFramePr>
        <p:xfrm>
          <a:off x="4637255" y="1951354"/>
          <a:ext cx="6983237" cy="429514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4" name="Picture Placeholder 3"/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975" r="27575"/>
          <a:stretch/>
        </p:blipFill>
        <p:spPr/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" t="18934" r="21169" b="2629"/>
          <a:stretch/>
        </p:blipFill>
        <p:spPr>
          <a:xfrm rot="4770784">
            <a:off x="-1263351" y="-335216"/>
            <a:ext cx="5682083" cy="5391853"/>
          </a:xfrm>
          <a:prstGeom prst="chord">
            <a:avLst>
              <a:gd name="adj1" fmla="val 3251402"/>
              <a:gd name="adj2" fmla="val 14543599"/>
            </a:avLst>
          </a:prstGeom>
        </p:spPr>
      </p:pic>
    </p:spTree>
    <p:extLst>
      <p:ext uri="{BB962C8B-B14F-4D97-AF65-F5344CB8AC3E}">
        <p14:creationId xmlns:p14="http://schemas.microsoft.com/office/powerpoint/2010/main" val="691385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xmlns="" id="{590299DC-93E7-4276-B2CA-3EAC7970D19A}"/>
              </a:ext>
            </a:extLst>
          </p:cNvPr>
          <p:cNvSpPr/>
          <p:nvPr/>
        </p:nvSpPr>
        <p:spPr>
          <a:xfrm>
            <a:off x="640079" y="6327866"/>
            <a:ext cx="1150621" cy="393610"/>
          </a:xfrm>
          <a:prstGeom prst="roundRect">
            <a:avLst>
              <a:gd name="adj" fmla="val 8785"/>
            </a:avLst>
          </a:prstGeom>
          <a:solidFill>
            <a:schemeClr val="bg1"/>
          </a:solidFill>
          <a:ln w="127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Logo here</a:t>
            </a:r>
          </a:p>
        </p:txBody>
      </p:sp>
      <p:sp>
        <p:nvSpPr>
          <p:cNvPr id="28" name="Slide Number Placeholder 27">
            <a:extLst>
              <a:ext uri="{FF2B5EF4-FFF2-40B4-BE49-F238E27FC236}">
                <a16:creationId xmlns:a16="http://schemas.microsoft.com/office/drawing/2014/main" xmlns="" id="{4BAF6A24-4ECF-4F26-AAE3-EE8BD08C1B7C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B4E619-4CA9-4A22-920F-20396BF50470}" type="slidenum">
              <a:rPr lang="en-US" smtClean="0"/>
              <a:pPr/>
              <a:t>17</a:t>
            </a:fld>
            <a:endParaRPr lang="en-US" dirty="0"/>
          </a:p>
        </p:txBody>
      </p:sp>
      <p:sp>
        <p:nvSpPr>
          <p:cNvPr id="2" name="Rectangle 1"/>
          <p:cNvSpPr/>
          <p:nvPr/>
        </p:nvSpPr>
        <p:spPr>
          <a:xfrm>
            <a:off x="4668362" y="0"/>
            <a:ext cx="7523638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-1" y="6327866"/>
            <a:ext cx="4668363" cy="530134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3570258" y="606748"/>
            <a:ext cx="4870622" cy="283461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3200" b="1" dirty="0">
                <a:solidFill>
                  <a:schemeClr val="accent1"/>
                </a:solidFill>
                <a:latin typeface="Garamond" panose="02020404030301010803" pitchFamily="18" charset="0"/>
              </a:rPr>
              <a:t>Case </a:t>
            </a:r>
            <a:r>
              <a:rPr lang="en-US" sz="4000" b="1" dirty="0">
                <a:solidFill>
                  <a:schemeClr val="accent1"/>
                </a:solidFill>
                <a:latin typeface="Garamond" panose="02020404030301010803" pitchFamily="18" charset="0"/>
              </a:rPr>
              <a:t>study</a:t>
            </a:r>
            <a:endParaRPr lang="en-US" sz="32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4901512" y="964486"/>
            <a:ext cx="2208114" cy="17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/>
          <p:cNvSpPr/>
          <p:nvPr/>
        </p:nvSpPr>
        <p:spPr>
          <a:xfrm>
            <a:off x="5328811" y="970521"/>
            <a:ext cx="209506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chemeClr val="accent2"/>
                </a:solidFill>
              </a:rPr>
              <a:t>Turkey</a:t>
            </a:r>
          </a:p>
        </p:txBody>
      </p:sp>
      <p:pic>
        <p:nvPicPr>
          <p:cNvPr id="4" name="Picture Placeholder 3"/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975" r="27575"/>
          <a:stretch/>
        </p:blipFill>
        <p:spPr/>
      </p:pic>
      <p:pic>
        <p:nvPicPr>
          <p:cNvPr id="12" name="Picture 11"/>
          <p:cNvPicPr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6"/>
          <a:stretch/>
        </p:blipFill>
        <p:spPr bwMode="auto">
          <a:xfrm>
            <a:off x="5013434" y="1432187"/>
            <a:ext cx="6607058" cy="2619552"/>
          </a:xfrm>
          <a:prstGeom prst="rect">
            <a:avLst/>
          </a:prstGeom>
          <a:noFill/>
        </p:spPr>
      </p:pic>
      <p:pic>
        <p:nvPicPr>
          <p:cNvPr id="14" name="Picture 13"/>
          <p:cNvPicPr/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13433" y="4134310"/>
            <a:ext cx="6607059" cy="2587165"/>
          </a:xfrm>
          <a:prstGeom prst="rect">
            <a:avLst/>
          </a:prstGeom>
          <a:noFill/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753656" y="1451301"/>
            <a:ext cx="5733671" cy="252622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6"/>
          <a:srcRect l="26086" r="25841" b="44140"/>
          <a:stretch/>
        </p:blipFill>
        <p:spPr>
          <a:xfrm>
            <a:off x="6956442" y="6653355"/>
            <a:ext cx="2721040" cy="194293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" t="18934" r="21169" b="2629"/>
          <a:stretch/>
        </p:blipFill>
        <p:spPr>
          <a:xfrm rot="4770784">
            <a:off x="-1263351" y="-335216"/>
            <a:ext cx="5682083" cy="5391853"/>
          </a:xfrm>
          <a:prstGeom prst="chord">
            <a:avLst>
              <a:gd name="adj1" fmla="val 3251402"/>
              <a:gd name="adj2" fmla="val 14543599"/>
            </a:avLst>
          </a:prstGeom>
        </p:spPr>
      </p:pic>
    </p:spTree>
    <p:extLst>
      <p:ext uri="{BB962C8B-B14F-4D97-AF65-F5344CB8AC3E}">
        <p14:creationId xmlns:p14="http://schemas.microsoft.com/office/powerpoint/2010/main" val="1838304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xmlns="" id="{590299DC-93E7-4276-B2CA-3EAC7970D19A}"/>
              </a:ext>
            </a:extLst>
          </p:cNvPr>
          <p:cNvSpPr/>
          <p:nvPr/>
        </p:nvSpPr>
        <p:spPr>
          <a:xfrm>
            <a:off x="640079" y="6327866"/>
            <a:ext cx="1150621" cy="393610"/>
          </a:xfrm>
          <a:prstGeom prst="roundRect">
            <a:avLst>
              <a:gd name="adj" fmla="val 8785"/>
            </a:avLst>
          </a:prstGeom>
          <a:solidFill>
            <a:schemeClr val="bg1"/>
          </a:solidFill>
          <a:ln w="127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Logo here</a:t>
            </a:r>
          </a:p>
        </p:txBody>
      </p:sp>
      <p:sp>
        <p:nvSpPr>
          <p:cNvPr id="28" name="Slide Number Placeholder 27">
            <a:extLst>
              <a:ext uri="{FF2B5EF4-FFF2-40B4-BE49-F238E27FC236}">
                <a16:creationId xmlns:a16="http://schemas.microsoft.com/office/drawing/2014/main" xmlns="" id="{4BAF6A24-4ECF-4F26-AAE3-EE8BD08C1B7C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B4E619-4CA9-4A22-920F-20396BF50470}" type="slidenum">
              <a:rPr lang="en-US" smtClean="0"/>
              <a:pPr/>
              <a:t>18</a:t>
            </a:fld>
            <a:endParaRPr lang="en-US" dirty="0"/>
          </a:p>
        </p:txBody>
      </p:sp>
      <p:sp>
        <p:nvSpPr>
          <p:cNvPr id="2" name="Rectangle 1"/>
          <p:cNvSpPr/>
          <p:nvPr/>
        </p:nvSpPr>
        <p:spPr>
          <a:xfrm>
            <a:off x="4668362" y="0"/>
            <a:ext cx="7523638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-1" y="6327866"/>
            <a:ext cx="4668363" cy="530134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3570258" y="606748"/>
            <a:ext cx="4870622" cy="283461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3200" b="1" dirty="0">
                <a:solidFill>
                  <a:schemeClr val="accent1"/>
                </a:solidFill>
                <a:latin typeface="Garamond" panose="02020404030301010803" pitchFamily="18" charset="0"/>
              </a:rPr>
              <a:t>Case </a:t>
            </a:r>
            <a:r>
              <a:rPr lang="en-US" sz="4000" b="1" dirty="0">
                <a:solidFill>
                  <a:schemeClr val="accent1"/>
                </a:solidFill>
                <a:latin typeface="Garamond" panose="02020404030301010803" pitchFamily="18" charset="0"/>
              </a:rPr>
              <a:t>study</a:t>
            </a:r>
            <a:endParaRPr lang="en-US" sz="32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4901512" y="964486"/>
            <a:ext cx="2208114" cy="17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/>
          <p:cNvSpPr/>
          <p:nvPr/>
        </p:nvSpPr>
        <p:spPr>
          <a:xfrm>
            <a:off x="5328811" y="970521"/>
            <a:ext cx="209506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chemeClr val="accent2"/>
                </a:solidFill>
              </a:rPr>
              <a:t>Saudi Arabia</a:t>
            </a:r>
          </a:p>
        </p:txBody>
      </p:sp>
      <p:graphicFrame>
        <p:nvGraphicFramePr>
          <p:cNvPr id="11" name="Diagram 10"/>
          <p:cNvGraphicFramePr/>
          <p:nvPr>
            <p:extLst>
              <p:ext uri="{D42A27DB-BD31-4B8C-83A1-F6EECF244321}">
                <p14:modId xmlns:p14="http://schemas.microsoft.com/office/powerpoint/2010/main" val="3257077434"/>
              </p:ext>
            </p:extLst>
          </p:nvPr>
        </p:nvGraphicFramePr>
        <p:xfrm>
          <a:off x="4637255" y="1951354"/>
          <a:ext cx="6983237" cy="429514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4" name="Picture Placeholder 3"/>
          <p:cNvPicPr>
            <a:picLocks noGrp="1" noChangeAspect="1"/>
          </p:cNvPicPr>
          <p:nvPr>
            <p:ph type="pic" sz="quarter" idx="14"/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308" r="28308"/>
          <a:stretch>
            <a:fillRect/>
          </a:stretch>
        </p:blipFill>
        <p:spPr/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832" t="1340" r="177" b="-8847"/>
          <a:stretch/>
        </p:blipFill>
        <p:spPr>
          <a:xfrm>
            <a:off x="-1451753" y="-481194"/>
            <a:ext cx="5906465" cy="6310871"/>
          </a:xfrm>
          <a:prstGeom prst="chord">
            <a:avLst>
              <a:gd name="adj1" fmla="val 8037944"/>
              <a:gd name="adj2" fmla="val 20193592"/>
            </a:avLst>
          </a:prstGeom>
        </p:spPr>
      </p:pic>
    </p:spTree>
    <p:extLst>
      <p:ext uri="{BB962C8B-B14F-4D97-AF65-F5344CB8AC3E}">
        <p14:creationId xmlns:p14="http://schemas.microsoft.com/office/powerpoint/2010/main" val="2635994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angle: Rounded Corners 40">
            <a:extLst>
              <a:ext uri="{FF2B5EF4-FFF2-40B4-BE49-F238E27FC236}">
                <a16:creationId xmlns:a16="http://schemas.microsoft.com/office/drawing/2014/main" xmlns="" id="{590299DC-93E7-4276-B2CA-3EAC7970D19A}"/>
              </a:ext>
            </a:extLst>
          </p:cNvPr>
          <p:cNvSpPr/>
          <p:nvPr/>
        </p:nvSpPr>
        <p:spPr>
          <a:xfrm>
            <a:off x="640079" y="6327866"/>
            <a:ext cx="1150621" cy="393610"/>
          </a:xfrm>
          <a:prstGeom prst="roundRect">
            <a:avLst>
              <a:gd name="adj" fmla="val 8785"/>
            </a:avLst>
          </a:prstGeom>
          <a:solidFill>
            <a:schemeClr val="bg1"/>
          </a:solidFill>
          <a:ln w="127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Logo here</a:t>
            </a:r>
          </a:p>
        </p:txBody>
      </p:sp>
      <p:sp>
        <p:nvSpPr>
          <p:cNvPr id="28" name="Slide Number Placeholder 27">
            <a:extLst>
              <a:ext uri="{FF2B5EF4-FFF2-40B4-BE49-F238E27FC236}">
                <a16:creationId xmlns:a16="http://schemas.microsoft.com/office/drawing/2014/main" xmlns="" id="{4BAF6A24-4ECF-4F26-AAE3-EE8BD08C1B7C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B4E619-4CA9-4A22-920F-20396BF50470}" type="slidenum">
              <a:rPr lang="en-US" smtClean="0"/>
              <a:pPr/>
              <a:t>19</a:t>
            </a:fld>
            <a:endParaRPr lang="en-US" dirty="0"/>
          </a:p>
        </p:txBody>
      </p:sp>
      <p:sp>
        <p:nvSpPr>
          <p:cNvPr id="2" name="Rectangle 1"/>
          <p:cNvSpPr/>
          <p:nvPr/>
        </p:nvSpPr>
        <p:spPr>
          <a:xfrm>
            <a:off x="4668362" y="0"/>
            <a:ext cx="7523638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-1" y="6327866"/>
            <a:ext cx="4668363" cy="530134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3570258" y="606748"/>
            <a:ext cx="4870622" cy="283461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3200" b="1" dirty="0">
                <a:solidFill>
                  <a:schemeClr val="accent1"/>
                </a:solidFill>
                <a:latin typeface="Garamond" panose="02020404030301010803" pitchFamily="18" charset="0"/>
              </a:rPr>
              <a:t>Case </a:t>
            </a:r>
            <a:r>
              <a:rPr lang="en-US" sz="4000" b="1" dirty="0">
                <a:solidFill>
                  <a:schemeClr val="accent1"/>
                </a:solidFill>
                <a:latin typeface="Garamond" panose="02020404030301010803" pitchFamily="18" charset="0"/>
              </a:rPr>
              <a:t>study</a:t>
            </a:r>
            <a:endParaRPr lang="en-US" sz="32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4901512" y="964486"/>
            <a:ext cx="2208114" cy="17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ctangle 7"/>
          <p:cNvSpPr/>
          <p:nvPr/>
        </p:nvSpPr>
        <p:spPr>
          <a:xfrm>
            <a:off x="5328811" y="970521"/>
            <a:ext cx="2095062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chemeClr val="accent2"/>
                </a:solidFill>
              </a:rPr>
              <a:t>Saudi Arabia</a:t>
            </a:r>
          </a:p>
        </p:txBody>
      </p:sp>
      <p:pic>
        <p:nvPicPr>
          <p:cNvPr id="4" name="Picture Placeholder 3"/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308" r="28308"/>
          <a:stretch>
            <a:fillRect/>
          </a:stretch>
        </p:blipFill>
        <p:spPr/>
      </p:pic>
      <p:pic>
        <p:nvPicPr>
          <p:cNvPr id="12" name="Picture 11"/>
          <p:cNvPicPr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1" r="5460"/>
          <a:stretch/>
        </p:blipFill>
        <p:spPr>
          <a:xfrm>
            <a:off x="4866710" y="2045733"/>
            <a:ext cx="7126941" cy="3319767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423873" y="5418189"/>
            <a:ext cx="5733671" cy="252622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832" t="1340" r="177" b="-8847"/>
          <a:stretch/>
        </p:blipFill>
        <p:spPr>
          <a:xfrm>
            <a:off x="-1451753" y="-481194"/>
            <a:ext cx="5906465" cy="6310871"/>
          </a:xfrm>
          <a:prstGeom prst="chord">
            <a:avLst>
              <a:gd name="adj1" fmla="val 8037944"/>
              <a:gd name="adj2" fmla="val 20193592"/>
            </a:avLst>
          </a:prstGeom>
        </p:spPr>
      </p:pic>
    </p:spTree>
    <p:extLst>
      <p:ext uri="{BB962C8B-B14F-4D97-AF65-F5344CB8AC3E}">
        <p14:creationId xmlns:p14="http://schemas.microsoft.com/office/powerpoint/2010/main" val="21145382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DBBA0">
            <a:alpha val="0"/>
          </a:srgb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23">
            <a:extLst>
              <a:ext uri="{FF2B5EF4-FFF2-40B4-BE49-F238E27FC236}">
                <a16:creationId xmlns:a16="http://schemas.microsoft.com/office/drawing/2014/main" xmlns="" id="{2065A35A-C57B-453D-BF8A-7C8AA18B24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5105400" cy="68580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-315131" y="841759"/>
            <a:ext cx="4870622" cy="365022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3200" b="1" dirty="0">
                <a:solidFill>
                  <a:schemeClr val="accent1"/>
                </a:solidFill>
                <a:latin typeface="Garamond" panose="02020404030301010803" pitchFamily="18" charset="0"/>
              </a:rPr>
              <a:t>Presentation Content</a:t>
            </a:r>
            <a:endParaRPr lang="en-US" sz="32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344586" y="1306510"/>
            <a:ext cx="3551188" cy="61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Graphic 7" descr="Icon - User">
            <a:extLst>
              <a:ext uri="{FF2B5EF4-FFF2-40B4-BE49-F238E27FC236}">
                <a16:creationId xmlns:a16="http://schemas.microsoft.com/office/drawing/2014/main" xmlns="" id="{111541C4-DB03-4E53-994D-499C7D73C4D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436648" y="4797111"/>
            <a:ext cx="218900" cy="218900"/>
          </a:xfrm>
          <a:prstGeom prst="rect">
            <a:avLst/>
          </a:prstGeom>
        </p:spPr>
      </p:pic>
      <p:pic>
        <p:nvPicPr>
          <p:cNvPr id="10" name="Graphic 9" descr="Icon - Smart Phone">
            <a:extLst>
              <a:ext uri="{FF2B5EF4-FFF2-40B4-BE49-F238E27FC236}">
                <a16:creationId xmlns:a16="http://schemas.microsoft.com/office/drawing/2014/main" xmlns="" id="{A29DE31C-E099-4579-BB03-675E0A40C5F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36648" y="5205871"/>
            <a:ext cx="218900" cy="218900"/>
          </a:xfrm>
          <a:prstGeom prst="rect">
            <a:avLst/>
          </a:prstGeom>
        </p:spPr>
      </p:pic>
      <p:pic>
        <p:nvPicPr>
          <p:cNvPr id="9" name="Graphic 8" descr="Icon Email">
            <a:extLst>
              <a:ext uri="{FF2B5EF4-FFF2-40B4-BE49-F238E27FC236}">
                <a16:creationId xmlns:a16="http://schemas.microsoft.com/office/drawing/2014/main" xmlns="" id="{773C1382-ACE1-460F-A1B6-AB761A7D2E6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436648" y="5573589"/>
            <a:ext cx="218900" cy="218900"/>
          </a:xfrm>
          <a:prstGeom prst="rect">
            <a:avLst/>
          </a:prstGeom>
        </p:spPr>
      </p:pic>
      <p:pic>
        <p:nvPicPr>
          <p:cNvPr id="11" name="Graphic 10" descr="Link">
            <a:extLst>
              <a:ext uri="{FF2B5EF4-FFF2-40B4-BE49-F238E27FC236}">
                <a16:creationId xmlns:a16="http://schemas.microsoft.com/office/drawing/2014/main" xmlns="" id="{0718E6E0-05A2-479C-AEA8-1A385EB73474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419789" y="5941307"/>
            <a:ext cx="244786" cy="244786"/>
          </a:xfrm>
          <a:prstGeom prst="rect">
            <a:avLst/>
          </a:prstGeom>
        </p:spPr>
      </p:pic>
      <p:pic>
        <p:nvPicPr>
          <p:cNvPr id="12" name="Picture Placeholder 11" descr="Green fern" title="Green fern">
            <a:extLst>
              <a:ext uri="{FF2B5EF4-FFF2-40B4-BE49-F238E27FC236}">
                <a16:creationId xmlns:a16="http://schemas.microsoft.com/office/drawing/2014/main" xmlns="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10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" name="Text Placeholder 2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5" name="Rectangle 14"/>
          <p:cNvSpPr/>
          <p:nvPr/>
        </p:nvSpPr>
        <p:spPr>
          <a:xfrm>
            <a:off x="112112" y="1546412"/>
            <a:ext cx="4840941" cy="5217458"/>
          </a:xfrm>
          <a:prstGeom prst="rect">
            <a:avLst/>
          </a:prstGeom>
          <a:solidFill>
            <a:srgbClr val="F3F3F3"/>
          </a:solidFill>
          <a:ln w="3175">
            <a:solidFill>
              <a:srgbClr val="F3F3F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7" name="TextBox 16"/>
          <p:cNvSpPr txBox="1"/>
          <p:nvPr/>
        </p:nvSpPr>
        <p:spPr>
          <a:xfrm>
            <a:off x="209894" y="2001065"/>
            <a:ext cx="5210637" cy="40626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sz="24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Introduction</a:t>
            </a: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sz="24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Climate change</a:t>
            </a: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Case </a:t>
            </a:r>
            <a:r>
              <a:rPr lang="en-US" sz="24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study</a:t>
            </a: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sz="2400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Climate change in </a:t>
            </a:r>
            <a:r>
              <a:rPr lang="en-US" sz="24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Palestine</a:t>
            </a:r>
            <a:endParaRPr lang="ar-AE" sz="2400" i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lnSpc>
                <a:spcPct val="200000"/>
              </a:lnSpc>
              <a:buFont typeface="Arial" panose="020B0604020202020204" pitchFamily="34" charset="0"/>
              <a:buChar char="•"/>
            </a:pPr>
            <a:r>
              <a:rPr lang="en-US" sz="2400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Conclusion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367830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4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FA2AA">
            <a:alpha val="77000"/>
          </a:srgb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4981903" y="6101255"/>
            <a:ext cx="1828800" cy="620220"/>
          </a:xfrm>
          <a:prstGeom prst="rect">
            <a:avLst/>
          </a:prstGeom>
          <a:solidFill>
            <a:srgbClr val="44B5BB"/>
          </a:solidFill>
          <a:ln w="3175">
            <a:solidFill>
              <a:srgbClr val="44B5B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47114" y="0"/>
            <a:ext cx="5844886" cy="6858000"/>
          </a:xfrm>
          <a:prstGeom prst="rect">
            <a:avLst/>
          </a:prstGeom>
          <a:solidFill>
            <a:srgbClr val="0FA2AA"/>
          </a:solidFill>
          <a:effectLst>
            <a:outerShdw blurRad="50800" dist="50800" dir="5400000" sx="21000" sy="21000" algn="ctr" rotWithShape="0">
              <a:srgbClr val="000000"/>
            </a:outerShdw>
            <a:softEdge rad="0"/>
          </a:effectLst>
        </p:spPr>
      </p:pic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AFFA9DEA-6DA7-47B8-9126-900AA2C7FF1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/>
          <p:nvPr/>
        </p:nvSpPr>
        <p:spPr>
          <a:xfrm>
            <a:off x="372050" y="1151433"/>
            <a:ext cx="2070696" cy="3850781"/>
          </a:xfrm>
          <a:prstGeom prst="rect">
            <a:avLst/>
          </a:prstGeom>
          <a:gradFill flip="none" rotWithShape="1">
            <a:gsLst>
              <a:gs pos="0">
                <a:srgbClr val="BC977C">
                  <a:shade val="30000"/>
                  <a:satMod val="115000"/>
                </a:srgbClr>
              </a:gs>
              <a:gs pos="50000">
                <a:srgbClr val="BC977C">
                  <a:shade val="67500"/>
                  <a:satMod val="115000"/>
                </a:srgbClr>
              </a:gs>
              <a:gs pos="100000">
                <a:srgbClr val="BC977C">
                  <a:shade val="100000"/>
                  <a:satMod val="115000"/>
                </a:srgbClr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AFFA9DEA-6DA7-47B8-9126-900AA2C7FF1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/>
          <p:nvPr/>
        </p:nvSpPr>
        <p:spPr>
          <a:xfrm>
            <a:off x="4602978" y="619171"/>
            <a:ext cx="999758" cy="4171194"/>
          </a:xfrm>
          <a:prstGeom prst="rect">
            <a:avLst/>
          </a:prstGeom>
          <a:solidFill>
            <a:srgbClr val="EDBBA0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="" xmlns:a16="http://schemas.microsoft.com/office/drawing/2014/main" id="{200B3D2B-613A-41BE-987D-E6A1324B456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79099" y="804500"/>
            <a:ext cx="4416588" cy="3818712"/>
          </a:xfrm>
        </p:spPr>
        <p:txBody>
          <a:bodyPr anchor="b"/>
          <a:lstStyle/>
          <a:p>
            <a:pPr algn="ctr"/>
            <a:r>
              <a:rPr lang="en-US" dirty="0"/>
              <a:t>Palestinian climate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 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BDD5A594-D852-43BB-B591-E9D9027253BD}"/>
              </a:ext>
            </a:extLst>
          </p:cNvPr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1935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5728448" y="0"/>
            <a:ext cx="6463552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189954" y="506625"/>
            <a:ext cx="5538494" cy="6214850"/>
          </a:xfrm>
          <a:prstGeom prst="rect">
            <a:avLst/>
          </a:prstGeom>
          <a:solidFill>
            <a:srgbClr val="FFFFFF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52" t="5539" r="7340" b="5856"/>
          <a:stretch/>
        </p:blipFill>
        <p:spPr>
          <a:xfrm>
            <a:off x="6759446" y="755979"/>
            <a:ext cx="4301319" cy="5710048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0" y="798255"/>
            <a:ext cx="8665755" cy="379193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>
              <a:lnSpc>
                <a:spcPts val="1000"/>
              </a:lnSpc>
            </a:pPr>
            <a:r>
              <a:rPr lang="en-US" sz="3600" b="1" dirty="0">
                <a:solidFill>
                  <a:schemeClr val="accent1"/>
                </a:solidFill>
                <a:latin typeface="Garamond" panose="02020404030301010803" pitchFamily="18" charset="0"/>
              </a:rPr>
              <a:t> </a:t>
            </a:r>
            <a:r>
              <a:rPr lang="en-US" sz="3600" b="1" dirty="0">
                <a:latin typeface="Garamond" panose="02020404030301010803" pitchFamily="18" charset="0"/>
              </a:rPr>
              <a:t>Climate change in </a:t>
            </a:r>
            <a:r>
              <a:rPr lang="en-US" sz="3600" b="1" dirty="0" smtClean="0">
                <a:latin typeface="Garamond" panose="02020404030301010803" pitchFamily="18" charset="0"/>
              </a:rPr>
              <a:t>Palestine</a:t>
            </a:r>
            <a:endParaRPr lang="en-US" sz="3600" spc="300" baseline="0" dirty="0">
              <a:latin typeface="Corbel" panose="020B0503020204020204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310977" y="1314269"/>
            <a:ext cx="5188871" cy="225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189953" y="2445216"/>
            <a:ext cx="4545106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i="1" dirty="0" smtClean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Why Palestine in a critical place ?</a:t>
            </a:r>
          </a:p>
          <a:p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9427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5688108" y="0"/>
            <a:ext cx="6503892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189953" y="506625"/>
            <a:ext cx="5498155" cy="6214850"/>
          </a:xfrm>
          <a:prstGeom prst="rect">
            <a:avLst/>
          </a:prstGeom>
          <a:solidFill>
            <a:srgbClr val="FFFFFF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52" t="5539" r="7340" b="5856"/>
          <a:stretch/>
        </p:blipFill>
        <p:spPr>
          <a:xfrm>
            <a:off x="6759446" y="755979"/>
            <a:ext cx="4301319" cy="5710048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0" y="798255"/>
            <a:ext cx="8665755" cy="379193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>
              <a:lnSpc>
                <a:spcPts val="1000"/>
              </a:lnSpc>
            </a:pPr>
            <a:r>
              <a:rPr lang="en-US" sz="3600" b="1" dirty="0">
                <a:solidFill>
                  <a:schemeClr val="accent1"/>
                </a:solidFill>
                <a:latin typeface="Garamond" panose="02020404030301010803" pitchFamily="18" charset="0"/>
              </a:rPr>
              <a:t> </a:t>
            </a:r>
            <a:r>
              <a:rPr lang="en-US" sz="3600" b="1" dirty="0">
                <a:latin typeface="Garamond" panose="02020404030301010803" pitchFamily="18" charset="0"/>
              </a:rPr>
              <a:t>Climate change in </a:t>
            </a:r>
            <a:r>
              <a:rPr lang="en-US" sz="3600" b="1" dirty="0" smtClean="0">
                <a:latin typeface="Garamond" panose="02020404030301010803" pitchFamily="18" charset="0"/>
              </a:rPr>
              <a:t>Palestine</a:t>
            </a:r>
            <a:endParaRPr lang="en-US" sz="3600" spc="300" baseline="0" dirty="0">
              <a:latin typeface="Corbel" panose="020B0503020204020204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310977" y="1314269"/>
            <a:ext cx="5188871" cy="225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310977" y="3033982"/>
            <a:ext cx="4545106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How the information was gathered </a:t>
            </a:r>
            <a:r>
              <a:rPr lang="en-US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10977" y="1551717"/>
            <a:ext cx="264737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schemeClr val="accent2"/>
                </a:solidFill>
              </a:rPr>
              <a:t>Climate change form</a:t>
            </a:r>
            <a:endParaRPr lang="en-US" sz="2000" b="1" dirty="0"/>
          </a:p>
        </p:txBody>
      </p:sp>
    </p:spTree>
    <p:extLst>
      <p:ext uri="{BB962C8B-B14F-4D97-AF65-F5344CB8AC3E}">
        <p14:creationId xmlns:p14="http://schemas.microsoft.com/office/powerpoint/2010/main" val="3817678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6503892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B2A7A116-BC28-4E39-B586-25212F9948F2}"/>
              </a:ext>
              <a:ext uri="{C183D7F6-B498-43B3-948B-1728B52AA6E4}">
                <adec:decorative xmlns:adec="http://schemas.microsoft.com/office/drawing/2017/decorative" xmlns="" val="0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23</a:t>
            </a:fld>
            <a:endParaRPr lang="en-US" dirty="0"/>
          </a:p>
        </p:txBody>
      </p:sp>
      <p:sp>
        <p:nvSpPr>
          <p:cNvPr id="21" name="Rectangle 20"/>
          <p:cNvSpPr/>
          <p:nvPr/>
        </p:nvSpPr>
        <p:spPr>
          <a:xfrm>
            <a:off x="-1" y="0"/>
            <a:ext cx="12192001" cy="6858000"/>
          </a:xfrm>
          <a:prstGeom prst="rect">
            <a:avLst/>
          </a:prstGeom>
          <a:solidFill>
            <a:srgbClr val="FFFFFF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0" y="798255"/>
            <a:ext cx="8665755" cy="379193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>
              <a:lnSpc>
                <a:spcPts val="1000"/>
              </a:lnSpc>
            </a:pPr>
            <a:r>
              <a:rPr lang="en-US" sz="3600" b="1" dirty="0">
                <a:solidFill>
                  <a:schemeClr val="accent1"/>
                </a:solidFill>
                <a:latin typeface="Garamond" panose="02020404030301010803" pitchFamily="18" charset="0"/>
              </a:rPr>
              <a:t> </a:t>
            </a:r>
            <a:r>
              <a:rPr lang="en-US" sz="3600" b="1" dirty="0">
                <a:latin typeface="Garamond" panose="02020404030301010803" pitchFamily="18" charset="0"/>
              </a:rPr>
              <a:t>Climate change in </a:t>
            </a:r>
            <a:r>
              <a:rPr lang="en-US" sz="3600" b="1" dirty="0" smtClean="0">
                <a:latin typeface="Garamond" panose="02020404030301010803" pitchFamily="18" charset="0"/>
              </a:rPr>
              <a:t>Palestine</a:t>
            </a:r>
            <a:endParaRPr lang="en-US" sz="3600" spc="300" baseline="0" dirty="0">
              <a:latin typeface="Corbel" panose="020B0503020204020204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310977" y="1314269"/>
            <a:ext cx="5188871" cy="225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310976" y="1551717"/>
            <a:ext cx="419378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schemeClr val="accent2"/>
                </a:solidFill>
              </a:rPr>
              <a:t>Climate change form- the result</a:t>
            </a:r>
            <a:endParaRPr lang="en-US" sz="2000" b="1" dirty="0"/>
          </a:p>
        </p:txBody>
      </p:sp>
      <p:pic>
        <p:nvPicPr>
          <p:cNvPr id="14" name="Picture 13"/>
          <p:cNvPicPr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01" b="11171"/>
          <a:stretch/>
        </p:blipFill>
        <p:spPr bwMode="auto">
          <a:xfrm>
            <a:off x="7001204" y="4032063"/>
            <a:ext cx="5075595" cy="2689412"/>
          </a:xfrm>
          <a:prstGeom prst="rect">
            <a:avLst/>
          </a:prstGeom>
          <a:noFill/>
          <a:ln>
            <a:noFill/>
          </a:ln>
        </p:spPr>
      </p:pic>
      <p:pic>
        <p:nvPicPr>
          <p:cNvPr id="9" name="Picture 8"/>
          <p:cNvPicPr/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2371"/>
          <a:stretch/>
        </p:blipFill>
        <p:spPr bwMode="auto">
          <a:xfrm>
            <a:off x="7116406" y="1551717"/>
            <a:ext cx="4775105" cy="2550734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Picture 16"/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4941" y="2326096"/>
            <a:ext cx="6520976" cy="403882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236607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6503892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B2A7A116-BC28-4E39-B586-25212F9948F2}"/>
              </a:ext>
              <a:ext uri="{C183D7F6-B498-43B3-948B-1728B52AA6E4}">
                <adec:decorative xmlns:adec="http://schemas.microsoft.com/office/drawing/2017/decorative" xmlns="" val="0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24</a:t>
            </a:fld>
            <a:endParaRPr lang="en-US" dirty="0"/>
          </a:p>
        </p:txBody>
      </p:sp>
      <p:sp>
        <p:nvSpPr>
          <p:cNvPr id="21" name="Rectangle 20"/>
          <p:cNvSpPr/>
          <p:nvPr/>
        </p:nvSpPr>
        <p:spPr>
          <a:xfrm>
            <a:off x="-1" y="0"/>
            <a:ext cx="12192001" cy="6858000"/>
          </a:xfrm>
          <a:prstGeom prst="rect">
            <a:avLst/>
          </a:prstGeom>
          <a:solidFill>
            <a:srgbClr val="FFFFFF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0" y="798255"/>
            <a:ext cx="8665755" cy="379193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>
              <a:lnSpc>
                <a:spcPts val="1000"/>
              </a:lnSpc>
            </a:pPr>
            <a:r>
              <a:rPr lang="en-US" sz="3600" b="1" dirty="0">
                <a:solidFill>
                  <a:schemeClr val="accent1"/>
                </a:solidFill>
                <a:latin typeface="Garamond" panose="02020404030301010803" pitchFamily="18" charset="0"/>
              </a:rPr>
              <a:t> </a:t>
            </a:r>
            <a:r>
              <a:rPr lang="en-US" sz="3600" b="1" dirty="0">
                <a:latin typeface="Garamond" panose="02020404030301010803" pitchFamily="18" charset="0"/>
              </a:rPr>
              <a:t>Climate change in </a:t>
            </a:r>
            <a:r>
              <a:rPr lang="en-US" sz="3600" b="1" dirty="0" smtClean="0">
                <a:latin typeface="Garamond" panose="02020404030301010803" pitchFamily="18" charset="0"/>
              </a:rPr>
              <a:t>Palestine</a:t>
            </a:r>
            <a:endParaRPr lang="en-US" sz="3600" spc="300" baseline="0" dirty="0">
              <a:latin typeface="Corbel" panose="020B0503020204020204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310977" y="1314269"/>
            <a:ext cx="5188871" cy="225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310976" y="1551717"/>
            <a:ext cx="419378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schemeClr val="accent2"/>
                </a:solidFill>
              </a:rPr>
              <a:t>Climate change form- the result</a:t>
            </a:r>
            <a:endParaRPr lang="en-US" sz="2000" b="1" dirty="0"/>
          </a:p>
        </p:txBody>
      </p:sp>
      <p:pic>
        <p:nvPicPr>
          <p:cNvPr id="16" name="Picture 15"/>
          <p:cNvPicPr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773" t="4313" r="-603" b="10977"/>
          <a:stretch/>
        </p:blipFill>
        <p:spPr bwMode="auto">
          <a:xfrm>
            <a:off x="7895804" y="3926541"/>
            <a:ext cx="3995707" cy="2931459"/>
          </a:xfrm>
          <a:prstGeom prst="rect">
            <a:avLst/>
          </a:prstGeom>
          <a:noFill/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12" name="Picture 11"/>
          <p:cNvPicPr/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016" b="11944"/>
          <a:stretch/>
        </p:blipFill>
        <p:spPr bwMode="auto">
          <a:xfrm>
            <a:off x="6943825" y="1213777"/>
            <a:ext cx="5120266" cy="2712764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Oval 1"/>
          <p:cNvSpPr/>
          <p:nvPr/>
        </p:nvSpPr>
        <p:spPr>
          <a:xfrm>
            <a:off x="8027895" y="4303059"/>
            <a:ext cx="101632" cy="80682"/>
          </a:xfrm>
          <a:prstGeom prst="ellipse">
            <a:avLst/>
          </a:prstGeom>
          <a:solidFill>
            <a:srgbClr val="0070C0"/>
          </a:solidFill>
          <a:ln w="3175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8070387" y="4549588"/>
            <a:ext cx="101632" cy="80682"/>
          </a:xfrm>
          <a:prstGeom prst="ellipse">
            <a:avLst/>
          </a:prstGeom>
          <a:solidFill>
            <a:schemeClr val="bg1">
              <a:lumMod val="65000"/>
            </a:schemeClr>
          </a:solidFill>
          <a:ln w="3175"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" name="Picture 18"/>
          <p:cNvPicPr/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932" y="2576566"/>
            <a:ext cx="6632848" cy="383711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528276717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6503892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B2A7A116-BC28-4E39-B586-25212F9948F2}"/>
              </a:ext>
              <a:ext uri="{C183D7F6-B498-43B3-948B-1728B52AA6E4}">
                <adec:decorative xmlns:adec="http://schemas.microsoft.com/office/drawing/2017/decorative" xmlns="" val="0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21" name="Rectangle 20"/>
          <p:cNvSpPr/>
          <p:nvPr/>
        </p:nvSpPr>
        <p:spPr>
          <a:xfrm>
            <a:off x="-1" y="0"/>
            <a:ext cx="12192001" cy="6858000"/>
          </a:xfrm>
          <a:prstGeom prst="rect">
            <a:avLst/>
          </a:prstGeom>
          <a:solidFill>
            <a:srgbClr val="FFFFFF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0" y="798255"/>
            <a:ext cx="8665755" cy="379193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>
              <a:lnSpc>
                <a:spcPts val="1000"/>
              </a:lnSpc>
            </a:pPr>
            <a:r>
              <a:rPr lang="en-US" sz="3600" b="1" dirty="0">
                <a:solidFill>
                  <a:schemeClr val="accent1"/>
                </a:solidFill>
                <a:latin typeface="Garamond" panose="02020404030301010803" pitchFamily="18" charset="0"/>
              </a:rPr>
              <a:t> </a:t>
            </a:r>
            <a:r>
              <a:rPr lang="en-US" sz="3600" b="1" dirty="0">
                <a:latin typeface="Garamond" panose="02020404030301010803" pitchFamily="18" charset="0"/>
              </a:rPr>
              <a:t>Climate change in </a:t>
            </a:r>
            <a:r>
              <a:rPr lang="en-US" sz="3600" b="1" dirty="0" smtClean="0">
                <a:latin typeface="Garamond" panose="02020404030301010803" pitchFamily="18" charset="0"/>
              </a:rPr>
              <a:t>Palestine</a:t>
            </a:r>
            <a:endParaRPr lang="en-US" sz="3600" spc="300" baseline="0" dirty="0">
              <a:latin typeface="Corbel" panose="020B0503020204020204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310977" y="1314269"/>
            <a:ext cx="5188871" cy="225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310976" y="1551717"/>
            <a:ext cx="419378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schemeClr val="accent2"/>
                </a:solidFill>
              </a:rPr>
              <a:t>Climate change form- the result</a:t>
            </a:r>
            <a:endParaRPr lang="en-US" sz="2000" b="1" dirty="0"/>
          </a:p>
        </p:txBody>
      </p:sp>
      <p:pic>
        <p:nvPicPr>
          <p:cNvPr id="12" name="Picture 11"/>
          <p:cNvPicPr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0265"/>
          <a:stretch/>
        </p:blipFill>
        <p:spPr bwMode="auto">
          <a:xfrm>
            <a:off x="6814868" y="1127685"/>
            <a:ext cx="5212976" cy="2954142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Picture 15"/>
          <p:cNvPicPr/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553" b="11407"/>
          <a:stretch/>
        </p:blipFill>
        <p:spPr bwMode="auto">
          <a:xfrm>
            <a:off x="6604746" y="4007224"/>
            <a:ext cx="5486400" cy="28507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Picture 17"/>
          <p:cNvPicPr/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843"/>
          <a:stretch/>
        </p:blipFill>
        <p:spPr bwMode="auto">
          <a:xfrm>
            <a:off x="655105" y="2268667"/>
            <a:ext cx="5449860" cy="347711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020668642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6503892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B2A7A116-BC28-4E39-B586-25212F9948F2}"/>
              </a:ext>
              <a:ext uri="{C183D7F6-B498-43B3-948B-1728B52AA6E4}">
                <adec:decorative xmlns:adec="http://schemas.microsoft.com/office/drawing/2017/decorative" xmlns="" val="0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26</a:t>
            </a:fld>
            <a:endParaRPr lang="en-US" dirty="0"/>
          </a:p>
        </p:txBody>
      </p:sp>
      <p:sp>
        <p:nvSpPr>
          <p:cNvPr id="21" name="Rectangle 20"/>
          <p:cNvSpPr/>
          <p:nvPr/>
        </p:nvSpPr>
        <p:spPr>
          <a:xfrm>
            <a:off x="-1" y="0"/>
            <a:ext cx="12192001" cy="6858000"/>
          </a:xfrm>
          <a:prstGeom prst="rect">
            <a:avLst/>
          </a:prstGeom>
          <a:solidFill>
            <a:srgbClr val="FFFFFF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0" y="798255"/>
            <a:ext cx="8665755" cy="379193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>
              <a:lnSpc>
                <a:spcPts val="1000"/>
              </a:lnSpc>
            </a:pPr>
            <a:r>
              <a:rPr lang="en-US" sz="3600" b="1" dirty="0">
                <a:solidFill>
                  <a:schemeClr val="accent1"/>
                </a:solidFill>
                <a:latin typeface="Garamond" panose="02020404030301010803" pitchFamily="18" charset="0"/>
              </a:rPr>
              <a:t> </a:t>
            </a:r>
            <a:r>
              <a:rPr lang="en-US" sz="3600" b="1" dirty="0">
                <a:latin typeface="Garamond" panose="02020404030301010803" pitchFamily="18" charset="0"/>
              </a:rPr>
              <a:t>Climate change in </a:t>
            </a:r>
            <a:r>
              <a:rPr lang="en-US" sz="3600" b="1" dirty="0" smtClean="0">
                <a:latin typeface="Garamond" panose="02020404030301010803" pitchFamily="18" charset="0"/>
              </a:rPr>
              <a:t>Palestine</a:t>
            </a:r>
            <a:endParaRPr lang="en-US" sz="3600" spc="300" baseline="0" dirty="0">
              <a:latin typeface="Corbel" panose="020B0503020204020204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310977" y="1314269"/>
            <a:ext cx="5188871" cy="225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310976" y="1551717"/>
            <a:ext cx="419378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schemeClr val="accent2"/>
                </a:solidFill>
              </a:rPr>
              <a:t>Climate change form- the result</a:t>
            </a:r>
            <a:endParaRPr lang="en-US" sz="2000" b="1" dirty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2745" y="2411511"/>
            <a:ext cx="8414067" cy="39448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5887995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5622565" y="0"/>
            <a:ext cx="6569434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1" y="0"/>
            <a:ext cx="5622564" cy="6858000"/>
          </a:xfrm>
          <a:prstGeom prst="rect">
            <a:avLst/>
          </a:prstGeom>
          <a:solidFill>
            <a:srgbClr val="FFFFFF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5622565" y="789527"/>
            <a:ext cx="8665755" cy="379193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>
              <a:lnSpc>
                <a:spcPts val="1000"/>
              </a:lnSpc>
            </a:pPr>
            <a:r>
              <a:rPr lang="en-US" sz="3600" b="1" dirty="0">
                <a:solidFill>
                  <a:schemeClr val="accent1"/>
                </a:solidFill>
                <a:latin typeface="Garamond" panose="02020404030301010803" pitchFamily="18" charset="0"/>
              </a:rPr>
              <a:t> </a:t>
            </a:r>
            <a:r>
              <a:rPr lang="en-US" sz="3600" b="1" dirty="0">
                <a:latin typeface="Garamond" panose="02020404030301010803" pitchFamily="18" charset="0"/>
              </a:rPr>
              <a:t>Climate change in </a:t>
            </a:r>
            <a:r>
              <a:rPr lang="en-US" sz="3600" b="1" dirty="0" smtClean="0">
                <a:latin typeface="Garamond" panose="02020404030301010803" pitchFamily="18" charset="0"/>
              </a:rPr>
              <a:t>Palestine</a:t>
            </a:r>
            <a:endParaRPr lang="en-US" sz="3600" spc="300" baseline="0" dirty="0">
              <a:latin typeface="Corbel" panose="020B0503020204020204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5904954" y="1168720"/>
            <a:ext cx="5188871" cy="225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5904954" y="2319783"/>
            <a:ext cx="6224293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88.7% of those who completed the questionnaire have a very good culture. -They knew that the climate was </a:t>
            </a:r>
            <a:r>
              <a:rPr 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changing</a:t>
            </a:r>
            <a:r>
              <a:rPr lang="ar-AE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</a:t>
            </a:r>
            <a:endParaRPr lang="en-US" dirty="0" smtClean="0">
              <a:solidFill>
                <a:schemeClr val="tx1">
                  <a:lumMod val="85000"/>
                  <a:lumOff val="1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ar-AE" dirty="0">
              <a:solidFill>
                <a:schemeClr val="tx1">
                  <a:lumMod val="85000"/>
                  <a:lumOff val="1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74.5% </a:t>
            </a: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of those who responded that climate change does not change had a Bachelor of Education </a:t>
            </a:r>
            <a:r>
              <a:rPr 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degree</a:t>
            </a:r>
            <a:r>
              <a:rPr lang="ar-AE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dirty="0" smtClean="0">
              <a:solidFill>
                <a:schemeClr val="tx1">
                  <a:lumMod val="85000"/>
                  <a:lumOff val="1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ar-AE" dirty="0" smtClean="0">
              <a:solidFill>
                <a:schemeClr val="tx1">
                  <a:lumMod val="85000"/>
                  <a:lumOff val="1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75.5</a:t>
            </a:r>
            <a:r>
              <a:rPr lang="ar-AE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%</a:t>
            </a:r>
            <a:r>
              <a:rPr 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of </a:t>
            </a: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them realize that man-made change is the main cause of climate change</a:t>
            </a:r>
            <a:r>
              <a:rPr 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endParaRPr lang="en-US" dirty="0" smtClean="0">
              <a:solidFill>
                <a:schemeClr val="tx1">
                  <a:lumMod val="85000"/>
                  <a:lumOff val="1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Palestinian awareness are weak of </a:t>
            </a: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causes of methane gas, such as rice cultivation, with the lowest voting rate of 8%.</a:t>
            </a:r>
            <a:endParaRPr lang="ar-AE" dirty="0" smtClean="0">
              <a:solidFill>
                <a:schemeClr val="tx1">
                  <a:lumMod val="85000"/>
                  <a:lumOff val="1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en-US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5904954" y="1343014"/>
            <a:ext cx="400552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schemeClr val="accent2"/>
                </a:solidFill>
              </a:rPr>
              <a:t>Climate </a:t>
            </a:r>
            <a:r>
              <a:rPr lang="en-US" sz="2000" b="1" dirty="0">
                <a:solidFill>
                  <a:schemeClr val="accent2"/>
                </a:solidFill>
              </a:rPr>
              <a:t>change form-analysis </a:t>
            </a:r>
            <a:endParaRPr lang="en-US" sz="2000" b="1" dirty="0"/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5263" y="1168720"/>
            <a:ext cx="5581867" cy="52511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96051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5878060" y="0"/>
            <a:ext cx="6313939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1" y="0"/>
            <a:ext cx="5878060" cy="6858000"/>
          </a:xfrm>
          <a:prstGeom prst="rect">
            <a:avLst/>
          </a:prstGeom>
          <a:solidFill>
            <a:srgbClr val="FFFFFF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0" y="798255"/>
            <a:ext cx="8665755" cy="379193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>
              <a:lnSpc>
                <a:spcPts val="1000"/>
              </a:lnSpc>
            </a:pPr>
            <a:r>
              <a:rPr lang="en-US" sz="3600" b="1" dirty="0">
                <a:solidFill>
                  <a:schemeClr val="accent1"/>
                </a:solidFill>
                <a:latin typeface="Garamond" panose="02020404030301010803" pitchFamily="18" charset="0"/>
              </a:rPr>
              <a:t> </a:t>
            </a:r>
            <a:r>
              <a:rPr lang="en-US" sz="3600" b="1" dirty="0">
                <a:latin typeface="Garamond" panose="02020404030301010803" pitchFamily="18" charset="0"/>
              </a:rPr>
              <a:t>Climate change in </a:t>
            </a:r>
            <a:r>
              <a:rPr lang="en-US" sz="3600" b="1" dirty="0" smtClean="0">
                <a:latin typeface="Garamond" panose="02020404030301010803" pitchFamily="18" charset="0"/>
              </a:rPr>
              <a:t>Palestine</a:t>
            </a:r>
            <a:endParaRPr lang="en-US" sz="3600" spc="300" baseline="0" dirty="0">
              <a:latin typeface="Corbel" panose="020B0503020204020204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310977" y="1314269"/>
            <a:ext cx="5188871" cy="225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310977" y="2836457"/>
            <a:ext cx="4545106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What is sources of emissions </a:t>
            </a:r>
            <a:r>
              <a:rPr 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10977" y="1551717"/>
            <a:ext cx="264737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chemeClr val="accent2"/>
                </a:solidFill>
              </a:rPr>
              <a:t>Emissions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93292" y="167707"/>
            <a:ext cx="4608975" cy="65537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335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5904953" y="0"/>
            <a:ext cx="6287045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1" y="0"/>
            <a:ext cx="5904950" cy="6858000"/>
          </a:xfrm>
          <a:prstGeom prst="rect">
            <a:avLst/>
          </a:prstGeom>
          <a:solidFill>
            <a:srgbClr val="FFFFFF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5904952" y="681495"/>
            <a:ext cx="8665755" cy="379193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>
              <a:lnSpc>
                <a:spcPts val="1000"/>
              </a:lnSpc>
            </a:pPr>
            <a:r>
              <a:rPr lang="en-US" sz="3600" b="1" dirty="0">
                <a:solidFill>
                  <a:schemeClr val="accent1"/>
                </a:solidFill>
                <a:latin typeface="Garamond" panose="02020404030301010803" pitchFamily="18" charset="0"/>
              </a:rPr>
              <a:t> </a:t>
            </a:r>
            <a:r>
              <a:rPr lang="en-US" sz="3600" b="1" dirty="0">
                <a:latin typeface="Garamond" panose="02020404030301010803" pitchFamily="18" charset="0"/>
              </a:rPr>
              <a:t>Climate change in </a:t>
            </a:r>
            <a:r>
              <a:rPr lang="en-US" sz="3600" b="1" dirty="0" smtClean="0">
                <a:latin typeface="Garamond" panose="02020404030301010803" pitchFamily="18" charset="0"/>
              </a:rPr>
              <a:t>Palestine</a:t>
            </a:r>
            <a:endParaRPr lang="en-US" sz="3600" spc="300" baseline="0" dirty="0">
              <a:latin typeface="Corbel" panose="020B0503020204020204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6173895" y="1078070"/>
            <a:ext cx="5188871" cy="225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6173895" y="1199507"/>
            <a:ext cx="400552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schemeClr val="accent2"/>
                </a:solidFill>
              </a:rPr>
              <a:t>Emissions in Palestine </a:t>
            </a:r>
            <a:endParaRPr lang="en-US" sz="2000" b="1" dirty="0">
              <a:solidFill>
                <a:schemeClr val="accent2"/>
              </a:solidFill>
            </a:endParaRPr>
          </a:p>
        </p:txBody>
      </p:sp>
      <p:pic>
        <p:nvPicPr>
          <p:cNvPr id="9" name="Picture 8"/>
          <p:cNvPicPr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306"/>
          <a:stretch/>
        </p:blipFill>
        <p:spPr>
          <a:xfrm>
            <a:off x="1" y="1599617"/>
            <a:ext cx="5904950" cy="4580633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6173895" y="5318476"/>
            <a:ext cx="5188871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Note 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ton of CH4 is equivalent to 21 tons of CO2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ton of N2O gas is equivalent to 310 tons of CO2</a:t>
            </a:r>
            <a:r>
              <a:rPr 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173894" y="2269604"/>
            <a:ext cx="55323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total quantities of emissions in Palestine is increase each year’s. </a:t>
            </a:r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8828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5376797" y="5973025"/>
            <a:ext cx="1656291" cy="884975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0" y="0"/>
            <a:ext cx="5376797" cy="6858000"/>
          </a:xfrm>
          <a:prstGeom prst="rect">
            <a:avLst/>
          </a:prstGeom>
          <a:solidFill>
            <a:srgbClr val="F3F3F3"/>
          </a:solidFill>
          <a:ln w="3175">
            <a:solidFill>
              <a:srgbClr val="F3F3F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xmlns="" id="{32AE43E3-E3DE-481E-9B87-7B1F8783A60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77470" y="1714970"/>
            <a:ext cx="4421856" cy="749047"/>
          </a:xfrm>
        </p:spPr>
        <p:txBody>
          <a:bodyPr/>
          <a:lstStyle/>
          <a:p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Why this idea in particular?</a:t>
            </a:r>
            <a:endParaRPr lang="ru-RU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xmlns="" id="{A88F02AC-2ACE-4B6E-9181-99EBB08906B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291108" y="2443025"/>
            <a:ext cx="5115780" cy="2588637"/>
          </a:xfrm>
        </p:spPr>
        <p:txBody>
          <a:bodyPr>
            <a:noAutofit/>
          </a:bodyPr>
          <a:lstStyle/>
          <a:p>
            <a:pPr>
              <a:lnSpc>
                <a:spcPct val="200000"/>
              </a:lnSpc>
              <a:buFont typeface="Wingdings" panose="05000000000000000000" pitchFamily="2" charset="2"/>
              <a:buChar char="q"/>
            </a:pPr>
            <a:r>
              <a:rPr lang="en-US" sz="1800" dirty="0">
                <a:solidFill>
                  <a:srgbClr val="E05D17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Tragedies that occur due to climate </a:t>
            </a:r>
            <a:r>
              <a:rPr lang="en-US" sz="1800" dirty="0" smtClean="0">
                <a:solidFill>
                  <a:srgbClr val="E05D17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change</a:t>
            </a:r>
            <a:r>
              <a:rPr lang="ar-AE" sz="1800" dirty="0" smtClean="0">
                <a:solidFill>
                  <a:srgbClr val="E05D17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!</a:t>
            </a:r>
            <a:endParaRPr lang="ar-AE" sz="1800" dirty="0">
              <a:solidFill>
                <a:srgbClr val="E05D17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Graphic 5" descr="Learning icon">
            <a:extLst>
              <a:ext uri="{FF2B5EF4-FFF2-40B4-BE49-F238E27FC236}">
                <a16:creationId xmlns:a16="http://schemas.microsoft.com/office/drawing/2014/main" xmlns="" id="{FE130EDC-6F0A-417B-A698-CF2C65F0A3B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-30091" y="1647871"/>
            <a:ext cx="468805" cy="46880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-615754" y="899057"/>
            <a:ext cx="4870622" cy="407598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4000" b="1" dirty="0">
                <a:solidFill>
                  <a:schemeClr val="accent1"/>
                </a:solidFill>
                <a:latin typeface="Garamond" panose="02020404030301010803" pitchFamily="18" charset="0"/>
              </a:rPr>
              <a:t>Introduction</a:t>
            </a:r>
            <a:endParaRPr lang="en-US" sz="40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5"/>
          <p:cNvPicPr>
            <a:picLocks noGrp="1" noChangeAspect="1"/>
          </p:cNvPicPr>
          <p:nvPr>
            <p:ph type="pic" sz="quarter" idx="16"/>
          </p:nvPr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147" t="216" r="23087" b="-216"/>
          <a:stretch/>
        </p:blipFill>
        <p:spPr>
          <a:xfrm>
            <a:off x="5958470" y="465867"/>
            <a:ext cx="5740758" cy="5881145"/>
          </a:xfrm>
        </p:spPr>
      </p:pic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 flipV="1">
            <a:off x="438714" y="1355249"/>
            <a:ext cx="2761685" cy="1143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9" name="Diagram 8"/>
          <p:cNvGraphicFramePr/>
          <p:nvPr>
            <p:extLst>
              <p:ext uri="{D42A27DB-BD31-4B8C-83A1-F6EECF244321}">
                <p14:modId xmlns:p14="http://schemas.microsoft.com/office/powerpoint/2010/main" val="1070638866"/>
              </p:ext>
            </p:extLst>
          </p:nvPr>
        </p:nvGraphicFramePr>
        <p:xfrm>
          <a:off x="110874" y="3375212"/>
          <a:ext cx="4143994" cy="338812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</p:spTree>
    <p:extLst>
      <p:ext uri="{BB962C8B-B14F-4D97-AF65-F5344CB8AC3E}">
        <p14:creationId xmlns:p14="http://schemas.microsoft.com/office/powerpoint/2010/main" val="2651491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5904953" y="0"/>
            <a:ext cx="6287045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1" y="0"/>
            <a:ext cx="5904950" cy="6858000"/>
          </a:xfrm>
          <a:prstGeom prst="rect">
            <a:avLst/>
          </a:prstGeom>
          <a:solidFill>
            <a:srgbClr val="FFFFFF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5904952" y="681495"/>
            <a:ext cx="8665755" cy="379193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>
              <a:lnSpc>
                <a:spcPts val="1000"/>
              </a:lnSpc>
            </a:pPr>
            <a:r>
              <a:rPr lang="en-US" sz="3600" b="1" dirty="0">
                <a:solidFill>
                  <a:schemeClr val="accent1"/>
                </a:solidFill>
                <a:latin typeface="Garamond" panose="02020404030301010803" pitchFamily="18" charset="0"/>
              </a:rPr>
              <a:t> </a:t>
            </a:r>
            <a:r>
              <a:rPr lang="en-US" sz="3600" b="1" dirty="0">
                <a:latin typeface="Garamond" panose="02020404030301010803" pitchFamily="18" charset="0"/>
              </a:rPr>
              <a:t>Climate change in </a:t>
            </a:r>
            <a:r>
              <a:rPr lang="en-US" sz="3600" b="1" dirty="0" smtClean="0">
                <a:latin typeface="Garamond" panose="02020404030301010803" pitchFamily="18" charset="0"/>
              </a:rPr>
              <a:t>Palestine</a:t>
            </a:r>
            <a:endParaRPr lang="en-US" sz="3600" spc="300" baseline="0" dirty="0">
              <a:latin typeface="Corbel" panose="020B0503020204020204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6173895" y="1078070"/>
            <a:ext cx="5188871" cy="225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6173894" y="1199507"/>
            <a:ext cx="505439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schemeClr val="accent2"/>
                </a:solidFill>
              </a:rPr>
              <a:t>Emissions </a:t>
            </a:r>
            <a:r>
              <a:rPr lang="en-US" sz="2000" b="1" dirty="0">
                <a:solidFill>
                  <a:schemeClr val="accent2"/>
                </a:solidFill>
              </a:rPr>
              <a:t>in </a:t>
            </a:r>
            <a:r>
              <a:rPr lang="en-US" sz="2000" b="1" dirty="0" smtClean="0">
                <a:solidFill>
                  <a:schemeClr val="accent2"/>
                </a:solidFill>
              </a:rPr>
              <a:t>Palestine-from energy </a:t>
            </a:r>
            <a:r>
              <a:rPr lang="en-US" sz="2000" b="1" dirty="0">
                <a:solidFill>
                  <a:schemeClr val="accent2"/>
                </a:solidFill>
              </a:rPr>
              <a:t>sector 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6173894" y="2269604"/>
            <a:ext cx="57939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Energy sector is the most sector have an emissions in Palestine. </a:t>
            </a:r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4" name="Picture 13"/>
          <p:cNvPicPr/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37" t="6279" r="4221"/>
          <a:stretch/>
        </p:blipFill>
        <p:spPr>
          <a:xfrm>
            <a:off x="113200" y="1931685"/>
            <a:ext cx="5782235" cy="4424665"/>
          </a:xfrm>
          <a:prstGeom prst="rect">
            <a:avLst/>
          </a:prstGeom>
        </p:spPr>
      </p:pic>
      <p:sp>
        <p:nvSpPr>
          <p:cNvPr id="16" name="TextBox 15"/>
          <p:cNvSpPr txBox="1"/>
          <p:nvPr/>
        </p:nvSpPr>
        <p:spPr>
          <a:xfrm>
            <a:off x="6173895" y="5318476"/>
            <a:ext cx="5188871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Note 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ton of CH4 is equivalent to 21 tons of CO2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 </a:t>
            </a:r>
            <a:r>
              <a:rPr lang="en-US" sz="1600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ton of N2O gas is equivalent to 310 tons of CO2</a:t>
            </a:r>
            <a:r>
              <a:rPr 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026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5878061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B2A7A116-BC28-4E39-B586-25212F9948F2}"/>
              </a:ext>
              <a:ext uri="{C183D7F6-B498-43B3-948B-1728B52AA6E4}">
                <adec:decorative xmlns:adec="http://schemas.microsoft.com/office/drawing/2017/decorative" xmlns="" val="0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31</a:t>
            </a:fld>
            <a:endParaRPr lang="en-US" dirty="0"/>
          </a:p>
        </p:txBody>
      </p:sp>
      <p:sp>
        <p:nvSpPr>
          <p:cNvPr id="21" name="Rectangle 20"/>
          <p:cNvSpPr/>
          <p:nvPr/>
        </p:nvSpPr>
        <p:spPr>
          <a:xfrm>
            <a:off x="5878061" y="0"/>
            <a:ext cx="6313939" cy="6858000"/>
          </a:xfrm>
          <a:prstGeom prst="rect">
            <a:avLst/>
          </a:prstGeom>
          <a:solidFill>
            <a:srgbClr val="FFFFFF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0" y="798255"/>
            <a:ext cx="8665755" cy="379193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>
              <a:lnSpc>
                <a:spcPts val="1000"/>
              </a:lnSpc>
            </a:pPr>
            <a:r>
              <a:rPr lang="en-US" sz="3600" b="1" dirty="0">
                <a:solidFill>
                  <a:schemeClr val="accent1"/>
                </a:solidFill>
                <a:latin typeface="Garamond" panose="02020404030301010803" pitchFamily="18" charset="0"/>
              </a:rPr>
              <a:t> </a:t>
            </a:r>
            <a:r>
              <a:rPr lang="en-US" sz="3600" b="1" dirty="0">
                <a:latin typeface="Garamond" panose="02020404030301010803" pitchFamily="18" charset="0"/>
              </a:rPr>
              <a:t>Climate change in </a:t>
            </a:r>
            <a:r>
              <a:rPr lang="en-US" sz="3600" b="1" dirty="0" smtClean="0">
                <a:latin typeface="Garamond" panose="02020404030301010803" pitchFamily="18" charset="0"/>
              </a:rPr>
              <a:t>Palestine</a:t>
            </a:r>
            <a:endParaRPr lang="en-US" sz="3600" spc="300" baseline="0" dirty="0">
              <a:latin typeface="Corbel" panose="020B0503020204020204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310977" y="1314269"/>
            <a:ext cx="5188871" cy="225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310977" y="1551717"/>
            <a:ext cx="54174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chemeClr val="accent2"/>
                </a:solidFill>
              </a:rPr>
              <a:t>Emissions in Palestine-from </a:t>
            </a:r>
            <a:r>
              <a:rPr lang="en-US" sz="2000" b="1" dirty="0" smtClean="0">
                <a:solidFill>
                  <a:schemeClr val="accent2"/>
                </a:solidFill>
              </a:rPr>
              <a:t>transport </a:t>
            </a:r>
            <a:r>
              <a:rPr lang="en-US" sz="2000" b="1" dirty="0">
                <a:solidFill>
                  <a:schemeClr val="accent2"/>
                </a:solidFill>
              </a:rPr>
              <a:t>sector</a:t>
            </a:r>
          </a:p>
        </p:txBody>
      </p:sp>
      <p:pic>
        <p:nvPicPr>
          <p:cNvPr id="12" name="Picture 11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15914" y="181423"/>
            <a:ext cx="5261689" cy="6676577"/>
          </a:xfrm>
          <a:prstGeom prst="rect">
            <a:avLst/>
          </a:prstGeom>
        </p:spPr>
      </p:pic>
      <p:pic>
        <p:nvPicPr>
          <p:cNvPr id="14" name="Picture 13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9213" y="2187020"/>
            <a:ext cx="3738282" cy="43012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9118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5904953" y="0"/>
            <a:ext cx="6287045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1" y="0"/>
            <a:ext cx="5904950" cy="6858000"/>
          </a:xfrm>
          <a:prstGeom prst="rect">
            <a:avLst/>
          </a:prstGeom>
          <a:solidFill>
            <a:srgbClr val="FFFFFF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5904952" y="681495"/>
            <a:ext cx="8665755" cy="379193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>
              <a:lnSpc>
                <a:spcPts val="1000"/>
              </a:lnSpc>
            </a:pPr>
            <a:r>
              <a:rPr lang="en-US" sz="3600" b="1" dirty="0">
                <a:solidFill>
                  <a:schemeClr val="accent1"/>
                </a:solidFill>
                <a:latin typeface="Garamond" panose="02020404030301010803" pitchFamily="18" charset="0"/>
              </a:rPr>
              <a:t> </a:t>
            </a:r>
            <a:r>
              <a:rPr lang="en-US" sz="3600" b="1" dirty="0">
                <a:latin typeface="Garamond" panose="02020404030301010803" pitchFamily="18" charset="0"/>
              </a:rPr>
              <a:t>Climate change in </a:t>
            </a:r>
            <a:r>
              <a:rPr lang="en-US" sz="3600" b="1" dirty="0" smtClean="0">
                <a:latin typeface="Garamond" panose="02020404030301010803" pitchFamily="18" charset="0"/>
              </a:rPr>
              <a:t>Palestine</a:t>
            </a:r>
            <a:endParaRPr lang="en-US" sz="3600" spc="300" baseline="0" dirty="0">
              <a:latin typeface="Corbel" panose="020B0503020204020204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6173895" y="1078070"/>
            <a:ext cx="5188871" cy="225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6173894" y="1199507"/>
            <a:ext cx="505439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 smtClean="0">
                <a:solidFill>
                  <a:schemeClr val="accent2"/>
                </a:solidFill>
              </a:rPr>
              <a:t>Emissions </a:t>
            </a:r>
            <a:r>
              <a:rPr lang="en-US" sz="2000" b="1" dirty="0">
                <a:solidFill>
                  <a:schemeClr val="accent2"/>
                </a:solidFill>
              </a:rPr>
              <a:t>in Palestine-from </a:t>
            </a:r>
            <a:r>
              <a:rPr lang="en-US" sz="2000" b="1" dirty="0" smtClean="0">
                <a:solidFill>
                  <a:schemeClr val="accent2"/>
                </a:solidFill>
              </a:rPr>
              <a:t>industrial </a:t>
            </a:r>
            <a:r>
              <a:rPr lang="en-US" sz="2000" b="1" dirty="0">
                <a:solidFill>
                  <a:schemeClr val="accent2"/>
                </a:solidFill>
              </a:rPr>
              <a:t>sector</a:t>
            </a:r>
          </a:p>
        </p:txBody>
      </p:sp>
      <p:pic>
        <p:nvPicPr>
          <p:cNvPr id="16" name="Picture 15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1659935"/>
            <a:ext cx="5904952" cy="4878977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6173894" y="2269604"/>
            <a:ext cx="55323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US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total number of industrial institutions in Palestine is increase each year’s. </a:t>
            </a:r>
            <a:endParaRPr lang="en-US" dirty="0">
              <a:solidFill>
                <a:schemeClr val="tx1">
                  <a:lumMod val="85000"/>
                  <a:lumOff val="1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9742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6468035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B2A7A116-BC28-4E39-B586-25212F9948F2}"/>
              </a:ext>
              <a:ext uri="{C183D7F6-B498-43B3-948B-1728B52AA6E4}">
                <adec:decorative xmlns:adec="http://schemas.microsoft.com/office/drawing/2017/decorative" xmlns="" val="0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33</a:t>
            </a:fld>
            <a:endParaRPr lang="en-US" dirty="0"/>
          </a:p>
        </p:txBody>
      </p:sp>
      <p:sp>
        <p:nvSpPr>
          <p:cNvPr id="21" name="Rectangle 20"/>
          <p:cNvSpPr/>
          <p:nvPr/>
        </p:nvSpPr>
        <p:spPr>
          <a:xfrm>
            <a:off x="6468035" y="0"/>
            <a:ext cx="5723965" cy="6858000"/>
          </a:xfrm>
          <a:prstGeom prst="rect">
            <a:avLst/>
          </a:prstGeom>
          <a:solidFill>
            <a:srgbClr val="FFFFFF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0" y="798255"/>
            <a:ext cx="8665755" cy="379193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>
              <a:lnSpc>
                <a:spcPts val="1000"/>
              </a:lnSpc>
            </a:pPr>
            <a:r>
              <a:rPr lang="en-US" sz="3600" b="1" dirty="0">
                <a:solidFill>
                  <a:schemeClr val="accent1"/>
                </a:solidFill>
                <a:latin typeface="Garamond" panose="02020404030301010803" pitchFamily="18" charset="0"/>
              </a:rPr>
              <a:t> </a:t>
            </a:r>
            <a:r>
              <a:rPr lang="en-US" sz="3600" b="1" dirty="0">
                <a:latin typeface="Garamond" panose="02020404030301010803" pitchFamily="18" charset="0"/>
              </a:rPr>
              <a:t>Climate change in </a:t>
            </a:r>
            <a:r>
              <a:rPr lang="en-US" sz="3600" b="1" dirty="0" smtClean="0">
                <a:latin typeface="Garamond" panose="02020404030301010803" pitchFamily="18" charset="0"/>
              </a:rPr>
              <a:t>Palestine</a:t>
            </a:r>
            <a:endParaRPr lang="en-US" sz="3600" spc="300" baseline="0" dirty="0">
              <a:latin typeface="Corbel" panose="020B0503020204020204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310977" y="1314269"/>
            <a:ext cx="5188871" cy="225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310977" y="1551717"/>
            <a:ext cx="54174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chemeClr val="accent2"/>
                </a:solidFill>
              </a:rPr>
              <a:t>Climate change impacts 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704119" y="631187"/>
            <a:ext cx="5487881" cy="5588638"/>
          </a:xfrm>
          <a:prstGeom prst="rect">
            <a:avLst/>
          </a:prstGeom>
        </p:spPr>
      </p:pic>
      <p:sp>
        <p:nvSpPr>
          <p:cNvPr id="16" name="Rounded Rectangle 15"/>
          <p:cNvSpPr/>
          <p:nvPr/>
        </p:nvSpPr>
        <p:spPr>
          <a:xfrm>
            <a:off x="-593062" y="2370079"/>
            <a:ext cx="1186124" cy="416883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6" name="Diagram 5"/>
          <p:cNvGraphicFramePr/>
          <p:nvPr>
            <p:extLst>
              <p:ext uri="{D42A27DB-BD31-4B8C-83A1-F6EECF244321}">
                <p14:modId xmlns:p14="http://schemas.microsoft.com/office/powerpoint/2010/main" val="1917250605"/>
              </p:ext>
            </p:extLst>
          </p:nvPr>
        </p:nvGraphicFramePr>
        <p:xfrm>
          <a:off x="-930743" y="2771843"/>
          <a:ext cx="8138366" cy="344798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145403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50000"/>
            <a:alpha val="77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/>
          <p:cNvSpPr/>
          <p:nvPr/>
        </p:nvSpPr>
        <p:spPr>
          <a:xfrm>
            <a:off x="4981903" y="6101255"/>
            <a:ext cx="1828800" cy="620220"/>
          </a:xfrm>
          <a:prstGeom prst="rect">
            <a:avLst/>
          </a:prstGeom>
          <a:solidFill>
            <a:srgbClr val="9A9A9A"/>
          </a:solidFill>
          <a:ln w="3175">
            <a:solidFill>
              <a:srgbClr val="9A9A9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="" xmlns:a16="http://schemas.microsoft.com/office/drawing/2014/main" id="{AFFA9DEA-6DA7-47B8-9126-900AA2C7FF1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/>
          <p:nvPr/>
        </p:nvSpPr>
        <p:spPr>
          <a:xfrm>
            <a:off x="3040593" y="2393598"/>
            <a:ext cx="1756490" cy="2755508"/>
          </a:xfrm>
          <a:prstGeom prst="rect">
            <a:avLst/>
          </a:prstGeom>
          <a:gradFill flip="none" rotWithShape="1">
            <a:gsLst>
              <a:gs pos="0">
                <a:schemeClr val="accent1">
                  <a:shade val="30000"/>
                  <a:satMod val="115000"/>
                </a:schemeClr>
              </a:gs>
              <a:gs pos="50000">
                <a:schemeClr val="accent1">
                  <a:shade val="67500"/>
                  <a:satMod val="115000"/>
                </a:schemeClr>
              </a:gs>
              <a:gs pos="100000">
                <a:schemeClr val="accent1">
                  <a:shade val="100000"/>
                  <a:satMod val="115000"/>
                </a:schemeClr>
              </a:gs>
            </a:gsLst>
            <a:lin ang="18900000" scaled="1"/>
            <a:tileRect/>
          </a:gra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Rectangle 7">
            <a:extLst>
              <a:ext uri="{FF2B5EF4-FFF2-40B4-BE49-F238E27FC236}">
                <a16:creationId xmlns="" xmlns:a16="http://schemas.microsoft.com/office/drawing/2014/main" id="{AFFA9DEA-6DA7-47B8-9126-900AA2C7FF1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/>
          <p:nvPr/>
        </p:nvSpPr>
        <p:spPr>
          <a:xfrm>
            <a:off x="6668086" y="1913205"/>
            <a:ext cx="2083926" cy="273181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="" xmlns:a16="http://schemas.microsoft.com/office/drawing/2014/main" id="{200B3D2B-613A-41BE-987D-E6A1324B456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324603" y="2192205"/>
            <a:ext cx="5143399" cy="2677901"/>
          </a:xfrm>
        </p:spPr>
        <p:txBody>
          <a:bodyPr anchor="ctr"/>
          <a:lstStyle/>
          <a:p>
            <a:pPr algn="ctr"/>
            <a:r>
              <a:rPr lang="en-US" dirty="0" smtClean="0"/>
              <a:t>So what the solution ?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238584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crush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0" y="798255"/>
            <a:ext cx="8665755" cy="379193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>
              <a:lnSpc>
                <a:spcPts val="1000"/>
              </a:lnSpc>
            </a:pPr>
            <a:r>
              <a:rPr lang="en-US" sz="3600" b="1" dirty="0">
                <a:solidFill>
                  <a:schemeClr val="accent1"/>
                </a:solidFill>
                <a:latin typeface="Garamond" panose="02020404030301010803" pitchFamily="18" charset="0"/>
              </a:rPr>
              <a:t> </a:t>
            </a:r>
            <a:r>
              <a:rPr lang="en-US" sz="3600" b="1" dirty="0">
                <a:latin typeface="Garamond" panose="02020404030301010803" pitchFamily="18" charset="0"/>
              </a:rPr>
              <a:t>Climate change in </a:t>
            </a:r>
            <a:r>
              <a:rPr lang="en-US" sz="3600" b="1" dirty="0" smtClean="0">
                <a:latin typeface="Garamond" panose="02020404030301010803" pitchFamily="18" charset="0"/>
              </a:rPr>
              <a:t>Palestine</a:t>
            </a:r>
            <a:endParaRPr lang="en-US" sz="3600" spc="300" baseline="0" dirty="0">
              <a:latin typeface="Corbel" panose="020B0503020204020204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310977" y="1314269"/>
            <a:ext cx="5188871" cy="225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310977" y="1551717"/>
            <a:ext cx="54174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chemeClr val="accent2"/>
                </a:solidFill>
              </a:rPr>
              <a:t>Suggested </a:t>
            </a:r>
            <a:r>
              <a:rPr lang="en-US" sz="2000" b="1" dirty="0" smtClean="0">
                <a:solidFill>
                  <a:schemeClr val="accent2"/>
                </a:solidFill>
              </a:rPr>
              <a:t>solutions</a:t>
            </a:r>
            <a:endParaRPr lang="en-US" sz="2000" b="1" dirty="0">
              <a:solidFill>
                <a:schemeClr val="accent2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3294529" y="2400729"/>
            <a:ext cx="4464424" cy="4231379"/>
          </a:xfrm>
          <a:prstGeom prst="ellipse">
            <a:avLst/>
          </a:prstGeom>
          <a:solidFill>
            <a:schemeClr val="accent1"/>
          </a:solidFill>
          <a:ln w="31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3"/>
          <a:srcRect l="-10980" r="49222"/>
          <a:stretch/>
        </p:blipFill>
        <p:spPr>
          <a:xfrm>
            <a:off x="2783542" y="2400730"/>
            <a:ext cx="2716306" cy="4231379"/>
          </a:xfrm>
          <a:prstGeom prst="rect">
            <a:avLst/>
          </a:prstGeom>
        </p:spPr>
      </p:pic>
      <p:sp>
        <p:nvSpPr>
          <p:cNvPr id="18" name="Right Arrow 17"/>
          <p:cNvSpPr/>
          <p:nvPr/>
        </p:nvSpPr>
        <p:spPr>
          <a:xfrm>
            <a:off x="5445383" y="2912660"/>
            <a:ext cx="950941" cy="856950"/>
          </a:xfrm>
          <a:prstGeom prst="rightArrow">
            <a:avLst/>
          </a:prstGeom>
          <a:solidFill>
            <a:schemeClr val="accent2"/>
          </a:solidFill>
          <a:ln w="31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ight Arrow 19"/>
          <p:cNvSpPr/>
          <p:nvPr/>
        </p:nvSpPr>
        <p:spPr>
          <a:xfrm rot="10800000">
            <a:off x="4548231" y="4564416"/>
            <a:ext cx="1058517" cy="856950"/>
          </a:xfrm>
          <a:prstGeom prst="rightArrow">
            <a:avLst/>
          </a:prstGeom>
          <a:solidFill>
            <a:schemeClr val="accent1"/>
          </a:solidFill>
          <a:ln w="31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5564678" y="4777789"/>
            <a:ext cx="166329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Mitigation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943456" y="3156127"/>
            <a:ext cx="166329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Adaptation</a:t>
            </a:r>
          </a:p>
        </p:txBody>
      </p:sp>
    </p:spTree>
    <p:extLst>
      <p:ext uri="{BB962C8B-B14F-4D97-AF65-F5344CB8AC3E}">
        <p14:creationId xmlns:p14="http://schemas.microsoft.com/office/powerpoint/2010/main" val="918484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7180729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B2A7A116-BC28-4E39-B586-25212F9948F2}"/>
              </a:ext>
              <a:ext uri="{C183D7F6-B498-43B3-948B-1728B52AA6E4}">
                <adec:decorative xmlns:adec="http://schemas.microsoft.com/office/drawing/2017/decorative" xmlns="" val="0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36</a:t>
            </a:fld>
            <a:endParaRPr lang="en-US" dirty="0"/>
          </a:p>
        </p:txBody>
      </p:sp>
      <p:sp>
        <p:nvSpPr>
          <p:cNvPr id="21" name="Rectangle 20"/>
          <p:cNvSpPr/>
          <p:nvPr/>
        </p:nvSpPr>
        <p:spPr>
          <a:xfrm>
            <a:off x="7180729" y="0"/>
            <a:ext cx="5011271" cy="6858000"/>
          </a:xfrm>
          <a:prstGeom prst="rect">
            <a:avLst/>
          </a:prstGeom>
          <a:solidFill>
            <a:srgbClr val="FFFFFF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0" y="798255"/>
            <a:ext cx="8665755" cy="379193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>
              <a:lnSpc>
                <a:spcPts val="1000"/>
              </a:lnSpc>
            </a:pPr>
            <a:r>
              <a:rPr lang="en-US" sz="3600" b="1" dirty="0">
                <a:solidFill>
                  <a:schemeClr val="accent1"/>
                </a:solidFill>
                <a:latin typeface="Garamond" panose="02020404030301010803" pitchFamily="18" charset="0"/>
              </a:rPr>
              <a:t> </a:t>
            </a:r>
            <a:r>
              <a:rPr lang="en-US" sz="3600" b="1" dirty="0">
                <a:latin typeface="Garamond" panose="02020404030301010803" pitchFamily="18" charset="0"/>
              </a:rPr>
              <a:t>Climate change in </a:t>
            </a:r>
            <a:r>
              <a:rPr lang="en-US" sz="3600" b="1" dirty="0" smtClean="0">
                <a:latin typeface="Garamond" panose="02020404030301010803" pitchFamily="18" charset="0"/>
              </a:rPr>
              <a:t>Palestine</a:t>
            </a:r>
            <a:endParaRPr lang="en-US" sz="3600" spc="300" baseline="0" dirty="0">
              <a:latin typeface="Corbel" panose="020B0503020204020204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310977" y="1314269"/>
            <a:ext cx="5188871" cy="225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310977" y="1551717"/>
            <a:ext cx="54174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chemeClr val="accent2"/>
                </a:solidFill>
              </a:rPr>
              <a:t>Suggested solutions - Mitigation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58895" y="2837330"/>
            <a:ext cx="45030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How can </a:t>
            </a:r>
            <a:r>
              <a:rPr lang="en-US" sz="2000" dirty="0" smtClean="0"/>
              <a:t>Mitigation </a:t>
            </a:r>
            <a:r>
              <a:rPr lang="en-US" sz="2000" dirty="0"/>
              <a:t>be achieved?</a:t>
            </a:r>
          </a:p>
        </p:txBody>
      </p:sp>
      <p:graphicFrame>
        <p:nvGraphicFramePr>
          <p:cNvPr id="6" name="Diagram 5"/>
          <p:cNvGraphicFramePr/>
          <p:nvPr>
            <p:extLst>
              <p:ext uri="{D42A27DB-BD31-4B8C-83A1-F6EECF244321}">
                <p14:modId xmlns:p14="http://schemas.microsoft.com/office/powerpoint/2010/main" val="1890938224"/>
              </p:ext>
            </p:extLst>
          </p:nvPr>
        </p:nvGraphicFramePr>
        <p:xfrm>
          <a:off x="310977" y="3575330"/>
          <a:ext cx="6681494" cy="282029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cxnSp>
        <p:nvCxnSpPr>
          <p:cNvPr id="8" name="Straight Connector 7"/>
          <p:cNvCxnSpPr/>
          <p:nvPr/>
        </p:nvCxnSpPr>
        <p:spPr>
          <a:xfrm>
            <a:off x="458895" y="3237440"/>
            <a:ext cx="3669352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448536" y="3037385"/>
            <a:ext cx="10359" cy="2691412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Flowchart: Alternate Process 28"/>
          <p:cNvSpPr/>
          <p:nvPr/>
        </p:nvSpPr>
        <p:spPr>
          <a:xfrm flipH="1" flipV="1">
            <a:off x="458895" y="5432612"/>
            <a:ext cx="546437" cy="328566"/>
          </a:xfrm>
          <a:prstGeom prst="flowChartAlternateProcess">
            <a:avLst/>
          </a:prstGeom>
          <a:ln>
            <a:solidFill>
              <a:schemeClr val="accent2"/>
            </a:solidFill>
          </a:ln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0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pic>
        <p:nvPicPr>
          <p:cNvPr id="31" name="Picture 3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03147" y="1551717"/>
            <a:ext cx="5485007" cy="4442807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1925782" y="4668982"/>
            <a:ext cx="4946073" cy="387927"/>
          </a:xfrm>
          <a:prstGeom prst="rect">
            <a:avLst/>
          </a:prstGeom>
          <a:solidFill>
            <a:schemeClr val="accent2"/>
          </a:solidFill>
          <a:ln w="31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1925782" y="6091088"/>
            <a:ext cx="4946073" cy="387927"/>
          </a:xfrm>
          <a:prstGeom prst="rect">
            <a:avLst/>
          </a:prstGeom>
          <a:solidFill>
            <a:schemeClr val="accent2"/>
          </a:solidFill>
          <a:ln w="31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" name="Straight Connector 16"/>
          <p:cNvCxnSpPr/>
          <p:nvPr/>
        </p:nvCxnSpPr>
        <p:spPr>
          <a:xfrm flipV="1">
            <a:off x="1925782" y="4383091"/>
            <a:ext cx="0" cy="6738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 flipV="1">
            <a:off x="1925782" y="5860473"/>
            <a:ext cx="0" cy="62797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1925781" y="4697678"/>
            <a:ext cx="65568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</a:rPr>
              <a:t>burning </a:t>
            </a:r>
            <a:r>
              <a:rPr lang="en-US" dirty="0">
                <a:solidFill>
                  <a:schemeClr val="bg1"/>
                </a:solidFill>
              </a:rPr>
              <a:t>fossil fuels for electricity, heat or </a:t>
            </a:r>
            <a:r>
              <a:rPr lang="en-US" dirty="0" smtClean="0">
                <a:solidFill>
                  <a:schemeClr val="bg1"/>
                </a:solidFill>
              </a:rPr>
              <a:t>transport.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930265" y="6100385"/>
            <a:ext cx="3048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such as the, forests and </a:t>
            </a:r>
            <a:r>
              <a:rPr lang="en-US" dirty="0" smtClean="0">
                <a:solidFill>
                  <a:schemeClr val="bg1"/>
                </a:solidFill>
              </a:rPr>
              <a:t>soil.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9733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B2A7A116-BC28-4E39-B586-25212F9948F2}"/>
              </a:ext>
              <a:ext uri="{C183D7F6-B498-43B3-948B-1728B52AA6E4}">
                <adec:decorative xmlns:adec="http://schemas.microsoft.com/office/drawing/2017/decorative" xmlns="" val="0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37</a:t>
            </a:fld>
            <a:endParaRPr lang="en-US" dirty="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0" y="798255"/>
            <a:ext cx="8665755" cy="379193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>
              <a:lnSpc>
                <a:spcPts val="1000"/>
              </a:lnSpc>
            </a:pPr>
            <a:r>
              <a:rPr lang="en-US" sz="3600" b="1" dirty="0">
                <a:solidFill>
                  <a:schemeClr val="accent1"/>
                </a:solidFill>
                <a:latin typeface="Garamond" panose="02020404030301010803" pitchFamily="18" charset="0"/>
              </a:rPr>
              <a:t> </a:t>
            </a:r>
            <a:r>
              <a:rPr lang="en-US" sz="3600" b="1" dirty="0">
                <a:latin typeface="Garamond" panose="02020404030301010803" pitchFamily="18" charset="0"/>
              </a:rPr>
              <a:t>Climate change in </a:t>
            </a:r>
            <a:r>
              <a:rPr lang="en-US" sz="3600" b="1" dirty="0" smtClean="0">
                <a:latin typeface="Garamond" panose="02020404030301010803" pitchFamily="18" charset="0"/>
              </a:rPr>
              <a:t>Palestine</a:t>
            </a:r>
            <a:endParaRPr lang="en-US" sz="3600" spc="300" baseline="0" dirty="0">
              <a:latin typeface="Corbel" panose="020B0503020204020204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310977" y="1314269"/>
            <a:ext cx="5188871" cy="225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310977" y="1551717"/>
            <a:ext cx="541747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chemeClr val="accent2"/>
                </a:solidFill>
              </a:rPr>
              <a:t>Suggested </a:t>
            </a:r>
            <a:r>
              <a:rPr lang="en-US" sz="2000" b="1" dirty="0" smtClean="0">
                <a:solidFill>
                  <a:schemeClr val="accent2"/>
                </a:solidFill>
              </a:rPr>
              <a:t>solutions - Mitigation</a:t>
            </a:r>
            <a:endParaRPr lang="en-US" sz="2000" b="1" dirty="0">
              <a:solidFill>
                <a:schemeClr val="accent2"/>
              </a:solidFill>
            </a:endParaRPr>
          </a:p>
          <a:p>
            <a:r>
              <a:rPr lang="en-US" sz="2000" b="1" dirty="0" smtClean="0">
                <a:solidFill>
                  <a:schemeClr val="accent2"/>
                </a:solidFill>
              </a:rPr>
              <a:t> </a:t>
            </a:r>
            <a:endParaRPr lang="en-US" sz="2000" b="1" dirty="0">
              <a:solidFill>
                <a:schemeClr val="accent2"/>
              </a:solidFill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7692834"/>
              </p:ext>
            </p:extLst>
          </p:nvPr>
        </p:nvGraphicFramePr>
        <p:xfrm>
          <a:off x="310977" y="2126640"/>
          <a:ext cx="11662241" cy="4458040"/>
        </p:xfrm>
        <a:graphic>
          <a:graphicData uri="http://schemas.openxmlformats.org/drawingml/2006/table">
            <a:tbl>
              <a:tblPr firstRow="1" firstCol="1" bandRow="1">
                <a:tableStyleId>{E8B1032C-EA38-4F05-BA0D-38AFFFC7BED3}</a:tableStyleId>
              </a:tblPr>
              <a:tblGrid>
                <a:gridCol w="1119748"/>
                <a:gridCol w="749770"/>
                <a:gridCol w="574704"/>
                <a:gridCol w="574704"/>
                <a:gridCol w="574704"/>
                <a:gridCol w="773527"/>
                <a:gridCol w="773527"/>
                <a:gridCol w="773527"/>
                <a:gridCol w="773527"/>
                <a:gridCol w="773527"/>
                <a:gridCol w="773527"/>
                <a:gridCol w="683511"/>
                <a:gridCol w="683511"/>
                <a:gridCol w="683511"/>
                <a:gridCol w="688458"/>
                <a:gridCol w="688458"/>
              </a:tblGrid>
              <a:tr h="246075">
                <a:tc rowSpan="3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</a:rPr>
                        <a:t>Energy consumption</a:t>
                      </a:r>
                      <a:endParaRPr lang="en-US" sz="1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 gridSpan="15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effectLst/>
                        </a:rPr>
                        <a:t> </a:t>
                      </a:r>
                      <a:r>
                        <a:rPr lang="en-US" sz="1400" dirty="0" smtClean="0">
                          <a:effectLst/>
                        </a:rPr>
                        <a:t>Energy </a:t>
                      </a:r>
                      <a:r>
                        <a:rPr lang="en-US" sz="1400" dirty="0">
                          <a:effectLst/>
                        </a:rPr>
                        <a:t>products</a:t>
                      </a:r>
                      <a:endParaRPr lang="en-US" sz="14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>
                    <a:solidFill>
                      <a:srgbClr val="EE9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1100"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endParaRPr lang="en-US" sz="1100"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endParaRPr lang="en-US" sz="1100"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endParaRPr lang="en-US" sz="1100"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endParaRPr lang="en-US" sz="1100"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endParaRPr lang="en-US" sz="1100">
                        <a:effectLst/>
                        <a:latin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</a:tr>
              <a:tr h="64622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dirty="0">
                          <a:effectLst/>
                        </a:rPr>
                        <a:t>Electricity</a:t>
                      </a: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dirty="0">
                          <a:effectLst/>
                        </a:rPr>
                        <a:t>In Giga watt hours</a:t>
                      </a:r>
                      <a:endParaRPr lang="en-US" sz="1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dirty="0">
                          <a:effectLst/>
                        </a:rPr>
                        <a:t>Petroleum derivatives</a:t>
                      </a: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dirty="0">
                          <a:effectLst/>
                        </a:rPr>
                        <a:t>In 1000 Tons Of Oil Equivalent (Giga watt hours)</a:t>
                      </a:r>
                      <a:endParaRPr lang="en-US" sz="1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dirty="0">
                          <a:effectLst/>
                        </a:rPr>
                        <a:t>Renewable energy</a:t>
                      </a: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300" dirty="0">
                          <a:effectLst/>
                        </a:rPr>
                        <a:t>In 1000 Tons Of Oil Equivalent (Giga watt hours)</a:t>
                      </a:r>
                      <a:endParaRPr lang="en-US" sz="13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430816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2014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2015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2016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2017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2018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2014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2015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2016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2017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2018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2014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2015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2016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2017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2018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544021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</a:rPr>
                        <a:t>Final energy consumption</a:t>
                      </a:r>
                      <a:endParaRPr lang="en-US" sz="1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4533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5095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5166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5262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5576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974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(11328)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920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(10699)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996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(11584)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997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(11595)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931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(10827)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219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(2547)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218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(2535)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222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(2582)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164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(1907)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169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(1965)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484576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</a:rPr>
                        <a:t>by industry</a:t>
                      </a:r>
                      <a:endParaRPr lang="en-US" sz="1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515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563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570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633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715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(186)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(32)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24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(279)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(291)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(337)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(70)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(70)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(58)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(70)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(81)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502431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</a:rPr>
                        <a:t>by transportation</a:t>
                      </a:r>
                      <a:endParaRPr lang="en-US" sz="1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776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(9025)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692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(8048)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764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(8885)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756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(8792)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714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(8304)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646225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</a:rPr>
                        <a:t>Household energy consumption</a:t>
                      </a:r>
                      <a:endParaRPr lang="en-US" sz="1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2884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3197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3216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3248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3359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147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(1710)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164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(1907)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166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(1931)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182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(2117)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154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(1791)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211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(2454)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211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(2454)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216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(2512)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156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(1814)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158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(1838)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430816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</a:rPr>
                        <a:t>by agriculture</a:t>
                      </a:r>
                      <a:endParaRPr lang="en-US" sz="1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36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39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34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32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29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(151)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(186)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(163)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11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(128)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9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(105)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  <a:tr h="526855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</a:rPr>
                        <a:t>by trade and public services</a:t>
                      </a:r>
                      <a:endParaRPr lang="en-US" sz="1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1098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1296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1346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1349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1473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22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(256)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(233)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28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(326)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(267)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(291)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(23)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(12)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(12)</a:t>
                      </a:r>
                      <a:endParaRPr lang="en-US" sz="180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(23)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algn="ctr">
                        <a:lnSpc>
                          <a:spcPct val="107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2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(46)</a:t>
                      </a:r>
                      <a:endParaRPr lang="en-US" sz="1800" dirty="0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 anchor="ctr"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36026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1608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0" y="798255"/>
            <a:ext cx="8665755" cy="379193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>
              <a:lnSpc>
                <a:spcPts val="1000"/>
              </a:lnSpc>
            </a:pPr>
            <a:r>
              <a:rPr lang="en-US" sz="3600" b="1" dirty="0">
                <a:solidFill>
                  <a:schemeClr val="accent1"/>
                </a:solidFill>
                <a:latin typeface="Garamond" panose="02020404030301010803" pitchFamily="18" charset="0"/>
              </a:rPr>
              <a:t> </a:t>
            </a:r>
            <a:r>
              <a:rPr lang="en-US" sz="3600" b="1" dirty="0">
                <a:latin typeface="Garamond" panose="02020404030301010803" pitchFamily="18" charset="0"/>
              </a:rPr>
              <a:t>Climate change in </a:t>
            </a:r>
            <a:r>
              <a:rPr lang="en-US" sz="3600" b="1" dirty="0" smtClean="0">
                <a:latin typeface="Garamond" panose="02020404030301010803" pitchFamily="18" charset="0"/>
              </a:rPr>
              <a:t>Palestine</a:t>
            </a:r>
            <a:endParaRPr lang="en-US" sz="3600" spc="300" baseline="0" dirty="0">
              <a:latin typeface="Corbel" panose="020B0503020204020204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310977" y="1314269"/>
            <a:ext cx="5188871" cy="225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310977" y="1551717"/>
            <a:ext cx="5417470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chemeClr val="accent2"/>
                </a:solidFill>
              </a:rPr>
              <a:t>Suggested </a:t>
            </a:r>
            <a:r>
              <a:rPr lang="en-US" sz="2000" b="1" dirty="0" smtClean="0">
                <a:solidFill>
                  <a:schemeClr val="accent2"/>
                </a:solidFill>
              </a:rPr>
              <a:t>solutions - Mitigation</a:t>
            </a:r>
            <a:endParaRPr lang="en-US" sz="2000" b="1" dirty="0">
              <a:solidFill>
                <a:schemeClr val="accent2"/>
              </a:solidFill>
            </a:endParaRPr>
          </a:p>
          <a:p>
            <a:r>
              <a:rPr lang="en-US" sz="2000" b="1" dirty="0" smtClean="0">
                <a:solidFill>
                  <a:schemeClr val="accent2"/>
                </a:solidFill>
              </a:rPr>
              <a:t> </a:t>
            </a:r>
            <a:endParaRPr lang="en-US" sz="2000" b="1" dirty="0">
              <a:solidFill>
                <a:schemeClr val="accent2"/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078" t="26690" r="1078" b="22804"/>
          <a:stretch/>
        </p:blipFill>
        <p:spPr>
          <a:xfrm>
            <a:off x="1243647" y="2704216"/>
            <a:ext cx="1776065" cy="1578447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414" b="40000"/>
          <a:stretch/>
        </p:blipFill>
        <p:spPr>
          <a:xfrm>
            <a:off x="5936430" y="3189373"/>
            <a:ext cx="2729325" cy="90226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728" r="41197"/>
          <a:stretch/>
        </p:blipFill>
        <p:spPr>
          <a:xfrm rot="16200000">
            <a:off x="4850538" y="1499685"/>
            <a:ext cx="1166569" cy="8618684"/>
          </a:xfrm>
          <a:prstGeom prst="rect">
            <a:avLst/>
          </a:prstGeom>
        </p:spPr>
      </p:pic>
      <p:sp>
        <p:nvSpPr>
          <p:cNvPr id="7" name="Right Arrow 6"/>
          <p:cNvSpPr/>
          <p:nvPr/>
        </p:nvSpPr>
        <p:spPr>
          <a:xfrm>
            <a:off x="3221183" y="3189374"/>
            <a:ext cx="2278665" cy="902261"/>
          </a:xfrm>
          <a:prstGeom prst="rightArrow">
            <a:avLst>
              <a:gd name="adj1" fmla="val 50000"/>
              <a:gd name="adj2" fmla="val 82246"/>
            </a:avLst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U-Turn Arrow 7"/>
          <p:cNvSpPr/>
          <p:nvPr/>
        </p:nvSpPr>
        <p:spPr>
          <a:xfrm rot="5400000">
            <a:off x="9375866" y="3640085"/>
            <a:ext cx="2528849" cy="2244436"/>
          </a:xfrm>
          <a:prstGeom prst="uturnArrow">
            <a:avLst>
              <a:gd name="adj1" fmla="val 18827"/>
              <a:gd name="adj2" fmla="val 25000"/>
              <a:gd name="adj3" fmla="val 31261"/>
              <a:gd name="adj4" fmla="val 33863"/>
              <a:gd name="adj5" fmla="val 77469"/>
            </a:avLst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36894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/>
        </p:nvSpPr>
        <p:spPr>
          <a:xfrm>
            <a:off x="0" y="0"/>
            <a:ext cx="7180729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xmlns="" id="{B2A7A116-BC28-4E39-B586-25212F9948F2}"/>
              </a:ext>
              <a:ext uri="{C183D7F6-B498-43B3-948B-1728B52AA6E4}">
                <adec:decorative xmlns:adec="http://schemas.microsoft.com/office/drawing/2017/decorative" xmlns="" val="0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39</a:t>
            </a:fld>
            <a:endParaRPr lang="en-US" dirty="0"/>
          </a:p>
        </p:txBody>
      </p:sp>
      <p:sp>
        <p:nvSpPr>
          <p:cNvPr id="21" name="Rectangle 20"/>
          <p:cNvSpPr/>
          <p:nvPr/>
        </p:nvSpPr>
        <p:spPr>
          <a:xfrm>
            <a:off x="7180729" y="0"/>
            <a:ext cx="5011271" cy="6858000"/>
          </a:xfrm>
          <a:prstGeom prst="rect">
            <a:avLst/>
          </a:prstGeom>
          <a:solidFill>
            <a:srgbClr val="FFFFFF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BFB0B522-F314-40DB-951B-BF090901EBFE}"/>
              </a:ext>
            </a:extLst>
          </p:cNvPr>
          <p:cNvSpPr txBox="1"/>
          <p:nvPr/>
        </p:nvSpPr>
        <p:spPr>
          <a:xfrm>
            <a:off x="0" y="798255"/>
            <a:ext cx="8665755" cy="379193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>
              <a:lnSpc>
                <a:spcPts val="1000"/>
              </a:lnSpc>
            </a:pPr>
            <a:r>
              <a:rPr lang="en-US" sz="3600" b="1" dirty="0">
                <a:solidFill>
                  <a:schemeClr val="accent1"/>
                </a:solidFill>
                <a:latin typeface="Garamond" panose="02020404030301010803" pitchFamily="18" charset="0"/>
              </a:rPr>
              <a:t> </a:t>
            </a:r>
            <a:r>
              <a:rPr lang="en-US" sz="3600" b="1" dirty="0">
                <a:latin typeface="Garamond" panose="02020404030301010803" pitchFamily="18" charset="0"/>
              </a:rPr>
              <a:t>Climate change in </a:t>
            </a:r>
            <a:r>
              <a:rPr lang="en-US" sz="3600" b="1" dirty="0" smtClean="0">
                <a:latin typeface="Garamond" panose="02020404030301010803" pitchFamily="18" charset="0"/>
              </a:rPr>
              <a:t>Palestine</a:t>
            </a:r>
            <a:endParaRPr lang="en-US" sz="3600" spc="300" baseline="0" dirty="0">
              <a:latin typeface="Corbel" panose="020B0503020204020204" pitchFamily="34" charset="0"/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xmlns="" id="{551A2C98-AF4A-453D-882B-3123746E8A48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/>
          <p:nvPr/>
        </p:nvCxnSpPr>
        <p:spPr>
          <a:xfrm>
            <a:off x="310977" y="1314269"/>
            <a:ext cx="5188871" cy="225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310977" y="1551717"/>
            <a:ext cx="541747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b="1" dirty="0">
                <a:solidFill>
                  <a:schemeClr val="accent2"/>
                </a:solidFill>
              </a:rPr>
              <a:t>Suggested solutions - Adaptation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458895" y="2837330"/>
            <a:ext cx="45030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/>
              <a:t>How can </a:t>
            </a:r>
            <a:r>
              <a:rPr lang="en-US" sz="2000" dirty="0" smtClean="0"/>
              <a:t>Adaptation </a:t>
            </a:r>
            <a:r>
              <a:rPr lang="en-US" sz="2000" dirty="0"/>
              <a:t>be achieved?</a:t>
            </a:r>
          </a:p>
        </p:txBody>
      </p:sp>
      <p:graphicFrame>
        <p:nvGraphicFramePr>
          <p:cNvPr id="6" name="Diagram 5"/>
          <p:cNvGraphicFramePr/>
          <p:nvPr>
            <p:extLst>
              <p:ext uri="{D42A27DB-BD31-4B8C-83A1-F6EECF244321}">
                <p14:modId xmlns:p14="http://schemas.microsoft.com/office/powerpoint/2010/main" val="1756576261"/>
              </p:ext>
            </p:extLst>
          </p:nvPr>
        </p:nvGraphicFramePr>
        <p:xfrm>
          <a:off x="310977" y="3575330"/>
          <a:ext cx="6681494" cy="236826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cxnSp>
        <p:nvCxnSpPr>
          <p:cNvPr id="8" name="Straight Connector 7"/>
          <p:cNvCxnSpPr/>
          <p:nvPr/>
        </p:nvCxnSpPr>
        <p:spPr>
          <a:xfrm>
            <a:off x="458895" y="3237440"/>
            <a:ext cx="3669352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448536" y="3037385"/>
            <a:ext cx="10359" cy="1561509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" name="Picture 3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03147" y="1551717"/>
            <a:ext cx="5485007" cy="4442807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1748931" y="5047719"/>
            <a:ext cx="4959927" cy="651163"/>
          </a:xfrm>
          <a:prstGeom prst="rect">
            <a:avLst/>
          </a:prstGeom>
          <a:solidFill>
            <a:schemeClr val="accent2"/>
          </a:solidFill>
          <a:ln w="31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" name="Straight Connector 6"/>
          <p:cNvCxnSpPr/>
          <p:nvPr/>
        </p:nvCxnSpPr>
        <p:spPr>
          <a:xfrm flipV="1">
            <a:off x="1748931" y="4770629"/>
            <a:ext cx="1" cy="2770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1944419" y="5047718"/>
            <a:ext cx="473166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like sea-level encroachment, more intense extreme weather events or food </a:t>
            </a:r>
            <a:r>
              <a:rPr lang="en-US" dirty="0" smtClean="0">
                <a:solidFill>
                  <a:schemeClr val="bg1"/>
                </a:solidFill>
              </a:rPr>
              <a:t>insecurity.</a:t>
            </a:r>
            <a:endParaRPr lang="en-US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6025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6" grpId="0">
        <p:bldAsOne/>
      </p:bldGraphic>
      <p:bldP spid="2" grpId="0" animBg="1"/>
      <p:bldP spid="1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B6C8E487-ADDC-4F1B-A30A-BAABB4998F49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/>
          <p:nvPr/>
        </p:nvSpPr>
        <p:spPr>
          <a:xfrm>
            <a:off x="10437888" y="1552258"/>
            <a:ext cx="1453623" cy="4078743"/>
          </a:xfrm>
          <a:prstGeom prst="rect">
            <a:avLst/>
          </a:prstGeom>
          <a:solidFill>
            <a:schemeClr val="accent2">
              <a:alpha val="50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B601E3FC-2016-4085-9A4B-A172702EAAE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/>
          <p:nvPr/>
        </p:nvSpPr>
        <p:spPr>
          <a:xfrm flipH="1">
            <a:off x="10421361" y="1552258"/>
            <a:ext cx="1453623" cy="4112118"/>
          </a:xfrm>
          <a:prstGeom prst="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B601E3FC-2016-4085-9A4B-A172702EAAE1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SpPr/>
          <p:nvPr/>
        </p:nvSpPr>
        <p:spPr>
          <a:xfrm flipH="1">
            <a:off x="5855203" y="2777043"/>
            <a:ext cx="5602472" cy="3057227"/>
          </a:xfrm>
          <a:prstGeom prst="rect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xmlns="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</p:spPr>
        <p:txBody>
          <a:bodyPr/>
          <a:lstStyle/>
          <a:p>
            <a:r>
              <a:rPr lang="en-US" dirty="0" smtClean="0"/>
              <a:t>Section Divider </a:t>
            </a:r>
            <a:r>
              <a:rPr lang="en-US" i="1" dirty="0" smtClean="0"/>
              <a:t>Option 2</a:t>
            </a:r>
            <a:endParaRPr lang="en-US" i="1" dirty="0"/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Lorem ipsum dolor sit amet, consectetur adipiscing elit</a:t>
            </a:r>
          </a:p>
        </p:txBody>
      </p:sp>
      <p:sp>
        <p:nvSpPr>
          <p:cNvPr id="2" name="Rectangle 1"/>
          <p:cNvSpPr/>
          <p:nvPr/>
        </p:nvSpPr>
        <p:spPr>
          <a:xfrm>
            <a:off x="16527" y="0"/>
            <a:ext cx="5105401" cy="6858000"/>
          </a:xfrm>
          <a:prstGeom prst="rect">
            <a:avLst/>
          </a:prstGeom>
          <a:solidFill>
            <a:srgbClr val="F8F8F8"/>
          </a:solidFill>
          <a:ln w="3175">
            <a:solidFill>
              <a:srgbClr val="F8F8F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-23351" y="1036986"/>
            <a:ext cx="4092819" cy="330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4000" b="1" dirty="0">
                <a:solidFill>
                  <a:schemeClr val="accent1"/>
                </a:solidFill>
                <a:latin typeface="Garamond" panose="02020404030301010803" pitchFamily="18" charset="0"/>
              </a:rPr>
              <a:t>Climate change</a:t>
            </a:r>
            <a:endParaRPr lang="en-US" sz="4000" spc="30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295835" y="1367461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Rectangle 14"/>
          <p:cNvSpPr/>
          <p:nvPr/>
        </p:nvSpPr>
        <p:spPr>
          <a:xfrm>
            <a:off x="5257800" y="6064624"/>
            <a:ext cx="1976718" cy="793376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6246159" y="1781500"/>
            <a:ext cx="5460065" cy="3620261"/>
          </a:xfrm>
          <a:prstGeom prst="rect">
            <a:avLst/>
          </a:prstGeom>
        </p:spPr>
      </p:pic>
      <p:sp>
        <p:nvSpPr>
          <p:cNvPr id="11" name="Right Arrow 10"/>
          <p:cNvSpPr/>
          <p:nvPr/>
        </p:nvSpPr>
        <p:spPr>
          <a:xfrm>
            <a:off x="1554920" y="3563470"/>
            <a:ext cx="3151525" cy="1021976"/>
          </a:xfrm>
          <a:prstGeom prst="rightArrow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8" name="TextBox 17"/>
              <p:cNvSpPr txBox="1"/>
              <p:nvPr/>
            </p:nvSpPr>
            <p:spPr>
              <a:xfrm>
                <a:off x="279013" y="3474292"/>
                <a:ext cx="2214293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Erath temperature</a:t>
                </a:r>
              </a:p>
              <a:p>
                <a:r>
                  <a:rPr lang="en-US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has </a:t>
                </a:r>
                <a:r>
                  <a:rPr lang="en-US" b="1" dirty="0" smtClean="0">
                    <a:solidFill>
                      <a:schemeClr val="accent2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risen</a:t>
                </a:r>
                <a:r>
                  <a:rPr lang="en-US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</a:p>
              <a:p>
                <a:r>
                  <a:rPr lang="en-US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to </a:t>
                </a:r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around </a:t>
                </a:r>
                <a:endParaRPr lang="en-US" b="1" dirty="0" smtClean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  <a:p>
                <a:r>
                  <a:rPr lang="en-US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one degree </a:t>
                </a:r>
                <a:r>
                  <a:rPr lang="en-US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(</a:t>
                </a:r>
                <a:r>
                  <a:rPr lang="en-US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1.14</a:t>
                </a:r>
                <a14:m>
                  <m:oMath xmlns:m="http://schemas.openxmlformats.org/officeDocument/2006/math">
                    <m:r>
                      <a:rPr lang="en-US" b="1" i="1" smtClean="0">
                        <a:latin typeface="Cambria Math" panose="02040503050406030204" pitchFamily="18" charset="0"/>
                        <a:ea typeface="Cambria Math" panose="02040503050406030204" pitchFamily="18" charset="0"/>
                        <a:cs typeface="Times New Roman" panose="02020603050405020304" pitchFamily="18" charset="0"/>
                      </a:rPr>
                      <m:t>℃</m:t>
                    </m:r>
                  </m:oMath>
                </a14:m>
                <a:r>
                  <a:rPr lang="en-US" b="1" dirty="0" smtClean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)</a:t>
                </a:r>
                <a:endParaRPr lang="en-US" b="1" dirty="0"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mc:Choice>
        <mc:Fallback>
          <p:sp>
            <p:nvSpPr>
              <p:cNvPr id="18" name="TextBox 1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9013" y="3474292"/>
                <a:ext cx="2214293" cy="1200329"/>
              </a:xfrm>
              <a:prstGeom prst="rect">
                <a:avLst/>
              </a:prstGeom>
              <a:blipFill rotWithShape="0">
                <a:blip r:embed="rId3"/>
                <a:stretch>
                  <a:fillRect l="-2479" t="-3046" b="-710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Rectangle 18"/>
          <p:cNvSpPr/>
          <p:nvPr/>
        </p:nvSpPr>
        <p:spPr>
          <a:xfrm>
            <a:off x="1805323" y="3899646"/>
            <a:ext cx="2353235" cy="349623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at </a:t>
            </a:r>
            <a:r>
              <a:rPr lang="en-US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the last 100 </a:t>
            </a:r>
            <a:r>
              <a:rPr lang="en-US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years</a:t>
            </a:r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7695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>
          <a:xfrm>
            <a:off x="322729" y="405106"/>
            <a:ext cx="484095" cy="96431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xmlns="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284694" y="2477440"/>
            <a:ext cx="6665259" cy="2416865"/>
          </a:xfrm>
        </p:spPr>
        <p:txBody>
          <a:bodyPr/>
          <a:lstStyle/>
          <a:p>
            <a:pPr>
              <a:lnSpc>
                <a:spcPct val="150000"/>
              </a:lnSpc>
            </a:pP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It 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has been shown that </a:t>
            </a:r>
            <a:r>
              <a:rPr lang="ar-AE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88.7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% 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of Palestinians answered the questionnaire 'that the climate is changing. </a:t>
            </a:r>
          </a:p>
          <a:p>
            <a:pPr>
              <a:lnSpc>
                <a:spcPct val="150000"/>
              </a:lnSpc>
            </a:pP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transport sector is the largest source of greenhouse gas emissions in Palestine.</a:t>
            </a:r>
          </a:p>
          <a:p>
            <a:pPr>
              <a:lnSpc>
                <a:spcPct val="150000"/>
              </a:lnSpc>
            </a:pP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The </a:t>
            </a:r>
            <a:r>
              <a:rPr lang="en-US" dirty="0">
                <a:latin typeface="Times New Roman" panose="02020603050405020304" pitchFamily="18" charset="0"/>
                <a:cs typeface="Times New Roman" panose="02020603050405020304" pitchFamily="18" charset="0"/>
              </a:rPr>
              <a:t>temperature in Palestine has risen 1.4 degrees Celsius over the last 50 years and is expected to rise from 1-2 degrees in the next 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decade</a:t>
            </a:r>
            <a:r>
              <a:rPr lang="ar-AE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18105" y="533651"/>
            <a:ext cx="5387166" cy="695740"/>
          </a:xfrm>
        </p:spPr>
        <p:txBody>
          <a:bodyPr/>
          <a:lstStyle/>
          <a:p>
            <a:r>
              <a:rPr lang="en-US" dirty="0" smtClean="0"/>
              <a:t>Conclusion</a:t>
            </a:r>
            <a:endParaRPr lang="en-US" dirty="0"/>
          </a:p>
        </p:txBody>
      </p:sp>
      <p:pic>
        <p:nvPicPr>
          <p:cNvPr id="7" name="Picture Placeholder 6"/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865" r="33865"/>
          <a:stretch/>
        </p:blipFill>
        <p:spPr>
          <a:xfrm>
            <a:off x="322729" y="752976"/>
            <a:ext cx="4719918" cy="6713227"/>
          </a:xfrm>
        </p:spPr>
      </p:pic>
      <p:sp>
        <p:nvSpPr>
          <p:cNvPr id="5" name="Rectangle 4"/>
          <p:cNvSpPr/>
          <p:nvPr/>
        </p:nvSpPr>
        <p:spPr>
          <a:xfrm>
            <a:off x="5284694" y="539394"/>
            <a:ext cx="133411" cy="695740"/>
          </a:xfrm>
          <a:prstGeom prst="rect">
            <a:avLst/>
          </a:prstGeom>
          <a:solidFill>
            <a:schemeClr val="accent1"/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ounded Rectangle 8"/>
          <p:cNvSpPr/>
          <p:nvPr/>
        </p:nvSpPr>
        <p:spPr>
          <a:xfrm>
            <a:off x="5230356" y="6270899"/>
            <a:ext cx="1881061" cy="437657"/>
          </a:xfrm>
          <a:prstGeom prst="round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5418105" y="2108108"/>
            <a:ext cx="356453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Results and discussion</a:t>
            </a:r>
          </a:p>
        </p:txBody>
      </p:sp>
    </p:spTree>
    <p:extLst>
      <p:ext uri="{BB962C8B-B14F-4D97-AF65-F5344CB8AC3E}">
        <p14:creationId xmlns:p14="http://schemas.microsoft.com/office/powerpoint/2010/main" val="1994577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Title 1047">
            <a:extLst>
              <a:ext uri="{FF2B5EF4-FFF2-40B4-BE49-F238E27FC236}">
                <a16:creationId xmlns:a16="http://schemas.microsoft.com/office/drawing/2014/main" xmlns="" id="{68A307F8-C872-4697-8D01-93B84BB73EF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-5208"/>
            <a:ext cx="8090452" cy="6863208"/>
          </a:xfrm>
          <a:solidFill>
            <a:schemeClr val="bg1">
              <a:lumMod val="95000"/>
              <a:alpha val="55000"/>
            </a:schemeClr>
          </a:solidFill>
        </p:spPr>
        <p:txBody>
          <a:bodyPr/>
          <a:lstStyle/>
          <a:p>
            <a:r>
              <a:rPr lang="en-US" dirty="0" smtClean="0"/>
              <a:t>Thank you</a:t>
            </a:r>
            <a:br>
              <a:rPr lang="en-US" dirty="0" smtClean="0"/>
            </a:br>
            <a:endParaRPr lang="en-US" b="0" i="1" dirty="0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591725" y="3976191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Picture Placeholder 9" descr="Green fern">
            <a:extLst>
              <a:ext uri="{FF2B5EF4-FFF2-40B4-BE49-F238E27FC236}">
                <a16:creationId xmlns:a16="http://schemas.microsoft.com/office/drawing/2014/main" xmlns="" id="{89BF7FC3-6471-4A3A-B6FD-56C02D0EB0C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5561751" y="-5208"/>
            <a:ext cx="6630249" cy="6750795"/>
          </a:xfrm>
        </p:spPr>
      </p:pic>
    </p:spTree>
    <p:extLst>
      <p:ext uri="{BB962C8B-B14F-4D97-AF65-F5344CB8AC3E}">
        <p14:creationId xmlns:p14="http://schemas.microsoft.com/office/powerpoint/2010/main" val="3899961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5257800" y="0"/>
            <a:ext cx="6934200" cy="6858000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Picture Placeholder 26"/>
          <p:cNvSpPr>
            <a:spLocks noGrp="1"/>
          </p:cNvSpPr>
          <p:nvPr>
            <p:ph type="pic" sz="quarter" idx="28"/>
          </p:nvPr>
        </p:nvSpPr>
        <p:spPr/>
      </p:sp>
      <p:pic>
        <p:nvPicPr>
          <p:cNvPr id="29" name="Picture Placeholder 28"/>
          <p:cNvPicPr>
            <a:picLocks noGrp="1" noChangeAspect="1"/>
          </p:cNvPicPr>
          <p:nvPr>
            <p:ph type="pic" sz="quarter" idx="25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316" t="-118" r="52214" b="3526"/>
          <a:stretch/>
        </p:blipFill>
        <p:spPr>
          <a:xfrm>
            <a:off x="7350601" y="109422"/>
            <a:ext cx="4564810" cy="6612053"/>
          </a:xfrm>
        </p:spPr>
      </p:pic>
      <p:sp>
        <p:nvSpPr>
          <p:cNvPr id="6" name="Footer Placeholder 5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21" name="Text Placeholder 20"/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22" name="Text Placeholder 21"/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24" name="Text Placeholder 23"/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2" name="Rectangle 1"/>
          <p:cNvSpPr/>
          <p:nvPr/>
        </p:nvSpPr>
        <p:spPr>
          <a:xfrm>
            <a:off x="16528" y="0"/>
            <a:ext cx="5088874" cy="6858000"/>
          </a:xfrm>
          <a:prstGeom prst="rect">
            <a:avLst/>
          </a:prstGeom>
          <a:solidFill>
            <a:srgbClr val="F8F8F8"/>
          </a:solidFill>
          <a:ln w="3175">
            <a:solidFill>
              <a:srgbClr val="F8F8F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-23351" y="1036986"/>
            <a:ext cx="4092819" cy="330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4000" b="1" dirty="0">
                <a:solidFill>
                  <a:schemeClr val="accent1"/>
                </a:solidFill>
                <a:latin typeface="Garamond" panose="02020404030301010803" pitchFamily="18" charset="0"/>
              </a:rPr>
              <a:t>Climate change</a:t>
            </a:r>
            <a:endParaRPr lang="en-US" sz="4000" spc="30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295835" y="1367461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295835" y="1509994"/>
            <a:ext cx="422423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</a:rPr>
              <a:t>Difference between weather and climate</a:t>
            </a:r>
            <a:endParaRPr lang="en-US" b="1" dirty="0"/>
          </a:p>
        </p:txBody>
      </p:sp>
      <p:sp>
        <p:nvSpPr>
          <p:cNvPr id="31" name="Rounded Rectangle 30"/>
          <p:cNvSpPr/>
          <p:nvPr/>
        </p:nvSpPr>
        <p:spPr>
          <a:xfrm>
            <a:off x="553538" y="2790324"/>
            <a:ext cx="1648465" cy="626621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accent2"/>
                </a:solidFill>
              </a:rPr>
              <a:t>Weather</a:t>
            </a:r>
            <a:endParaRPr lang="en-US" dirty="0"/>
          </a:p>
        </p:txBody>
      </p:sp>
      <p:sp>
        <p:nvSpPr>
          <p:cNvPr id="32" name="Rounded Rectangle 31"/>
          <p:cNvSpPr/>
          <p:nvPr/>
        </p:nvSpPr>
        <p:spPr>
          <a:xfrm>
            <a:off x="3011324" y="2782805"/>
            <a:ext cx="1648465" cy="626621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 smtClean="0">
                <a:solidFill>
                  <a:schemeClr val="accent2"/>
                </a:solidFill>
              </a:rPr>
              <a:t>Climate</a:t>
            </a:r>
            <a:endParaRPr lang="en-US" dirty="0"/>
          </a:p>
        </p:txBody>
      </p:sp>
      <p:sp>
        <p:nvSpPr>
          <p:cNvPr id="33" name="Down Arrow 32"/>
          <p:cNvSpPr/>
          <p:nvPr/>
        </p:nvSpPr>
        <p:spPr>
          <a:xfrm>
            <a:off x="1082819" y="3733992"/>
            <a:ext cx="551197" cy="874986"/>
          </a:xfrm>
          <a:prstGeom prst="downArrow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Down Arrow 33"/>
          <p:cNvSpPr/>
          <p:nvPr/>
        </p:nvSpPr>
        <p:spPr>
          <a:xfrm>
            <a:off x="3559959" y="3740841"/>
            <a:ext cx="551197" cy="874986"/>
          </a:xfrm>
          <a:prstGeom prst="downArrow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TextBox 34"/>
          <p:cNvSpPr txBox="1"/>
          <p:nvPr/>
        </p:nvSpPr>
        <p:spPr>
          <a:xfrm>
            <a:off x="168411" y="4747010"/>
            <a:ext cx="257527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accent2"/>
                </a:solidFill>
              </a:rPr>
              <a:t>Can change within a short time!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2855777" y="4686878"/>
            <a:ext cx="21828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accent2"/>
                </a:solidFill>
              </a:rPr>
              <a:t>Takes very long time to change!</a:t>
            </a:r>
            <a:endParaRPr lang="en-US" dirty="0">
              <a:solidFill>
                <a:schemeClr val="accent2"/>
              </a:solidFill>
            </a:endParaRPr>
          </a:p>
        </p:txBody>
      </p:sp>
      <p:pic>
        <p:nvPicPr>
          <p:cNvPr id="40" name="Picture Placeholder 39"/>
          <p:cNvPicPr>
            <a:picLocks noGrp="1" noChangeAspect="1"/>
          </p:cNvPicPr>
          <p:nvPr>
            <p:ph type="pic" sz="quarter" idx="25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2" t="55416" r="76069" b="-612"/>
          <a:stretch/>
        </p:blipFill>
        <p:spPr>
          <a:xfrm>
            <a:off x="5265684" y="4029014"/>
            <a:ext cx="1990664" cy="2771627"/>
          </a:xfrm>
        </p:spPr>
      </p:pic>
      <p:pic>
        <p:nvPicPr>
          <p:cNvPr id="42" name="Picture Placeholder 28"/>
          <p:cNvPicPr>
            <a:picLocks noGrp="1" noChangeAspect="1"/>
          </p:cNvPicPr>
          <p:nvPr>
            <p:ph type="pic" sz="quarter" idx="25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96" t="301" r="80489" b="50813"/>
          <a:stretch/>
        </p:blipFill>
        <p:spPr>
          <a:xfrm>
            <a:off x="5265683" y="103400"/>
            <a:ext cx="1986455" cy="3822214"/>
          </a:xfrm>
        </p:spPr>
      </p:pic>
      <p:sp>
        <p:nvSpPr>
          <p:cNvPr id="41" name="Isosceles Triangle 40"/>
          <p:cNvSpPr/>
          <p:nvPr/>
        </p:nvSpPr>
        <p:spPr>
          <a:xfrm rot="8247113">
            <a:off x="6007012" y="3083324"/>
            <a:ext cx="863753" cy="2724204"/>
          </a:xfrm>
          <a:prstGeom prst="triangl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Isosceles Triangle 42"/>
          <p:cNvSpPr/>
          <p:nvPr/>
        </p:nvSpPr>
        <p:spPr>
          <a:xfrm rot="19504747">
            <a:off x="6347366" y="207093"/>
            <a:ext cx="875609" cy="1506478"/>
          </a:xfrm>
          <a:prstGeom prst="triangle">
            <a:avLst>
              <a:gd name="adj" fmla="val 100000"/>
            </a:avLst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Isosceles Triangle 43"/>
          <p:cNvSpPr/>
          <p:nvPr/>
        </p:nvSpPr>
        <p:spPr>
          <a:xfrm rot="9627197">
            <a:off x="5327702" y="110391"/>
            <a:ext cx="570625" cy="1079560"/>
          </a:xfrm>
          <a:prstGeom prst="triangle">
            <a:avLst>
              <a:gd name="adj" fmla="val 0"/>
            </a:avLst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7654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xmlns="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</p:spPr>
        <p:txBody>
          <a:bodyPr/>
          <a:lstStyle/>
          <a:p>
            <a:r>
              <a:rPr lang="en-US" dirty="0" smtClean="0"/>
              <a:t>Section Divider </a:t>
            </a:r>
            <a:r>
              <a:rPr lang="en-US" i="1" dirty="0" smtClean="0"/>
              <a:t>Option 2</a:t>
            </a:r>
            <a:endParaRPr lang="en-US" i="1" dirty="0"/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Lorem ipsum dolor sit amet, consectetur adipiscing elit</a:t>
            </a:r>
          </a:p>
        </p:txBody>
      </p:sp>
      <p:sp>
        <p:nvSpPr>
          <p:cNvPr id="2" name="Rectangle 1"/>
          <p:cNvSpPr/>
          <p:nvPr/>
        </p:nvSpPr>
        <p:spPr>
          <a:xfrm>
            <a:off x="16528" y="0"/>
            <a:ext cx="5088874" cy="6858000"/>
          </a:xfrm>
          <a:prstGeom prst="rect">
            <a:avLst/>
          </a:prstGeom>
          <a:solidFill>
            <a:srgbClr val="F8F8F8"/>
          </a:solidFill>
          <a:ln w="3175">
            <a:solidFill>
              <a:srgbClr val="F8F8F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-23351" y="1036986"/>
            <a:ext cx="4092819" cy="330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4000" b="1" dirty="0">
                <a:solidFill>
                  <a:schemeClr val="accent1"/>
                </a:solidFill>
                <a:latin typeface="Garamond" panose="02020404030301010803" pitchFamily="18" charset="0"/>
              </a:rPr>
              <a:t>Climate change</a:t>
            </a:r>
            <a:endParaRPr lang="en-US" sz="4000" spc="30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295835" y="1367461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ectangle 10"/>
          <p:cNvSpPr/>
          <p:nvPr/>
        </p:nvSpPr>
        <p:spPr>
          <a:xfrm>
            <a:off x="295835" y="1509994"/>
            <a:ext cx="376096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</a:rPr>
              <a:t>what the reason of climate change ?</a:t>
            </a:r>
            <a:endParaRPr lang="en-US" b="1" dirty="0"/>
          </a:p>
        </p:txBody>
      </p:sp>
      <p:pic>
        <p:nvPicPr>
          <p:cNvPr id="7" name="Picture Placeholder 6"/>
          <p:cNvPicPr>
            <a:picLocks noGrp="1" noChangeAspect="1"/>
          </p:cNvPicPr>
          <p:nvPr>
            <p:ph type="pic" sz="quarter" idx="12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962" t="6959" r="11736" b="-532"/>
          <a:stretch/>
        </p:blipFill>
        <p:spPr>
          <a:xfrm>
            <a:off x="5234548" y="610452"/>
            <a:ext cx="6957452" cy="5637095"/>
          </a:xfrm>
        </p:spPr>
      </p:pic>
      <p:sp>
        <p:nvSpPr>
          <p:cNvPr id="13" name="Rectangle 12"/>
          <p:cNvSpPr/>
          <p:nvPr/>
        </p:nvSpPr>
        <p:spPr>
          <a:xfrm>
            <a:off x="5257800" y="6064624"/>
            <a:ext cx="1976718" cy="793376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90939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Oval 37"/>
          <p:cNvSpPr/>
          <p:nvPr/>
        </p:nvSpPr>
        <p:spPr>
          <a:xfrm>
            <a:off x="5683855" y="-1182414"/>
            <a:ext cx="7196573" cy="714545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ounded Rectangle 36"/>
          <p:cNvSpPr/>
          <p:nvPr/>
        </p:nvSpPr>
        <p:spPr>
          <a:xfrm>
            <a:off x="-717034" y="2142938"/>
            <a:ext cx="1135117" cy="3373821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Placeholder 5"/>
          <p:cNvPicPr>
            <a:picLocks noGrp="1" noChangeAspect="1"/>
          </p:cNvPicPr>
          <p:nvPr>
            <p:ph type="pic"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900" r="12900"/>
          <a:stretch>
            <a:fillRect/>
          </a:stretch>
        </p:blipFill>
        <p:spPr/>
      </p:pic>
      <p:sp>
        <p:nvSpPr>
          <p:cNvPr id="12" name="Freeform 11"/>
          <p:cNvSpPr/>
          <p:nvPr/>
        </p:nvSpPr>
        <p:spPr>
          <a:xfrm>
            <a:off x="6139187" y="6341003"/>
            <a:ext cx="695143" cy="391174"/>
          </a:xfrm>
          <a:custGeom>
            <a:avLst/>
            <a:gdLst>
              <a:gd name="connsiteX0" fmla="*/ 695143 w 695143"/>
              <a:gd name="connsiteY0" fmla="*/ 64780 h 391174"/>
              <a:gd name="connsiteX1" fmla="*/ 695143 w 695143"/>
              <a:gd name="connsiteY1" fmla="*/ 64780 h 391174"/>
              <a:gd name="connsiteX2" fmla="*/ 672719 w 695143"/>
              <a:gd name="connsiteY2" fmla="*/ 107137 h 391174"/>
              <a:gd name="connsiteX3" fmla="*/ 665245 w 695143"/>
              <a:gd name="connsiteY3" fmla="*/ 117103 h 391174"/>
              <a:gd name="connsiteX4" fmla="*/ 662753 w 695143"/>
              <a:gd name="connsiteY4" fmla="*/ 129560 h 391174"/>
              <a:gd name="connsiteX5" fmla="*/ 657770 w 695143"/>
              <a:gd name="connsiteY5" fmla="*/ 137035 h 391174"/>
              <a:gd name="connsiteX6" fmla="*/ 642821 w 695143"/>
              <a:gd name="connsiteY6" fmla="*/ 159459 h 391174"/>
              <a:gd name="connsiteX7" fmla="*/ 630363 w 695143"/>
              <a:gd name="connsiteY7" fmla="*/ 179392 h 391174"/>
              <a:gd name="connsiteX8" fmla="*/ 627871 w 695143"/>
              <a:gd name="connsiteY8" fmla="*/ 186866 h 391174"/>
              <a:gd name="connsiteX9" fmla="*/ 620397 w 695143"/>
              <a:gd name="connsiteY9" fmla="*/ 199324 h 391174"/>
              <a:gd name="connsiteX10" fmla="*/ 617905 w 695143"/>
              <a:gd name="connsiteY10" fmla="*/ 206799 h 391174"/>
              <a:gd name="connsiteX11" fmla="*/ 610430 w 695143"/>
              <a:gd name="connsiteY11" fmla="*/ 211782 h 391174"/>
              <a:gd name="connsiteX12" fmla="*/ 595481 w 695143"/>
              <a:gd name="connsiteY12" fmla="*/ 231714 h 391174"/>
              <a:gd name="connsiteX13" fmla="*/ 585515 w 695143"/>
              <a:gd name="connsiteY13" fmla="*/ 246663 h 391174"/>
              <a:gd name="connsiteX14" fmla="*/ 570566 w 695143"/>
              <a:gd name="connsiteY14" fmla="*/ 254138 h 391174"/>
              <a:gd name="connsiteX15" fmla="*/ 555616 w 695143"/>
              <a:gd name="connsiteY15" fmla="*/ 259121 h 391174"/>
              <a:gd name="connsiteX16" fmla="*/ 540667 w 695143"/>
              <a:gd name="connsiteY16" fmla="*/ 269087 h 391174"/>
              <a:gd name="connsiteX17" fmla="*/ 548142 w 695143"/>
              <a:gd name="connsiteY17" fmla="*/ 234206 h 391174"/>
              <a:gd name="connsiteX18" fmla="*/ 573057 w 695143"/>
              <a:gd name="connsiteY18" fmla="*/ 156968 h 391174"/>
              <a:gd name="connsiteX19" fmla="*/ 578040 w 695143"/>
              <a:gd name="connsiteY19" fmla="*/ 142018 h 391174"/>
              <a:gd name="connsiteX20" fmla="*/ 592990 w 695143"/>
              <a:gd name="connsiteY20" fmla="*/ 119594 h 391174"/>
              <a:gd name="connsiteX21" fmla="*/ 595481 w 695143"/>
              <a:gd name="connsiteY21" fmla="*/ 112120 h 391174"/>
              <a:gd name="connsiteX22" fmla="*/ 610430 w 695143"/>
              <a:gd name="connsiteY22" fmla="*/ 107137 h 391174"/>
              <a:gd name="connsiteX23" fmla="*/ 617905 w 695143"/>
              <a:gd name="connsiteY23" fmla="*/ 104645 h 391174"/>
              <a:gd name="connsiteX24" fmla="*/ 637838 w 695143"/>
              <a:gd name="connsiteY24" fmla="*/ 99662 h 391174"/>
              <a:gd name="connsiteX25" fmla="*/ 647804 w 695143"/>
              <a:gd name="connsiteY25" fmla="*/ 94679 h 391174"/>
              <a:gd name="connsiteX26" fmla="*/ 657770 w 695143"/>
              <a:gd name="connsiteY26" fmla="*/ 92187 h 391174"/>
              <a:gd name="connsiteX27" fmla="*/ 665245 w 695143"/>
              <a:gd name="connsiteY27" fmla="*/ 89696 h 391174"/>
              <a:gd name="connsiteX28" fmla="*/ 687669 w 695143"/>
              <a:gd name="connsiteY28" fmla="*/ 102153 h 391174"/>
              <a:gd name="connsiteX29" fmla="*/ 690160 w 695143"/>
              <a:gd name="connsiteY29" fmla="*/ 109628 h 391174"/>
              <a:gd name="connsiteX30" fmla="*/ 692652 w 695143"/>
              <a:gd name="connsiteY30" fmla="*/ 119594 h 391174"/>
              <a:gd name="connsiteX31" fmla="*/ 620397 w 695143"/>
              <a:gd name="connsiteY31" fmla="*/ 144510 h 391174"/>
              <a:gd name="connsiteX32" fmla="*/ 617905 w 695143"/>
              <a:gd name="connsiteY32" fmla="*/ 181883 h 391174"/>
              <a:gd name="connsiteX33" fmla="*/ 612922 w 695143"/>
              <a:gd name="connsiteY33" fmla="*/ 196832 h 391174"/>
              <a:gd name="connsiteX34" fmla="*/ 600464 w 695143"/>
              <a:gd name="connsiteY34" fmla="*/ 224240 h 391174"/>
              <a:gd name="connsiteX35" fmla="*/ 590498 w 695143"/>
              <a:gd name="connsiteY35" fmla="*/ 241680 h 391174"/>
              <a:gd name="connsiteX36" fmla="*/ 573057 w 695143"/>
              <a:gd name="connsiteY36" fmla="*/ 274071 h 391174"/>
              <a:gd name="connsiteX37" fmla="*/ 478378 w 695143"/>
              <a:gd name="connsiteY37" fmla="*/ 281545 h 391174"/>
              <a:gd name="connsiteX38" fmla="*/ 630363 w 695143"/>
              <a:gd name="connsiteY38" fmla="*/ 67272 h 391174"/>
              <a:gd name="connsiteX39" fmla="*/ 543159 w 695143"/>
              <a:gd name="connsiteY39" fmla="*/ 22424 h 391174"/>
              <a:gd name="connsiteX40" fmla="*/ 204307 w 695143"/>
              <a:gd name="connsiteY40" fmla="*/ 311444 h 391174"/>
              <a:gd name="connsiteX41" fmla="*/ 0 w 695143"/>
              <a:gd name="connsiteY41" fmla="*/ 351309 h 391174"/>
              <a:gd name="connsiteX42" fmla="*/ 171917 w 695143"/>
              <a:gd name="connsiteY42" fmla="*/ 279054 h 391174"/>
              <a:gd name="connsiteX43" fmla="*/ 348817 w 695143"/>
              <a:gd name="connsiteY43" fmla="*/ 204307 h 391174"/>
              <a:gd name="connsiteX44" fmla="*/ 348817 w 695143"/>
              <a:gd name="connsiteY44" fmla="*/ 204307 h 391174"/>
              <a:gd name="connsiteX45" fmla="*/ 343834 w 695143"/>
              <a:gd name="connsiteY45" fmla="*/ 186866 h 391174"/>
              <a:gd name="connsiteX46" fmla="*/ 503294 w 695143"/>
              <a:gd name="connsiteY46" fmla="*/ 89696 h 391174"/>
              <a:gd name="connsiteX47" fmla="*/ 610430 w 695143"/>
              <a:gd name="connsiteY47" fmla="*/ 0 h 391174"/>
              <a:gd name="connsiteX48" fmla="*/ 485853 w 695143"/>
              <a:gd name="connsiteY48" fmla="*/ 109628 h 391174"/>
              <a:gd name="connsiteX49" fmla="*/ 473395 w 695143"/>
              <a:gd name="connsiteY49" fmla="*/ 129560 h 391174"/>
              <a:gd name="connsiteX50" fmla="*/ 470903 w 695143"/>
              <a:gd name="connsiteY50" fmla="*/ 139527 h 391174"/>
              <a:gd name="connsiteX51" fmla="*/ 463429 w 695143"/>
              <a:gd name="connsiteY51" fmla="*/ 147001 h 391174"/>
              <a:gd name="connsiteX52" fmla="*/ 458446 w 695143"/>
              <a:gd name="connsiteY52" fmla="*/ 154476 h 391174"/>
              <a:gd name="connsiteX53" fmla="*/ 450971 w 695143"/>
              <a:gd name="connsiteY53" fmla="*/ 159459 h 391174"/>
              <a:gd name="connsiteX54" fmla="*/ 441005 w 695143"/>
              <a:gd name="connsiteY54" fmla="*/ 166934 h 391174"/>
              <a:gd name="connsiteX55" fmla="*/ 428547 w 695143"/>
              <a:gd name="connsiteY55" fmla="*/ 181883 h 391174"/>
              <a:gd name="connsiteX56" fmla="*/ 421072 w 695143"/>
              <a:gd name="connsiteY56" fmla="*/ 186866 h 391174"/>
              <a:gd name="connsiteX57" fmla="*/ 411106 w 695143"/>
              <a:gd name="connsiteY57" fmla="*/ 201816 h 391174"/>
              <a:gd name="connsiteX58" fmla="*/ 408615 w 695143"/>
              <a:gd name="connsiteY58" fmla="*/ 209290 h 391174"/>
              <a:gd name="connsiteX59" fmla="*/ 401140 w 695143"/>
              <a:gd name="connsiteY59" fmla="*/ 219256 h 391174"/>
              <a:gd name="connsiteX60" fmla="*/ 396157 w 695143"/>
              <a:gd name="connsiteY60" fmla="*/ 224240 h 391174"/>
              <a:gd name="connsiteX61" fmla="*/ 388682 w 695143"/>
              <a:gd name="connsiteY61" fmla="*/ 241680 h 391174"/>
              <a:gd name="connsiteX62" fmla="*/ 388682 w 695143"/>
              <a:gd name="connsiteY62" fmla="*/ 244172 h 391174"/>
              <a:gd name="connsiteX63" fmla="*/ 460937 w 695143"/>
              <a:gd name="connsiteY63" fmla="*/ 149493 h 391174"/>
              <a:gd name="connsiteX64" fmla="*/ 450971 w 695143"/>
              <a:gd name="connsiteY64" fmla="*/ 211782 h 391174"/>
              <a:gd name="connsiteX65" fmla="*/ 443496 w 695143"/>
              <a:gd name="connsiteY65" fmla="*/ 134544 h 391174"/>
              <a:gd name="connsiteX66" fmla="*/ 568074 w 695143"/>
              <a:gd name="connsiteY66" fmla="*/ 9966 h 391174"/>
              <a:gd name="connsiteX67" fmla="*/ 428547 w 695143"/>
              <a:gd name="connsiteY67" fmla="*/ 134544 h 391174"/>
              <a:gd name="connsiteX68" fmla="*/ 77238 w 695143"/>
              <a:gd name="connsiteY68" fmla="*/ 391174 h 391174"/>
              <a:gd name="connsiteX69" fmla="*/ 82221 w 695143"/>
              <a:gd name="connsiteY69" fmla="*/ 326393 h 391174"/>
              <a:gd name="connsiteX70" fmla="*/ 244172 w 695143"/>
              <a:gd name="connsiteY70" fmla="*/ 259121 h 391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695143" h="391174">
                <a:moveTo>
                  <a:pt x="695143" y="64780"/>
                </a:moveTo>
                <a:lnTo>
                  <a:pt x="695143" y="64780"/>
                </a:lnTo>
                <a:cubicBezTo>
                  <a:pt x="688153" y="78761"/>
                  <a:pt x="681527" y="93925"/>
                  <a:pt x="672719" y="107137"/>
                </a:cubicBezTo>
                <a:cubicBezTo>
                  <a:pt x="670416" y="110592"/>
                  <a:pt x="667736" y="113781"/>
                  <a:pt x="665245" y="117103"/>
                </a:cubicBezTo>
                <a:cubicBezTo>
                  <a:pt x="664414" y="121255"/>
                  <a:pt x="664240" y="125595"/>
                  <a:pt x="662753" y="129560"/>
                </a:cubicBezTo>
                <a:cubicBezTo>
                  <a:pt x="661701" y="132364"/>
                  <a:pt x="659357" y="134496"/>
                  <a:pt x="657770" y="137035"/>
                </a:cubicBezTo>
                <a:cubicBezTo>
                  <a:pt x="645757" y="156256"/>
                  <a:pt x="655260" y="142873"/>
                  <a:pt x="642821" y="159459"/>
                </a:cubicBezTo>
                <a:cubicBezTo>
                  <a:pt x="637214" y="176277"/>
                  <a:pt x="644871" y="156180"/>
                  <a:pt x="630363" y="179392"/>
                </a:cubicBezTo>
                <a:cubicBezTo>
                  <a:pt x="628971" y="181619"/>
                  <a:pt x="629045" y="184517"/>
                  <a:pt x="627871" y="186866"/>
                </a:cubicBezTo>
                <a:cubicBezTo>
                  <a:pt x="625705" y="191197"/>
                  <a:pt x="622563" y="194993"/>
                  <a:pt x="620397" y="199324"/>
                </a:cubicBezTo>
                <a:cubicBezTo>
                  <a:pt x="619222" y="201673"/>
                  <a:pt x="619546" y="204748"/>
                  <a:pt x="617905" y="206799"/>
                </a:cubicBezTo>
                <a:cubicBezTo>
                  <a:pt x="616034" y="209137"/>
                  <a:pt x="612922" y="210121"/>
                  <a:pt x="610430" y="211782"/>
                </a:cubicBezTo>
                <a:cubicBezTo>
                  <a:pt x="605447" y="218426"/>
                  <a:pt x="600088" y="224804"/>
                  <a:pt x="595481" y="231714"/>
                </a:cubicBezTo>
                <a:cubicBezTo>
                  <a:pt x="592159" y="236697"/>
                  <a:pt x="591196" y="244769"/>
                  <a:pt x="585515" y="246663"/>
                </a:cubicBezTo>
                <a:cubicBezTo>
                  <a:pt x="558241" y="255755"/>
                  <a:pt x="599558" y="241253"/>
                  <a:pt x="570566" y="254138"/>
                </a:cubicBezTo>
                <a:cubicBezTo>
                  <a:pt x="565766" y="256271"/>
                  <a:pt x="555616" y="259121"/>
                  <a:pt x="555616" y="259121"/>
                </a:cubicBezTo>
                <a:cubicBezTo>
                  <a:pt x="550633" y="262443"/>
                  <a:pt x="539412" y="274943"/>
                  <a:pt x="540667" y="269087"/>
                </a:cubicBezTo>
                <a:cubicBezTo>
                  <a:pt x="543159" y="257460"/>
                  <a:pt x="545388" y="245774"/>
                  <a:pt x="548142" y="234206"/>
                </a:cubicBezTo>
                <a:cubicBezTo>
                  <a:pt x="552624" y="215381"/>
                  <a:pt x="573010" y="157110"/>
                  <a:pt x="573057" y="156968"/>
                </a:cubicBezTo>
                <a:cubicBezTo>
                  <a:pt x="574718" y="151985"/>
                  <a:pt x="575337" y="146522"/>
                  <a:pt x="578040" y="142018"/>
                </a:cubicBezTo>
                <a:cubicBezTo>
                  <a:pt x="587652" y="125999"/>
                  <a:pt x="582609" y="133434"/>
                  <a:pt x="592990" y="119594"/>
                </a:cubicBezTo>
                <a:cubicBezTo>
                  <a:pt x="593820" y="117103"/>
                  <a:pt x="593344" y="113646"/>
                  <a:pt x="595481" y="112120"/>
                </a:cubicBezTo>
                <a:cubicBezTo>
                  <a:pt x="599755" y="109067"/>
                  <a:pt x="605447" y="108798"/>
                  <a:pt x="610430" y="107137"/>
                </a:cubicBezTo>
                <a:cubicBezTo>
                  <a:pt x="612922" y="106306"/>
                  <a:pt x="615357" y="105282"/>
                  <a:pt x="617905" y="104645"/>
                </a:cubicBezTo>
                <a:lnTo>
                  <a:pt x="637838" y="99662"/>
                </a:lnTo>
                <a:cubicBezTo>
                  <a:pt x="641160" y="98001"/>
                  <a:pt x="644326" y="95983"/>
                  <a:pt x="647804" y="94679"/>
                </a:cubicBezTo>
                <a:cubicBezTo>
                  <a:pt x="651010" y="93477"/>
                  <a:pt x="654477" y="93128"/>
                  <a:pt x="657770" y="92187"/>
                </a:cubicBezTo>
                <a:cubicBezTo>
                  <a:pt x="660295" y="91465"/>
                  <a:pt x="662753" y="90526"/>
                  <a:pt x="665245" y="89696"/>
                </a:cubicBezTo>
                <a:cubicBezTo>
                  <a:pt x="680651" y="94098"/>
                  <a:pt x="681764" y="90344"/>
                  <a:pt x="687669" y="102153"/>
                </a:cubicBezTo>
                <a:cubicBezTo>
                  <a:pt x="688844" y="104502"/>
                  <a:pt x="689438" y="107103"/>
                  <a:pt x="690160" y="109628"/>
                </a:cubicBezTo>
                <a:cubicBezTo>
                  <a:pt x="691101" y="112921"/>
                  <a:pt x="692652" y="119594"/>
                  <a:pt x="692652" y="119594"/>
                </a:cubicBezTo>
                <a:lnTo>
                  <a:pt x="620397" y="144510"/>
                </a:lnTo>
                <a:cubicBezTo>
                  <a:pt x="619566" y="156968"/>
                  <a:pt x="619671" y="169523"/>
                  <a:pt x="617905" y="181883"/>
                </a:cubicBezTo>
                <a:cubicBezTo>
                  <a:pt x="617162" y="187083"/>
                  <a:pt x="614689" y="191885"/>
                  <a:pt x="612922" y="196832"/>
                </a:cubicBezTo>
                <a:cubicBezTo>
                  <a:pt x="605270" y="218257"/>
                  <a:pt x="609014" y="211414"/>
                  <a:pt x="600464" y="224240"/>
                </a:cubicBezTo>
                <a:cubicBezTo>
                  <a:pt x="593273" y="253011"/>
                  <a:pt x="604352" y="215952"/>
                  <a:pt x="590498" y="241680"/>
                </a:cubicBezTo>
                <a:cubicBezTo>
                  <a:pt x="570765" y="278326"/>
                  <a:pt x="590189" y="256939"/>
                  <a:pt x="573057" y="274071"/>
                </a:cubicBezTo>
                <a:cubicBezTo>
                  <a:pt x="560850" y="310698"/>
                  <a:pt x="573192" y="281545"/>
                  <a:pt x="478378" y="281545"/>
                </a:cubicBezTo>
                <a:lnTo>
                  <a:pt x="630363" y="67272"/>
                </a:lnTo>
                <a:lnTo>
                  <a:pt x="543159" y="22424"/>
                </a:lnTo>
                <a:lnTo>
                  <a:pt x="204307" y="311444"/>
                </a:lnTo>
                <a:lnTo>
                  <a:pt x="0" y="351309"/>
                </a:lnTo>
                <a:lnTo>
                  <a:pt x="171917" y="279054"/>
                </a:lnTo>
                <a:lnTo>
                  <a:pt x="348817" y="204307"/>
                </a:lnTo>
                <a:lnTo>
                  <a:pt x="348817" y="204307"/>
                </a:lnTo>
                <a:lnTo>
                  <a:pt x="343834" y="186866"/>
                </a:lnTo>
                <a:lnTo>
                  <a:pt x="503294" y="89696"/>
                </a:lnTo>
                <a:lnTo>
                  <a:pt x="610430" y="0"/>
                </a:lnTo>
                <a:lnTo>
                  <a:pt x="485853" y="109628"/>
                </a:lnTo>
                <a:cubicBezTo>
                  <a:pt x="481700" y="116272"/>
                  <a:pt x="476899" y="122552"/>
                  <a:pt x="473395" y="129560"/>
                </a:cubicBezTo>
                <a:cubicBezTo>
                  <a:pt x="471863" y="132623"/>
                  <a:pt x="472602" y="136554"/>
                  <a:pt x="470903" y="139527"/>
                </a:cubicBezTo>
                <a:cubicBezTo>
                  <a:pt x="469155" y="142586"/>
                  <a:pt x="465684" y="144294"/>
                  <a:pt x="463429" y="147001"/>
                </a:cubicBezTo>
                <a:cubicBezTo>
                  <a:pt x="461512" y="149302"/>
                  <a:pt x="460563" y="152359"/>
                  <a:pt x="458446" y="154476"/>
                </a:cubicBezTo>
                <a:cubicBezTo>
                  <a:pt x="456329" y="156593"/>
                  <a:pt x="453408" y="157718"/>
                  <a:pt x="450971" y="159459"/>
                </a:cubicBezTo>
                <a:cubicBezTo>
                  <a:pt x="447592" y="161873"/>
                  <a:pt x="444158" y="164232"/>
                  <a:pt x="441005" y="166934"/>
                </a:cubicBezTo>
                <a:cubicBezTo>
                  <a:pt x="412425" y="191430"/>
                  <a:pt x="451621" y="158809"/>
                  <a:pt x="428547" y="181883"/>
                </a:cubicBezTo>
                <a:cubicBezTo>
                  <a:pt x="426430" y="184000"/>
                  <a:pt x="423564" y="185205"/>
                  <a:pt x="421072" y="186866"/>
                </a:cubicBezTo>
                <a:cubicBezTo>
                  <a:pt x="417750" y="191849"/>
                  <a:pt x="413000" y="196134"/>
                  <a:pt x="411106" y="201816"/>
                </a:cubicBezTo>
                <a:cubicBezTo>
                  <a:pt x="410276" y="204307"/>
                  <a:pt x="409918" y="207010"/>
                  <a:pt x="408615" y="209290"/>
                </a:cubicBezTo>
                <a:cubicBezTo>
                  <a:pt x="406555" y="212895"/>
                  <a:pt x="403798" y="216066"/>
                  <a:pt x="401140" y="219256"/>
                </a:cubicBezTo>
                <a:cubicBezTo>
                  <a:pt x="399636" y="221061"/>
                  <a:pt x="397460" y="222285"/>
                  <a:pt x="396157" y="224240"/>
                </a:cubicBezTo>
                <a:cubicBezTo>
                  <a:pt x="393306" y="228516"/>
                  <a:pt x="390011" y="236366"/>
                  <a:pt x="388682" y="241680"/>
                </a:cubicBezTo>
                <a:cubicBezTo>
                  <a:pt x="388480" y="242486"/>
                  <a:pt x="388682" y="243341"/>
                  <a:pt x="388682" y="244172"/>
                </a:cubicBezTo>
                <a:lnTo>
                  <a:pt x="460937" y="149493"/>
                </a:lnTo>
                <a:lnTo>
                  <a:pt x="450971" y="211782"/>
                </a:lnTo>
                <a:lnTo>
                  <a:pt x="443496" y="134544"/>
                </a:lnTo>
                <a:lnTo>
                  <a:pt x="568074" y="9966"/>
                </a:lnTo>
                <a:lnTo>
                  <a:pt x="428547" y="134544"/>
                </a:lnTo>
                <a:lnTo>
                  <a:pt x="77238" y="391174"/>
                </a:lnTo>
                <a:lnTo>
                  <a:pt x="82221" y="326393"/>
                </a:lnTo>
                <a:lnTo>
                  <a:pt x="244172" y="259121"/>
                </a:lnTo>
              </a:path>
            </a:pathLst>
          </a:cu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6547801" y="6371275"/>
            <a:ext cx="373733" cy="356293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6370900" y="6501707"/>
            <a:ext cx="373733" cy="356293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6218915" y="6588663"/>
            <a:ext cx="373733" cy="24566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5952320" y="6185514"/>
            <a:ext cx="373733" cy="24566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5893768" y="6210696"/>
            <a:ext cx="373733" cy="24566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817776" y="6238850"/>
            <a:ext cx="373733" cy="24566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625304" y="6262268"/>
            <a:ext cx="373733" cy="24566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5496989" y="6276735"/>
            <a:ext cx="373733" cy="24566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5310122" y="6520272"/>
            <a:ext cx="373733" cy="24566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5228524" y="6215630"/>
            <a:ext cx="573215" cy="367876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/>
          <p:cNvSpPr txBox="1"/>
          <p:nvPr/>
        </p:nvSpPr>
        <p:spPr>
          <a:xfrm>
            <a:off x="-23351" y="1036986"/>
            <a:ext cx="4092819" cy="330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4000" b="1" dirty="0">
                <a:solidFill>
                  <a:schemeClr val="accent1"/>
                </a:solidFill>
                <a:latin typeface="Garamond" panose="02020404030301010803" pitchFamily="18" charset="0"/>
              </a:rPr>
              <a:t>Climate change</a:t>
            </a:r>
            <a:endParaRPr lang="en-US" sz="4000" spc="30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295835" y="1367461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 25"/>
          <p:cNvSpPr/>
          <p:nvPr/>
        </p:nvSpPr>
        <p:spPr>
          <a:xfrm>
            <a:off x="295835" y="1509994"/>
            <a:ext cx="35318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</a:rPr>
              <a:t>Natural Causes of Climate Change</a:t>
            </a:r>
            <a:endParaRPr lang="en-US" b="1" dirty="0"/>
          </a:p>
        </p:txBody>
      </p:sp>
      <p:sp>
        <p:nvSpPr>
          <p:cNvPr id="27" name="Rectangle 26"/>
          <p:cNvSpPr/>
          <p:nvPr/>
        </p:nvSpPr>
        <p:spPr>
          <a:xfrm>
            <a:off x="295835" y="5780372"/>
            <a:ext cx="1690620" cy="947196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0" name="Diagram 29"/>
          <p:cNvGraphicFramePr/>
          <p:nvPr>
            <p:extLst>
              <p:ext uri="{D42A27DB-BD31-4B8C-83A1-F6EECF244321}">
                <p14:modId xmlns:p14="http://schemas.microsoft.com/office/powerpoint/2010/main" val="992353218"/>
              </p:ext>
            </p:extLst>
          </p:nvPr>
        </p:nvGraphicFramePr>
        <p:xfrm>
          <a:off x="-831717" y="2655328"/>
          <a:ext cx="6643888" cy="2121204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28" name="Rectangle 27"/>
          <p:cNvSpPr/>
          <p:nvPr/>
        </p:nvSpPr>
        <p:spPr>
          <a:xfrm>
            <a:off x="10098822" y="6034493"/>
            <a:ext cx="1976718" cy="793376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15980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Oval 13"/>
          <p:cNvSpPr/>
          <p:nvPr/>
        </p:nvSpPr>
        <p:spPr>
          <a:xfrm>
            <a:off x="6547801" y="6371275"/>
            <a:ext cx="373733" cy="356293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6139187" y="6341003"/>
            <a:ext cx="695143" cy="391174"/>
          </a:xfrm>
          <a:custGeom>
            <a:avLst/>
            <a:gdLst>
              <a:gd name="connsiteX0" fmla="*/ 695143 w 695143"/>
              <a:gd name="connsiteY0" fmla="*/ 64780 h 391174"/>
              <a:gd name="connsiteX1" fmla="*/ 695143 w 695143"/>
              <a:gd name="connsiteY1" fmla="*/ 64780 h 391174"/>
              <a:gd name="connsiteX2" fmla="*/ 672719 w 695143"/>
              <a:gd name="connsiteY2" fmla="*/ 107137 h 391174"/>
              <a:gd name="connsiteX3" fmla="*/ 665245 w 695143"/>
              <a:gd name="connsiteY3" fmla="*/ 117103 h 391174"/>
              <a:gd name="connsiteX4" fmla="*/ 662753 w 695143"/>
              <a:gd name="connsiteY4" fmla="*/ 129560 h 391174"/>
              <a:gd name="connsiteX5" fmla="*/ 657770 w 695143"/>
              <a:gd name="connsiteY5" fmla="*/ 137035 h 391174"/>
              <a:gd name="connsiteX6" fmla="*/ 642821 w 695143"/>
              <a:gd name="connsiteY6" fmla="*/ 159459 h 391174"/>
              <a:gd name="connsiteX7" fmla="*/ 630363 w 695143"/>
              <a:gd name="connsiteY7" fmla="*/ 179392 h 391174"/>
              <a:gd name="connsiteX8" fmla="*/ 627871 w 695143"/>
              <a:gd name="connsiteY8" fmla="*/ 186866 h 391174"/>
              <a:gd name="connsiteX9" fmla="*/ 620397 w 695143"/>
              <a:gd name="connsiteY9" fmla="*/ 199324 h 391174"/>
              <a:gd name="connsiteX10" fmla="*/ 617905 w 695143"/>
              <a:gd name="connsiteY10" fmla="*/ 206799 h 391174"/>
              <a:gd name="connsiteX11" fmla="*/ 610430 w 695143"/>
              <a:gd name="connsiteY11" fmla="*/ 211782 h 391174"/>
              <a:gd name="connsiteX12" fmla="*/ 595481 w 695143"/>
              <a:gd name="connsiteY12" fmla="*/ 231714 h 391174"/>
              <a:gd name="connsiteX13" fmla="*/ 585515 w 695143"/>
              <a:gd name="connsiteY13" fmla="*/ 246663 h 391174"/>
              <a:gd name="connsiteX14" fmla="*/ 570566 w 695143"/>
              <a:gd name="connsiteY14" fmla="*/ 254138 h 391174"/>
              <a:gd name="connsiteX15" fmla="*/ 555616 w 695143"/>
              <a:gd name="connsiteY15" fmla="*/ 259121 h 391174"/>
              <a:gd name="connsiteX16" fmla="*/ 540667 w 695143"/>
              <a:gd name="connsiteY16" fmla="*/ 269087 h 391174"/>
              <a:gd name="connsiteX17" fmla="*/ 548142 w 695143"/>
              <a:gd name="connsiteY17" fmla="*/ 234206 h 391174"/>
              <a:gd name="connsiteX18" fmla="*/ 573057 w 695143"/>
              <a:gd name="connsiteY18" fmla="*/ 156968 h 391174"/>
              <a:gd name="connsiteX19" fmla="*/ 578040 w 695143"/>
              <a:gd name="connsiteY19" fmla="*/ 142018 h 391174"/>
              <a:gd name="connsiteX20" fmla="*/ 592990 w 695143"/>
              <a:gd name="connsiteY20" fmla="*/ 119594 h 391174"/>
              <a:gd name="connsiteX21" fmla="*/ 595481 w 695143"/>
              <a:gd name="connsiteY21" fmla="*/ 112120 h 391174"/>
              <a:gd name="connsiteX22" fmla="*/ 610430 w 695143"/>
              <a:gd name="connsiteY22" fmla="*/ 107137 h 391174"/>
              <a:gd name="connsiteX23" fmla="*/ 617905 w 695143"/>
              <a:gd name="connsiteY23" fmla="*/ 104645 h 391174"/>
              <a:gd name="connsiteX24" fmla="*/ 637838 w 695143"/>
              <a:gd name="connsiteY24" fmla="*/ 99662 h 391174"/>
              <a:gd name="connsiteX25" fmla="*/ 647804 w 695143"/>
              <a:gd name="connsiteY25" fmla="*/ 94679 h 391174"/>
              <a:gd name="connsiteX26" fmla="*/ 657770 w 695143"/>
              <a:gd name="connsiteY26" fmla="*/ 92187 h 391174"/>
              <a:gd name="connsiteX27" fmla="*/ 665245 w 695143"/>
              <a:gd name="connsiteY27" fmla="*/ 89696 h 391174"/>
              <a:gd name="connsiteX28" fmla="*/ 687669 w 695143"/>
              <a:gd name="connsiteY28" fmla="*/ 102153 h 391174"/>
              <a:gd name="connsiteX29" fmla="*/ 690160 w 695143"/>
              <a:gd name="connsiteY29" fmla="*/ 109628 h 391174"/>
              <a:gd name="connsiteX30" fmla="*/ 692652 w 695143"/>
              <a:gd name="connsiteY30" fmla="*/ 119594 h 391174"/>
              <a:gd name="connsiteX31" fmla="*/ 620397 w 695143"/>
              <a:gd name="connsiteY31" fmla="*/ 144510 h 391174"/>
              <a:gd name="connsiteX32" fmla="*/ 617905 w 695143"/>
              <a:gd name="connsiteY32" fmla="*/ 181883 h 391174"/>
              <a:gd name="connsiteX33" fmla="*/ 612922 w 695143"/>
              <a:gd name="connsiteY33" fmla="*/ 196832 h 391174"/>
              <a:gd name="connsiteX34" fmla="*/ 600464 w 695143"/>
              <a:gd name="connsiteY34" fmla="*/ 224240 h 391174"/>
              <a:gd name="connsiteX35" fmla="*/ 590498 w 695143"/>
              <a:gd name="connsiteY35" fmla="*/ 241680 h 391174"/>
              <a:gd name="connsiteX36" fmla="*/ 573057 w 695143"/>
              <a:gd name="connsiteY36" fmla="*/ 274071 h 391174"/>
              <a:gd name="connsiteX37" fmla="*/ 478378 w 695143"/>
              <a:gd name="connsiteY37" fmla="*/ 281545 h 391174"/>
              <a:gd name="connsiteX38" fmla="*/ 630363 w 695143"/>
              <a:gd name="connsiteY38" fmla="*/ 67272 h 391174"/>
              <a:gd name="connsiteX39" fmla="*/ 543159 w 695143"/>
              <a:gd name="connsiteY39" fmla="*/ 22424 h 391174"/>
              <a:gd name="connsiteX40" fmla="*/ 204307 w 695143"/>
              <a:gd name="connsiteY40" fmla="*/ 311444 h 391174"/>
              <a:gd name="connsiteX41" fmla="*/ 0 w 695143"/>
              <a:gd name="connsiteY41" fmla="*/ 351309 h 391174"/>
              <a:gd name="connsiteX42" fmla="*/ 171917 w 695143"/>
              <a:gd name="connsiteY42" fmla="*/ 279054 h 391174"/>
              <a:gd name="connsiteX43" fmla="*/ 348817 w 695143"/>
              <a:gd name="connsiteY43" fmla="*/ 204307 h 391174"/>
              <a:gd name="connsiteX44" fmla="*/ 348817 w 695143"/>
              <a:gd name="connsiteY44" fmla="*/ 204307 h 391174"/>
              <a:gd name="connsiteX45" fmla="*/ 343834 w 695143"/>
              <a:gd name="connsiteY45" fmla="*/ 186866 h 391174"/>
              <a:gd name="connsiteX46" fmla="*/ 503294 w 695143"/>
              <a:gd name="connsiteY46" fmla="*/ 89696 h 391174"/>
              <a:gd name="connsiteX47" fmla="*/ 610430 w 695143"/>
              <a:gd name="connsiteY47" fmla="*/ 0 h 391174"/>
              <a:gd name="connsiteX48" fmla="*/ 485853 w 695143"/>
              <a:gd name="connsiteY48" fmla="*/ 109628 h 391174"/>
              <a:gd name="connsiteX49" fmla="*/ 473395 w 695143"/>
              <a:gd name="connsiteY49" fmla="*/ 129560 h 391174"/>
              <a:gd name="connsiteX50" fmla="*/ 470903 w 695143"/>
              <a:gd name="connsiteY50" fmla="*/ 139527 h 391174"/>
              <a:gd name="connsiteX51" fmla="*/ 463429 w 695143"/>
              <a:gd name="connsiteY51" fmla="*/ 147001 h 391174"/>
              <a:gd name="connsiteX52" fmla="*/ 458446 w 695143"/>
              <a:gd name="connsiteY52" fmla="*/ 154476 h 391174"/>
              <a:gd name="connsiteX53" fmla="*/ 450971 w 695143"/>
              <a:gd name="connsiteY53" fmla="*/ 159459 h 391174"/>
              <a:gd name="connsiteX54" fmla="*/ 441005 w 695143"/>
              <a:gd name="connsiteY54" fmla="*/ 166934 h 391174"/>
              <a:gd name="connsiteX55" fmla="*/ 428547 w 695143"/>
              <a:gd name="connsiteY55" fmla="*/ 181883 h 391174"/>
              <a:gd name="connsiteX56" fmla="*/ 421072 w 695143"/>
              <a:gd name="connsiteY56" fmla="*/ 186866 h 391174"/>
              <a:gd name="connsiteX57" fmla="*/ 411106 w 695143"/>
              <a:gd name="connsiteY57" fmla="*/ 201816 h 391174"/>
              <a:gd name="connsiteX58" fmla="*/ 408615 w 695143"/>
              <a:gd name="connsiteY58" fmla="*/ 209290 h 391174"/>
              <a:gd name="connsiteX59" fmla="*/ 401140 w 695143"/>
              <a:gd name="connsiteY59" fmla="*/ 219256 h 391174"/>
              <a:gd name="connsiteX60" fmla="*/ 396157 w 695143"/>
              <a:gd name="connsiteY60" fmla="*/ 224240 h 391174"/>
              <a:gd name="connsiteX61" fmla="*/ 388682 w 695143"/>
              <a:gd name="connsiteY61" fmla="*/ 241680 h 391174"/>
              <a:gd name="connsiteX62" fmla="*/ 388682 w 695143"/>
              <a:gd name="connsiteY62" fmla="*/ 244172 h 391174"/>
              <a:gd name="connsiteX63" fmla="*/ 460937 w 695143"/>
              <a:gd name="connsiteY63" fmla="*/ 149493 h 391174"/>
              <a:gd name="connsiteX64" fmla="*/ 450971 w 695143"/>
              <a:gd name="connsiteY64" fmla="*/ 211782 h 391174"/>
              <a:gd name="connsiteX65" fmla="*/ 443496 w 695143"/>
              <a:gd name="connsiteY65" fmla="*/ 134544 h 391174"/>
              <a:gd name="connsiteX66" fmla="*/ 568074 w 695143"/>
              <a:gd name="connsiteY66" fmla="*/ 9966 h 391174"/>
              <a:gd name="connsiteX67" fmla="*/ 428547 w 695143"/>
              <a:gd name="connsiteY67" fmla="*/ 134544 h 391174"/>
              <a:gd name="connsiteX68" fmla="*/ 77238 w 695143"/>
              <a:gd name="connsiteY68" fmla="*/ 391174 h 391174"/>
              <a:gd name="connsiteX69" fmla="*/ 82221 w 695143"/>
              <a:gd name="connsiteY69" fmla="*/ 326393 h 391174"/>
              <a:gd name="connsiteX70" fmla="*/ 244172 w 695143"/>
              <a:gd name="connsiteY70" fmla="*/ 259121 h 391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695143" h="391174">
                <a:moveTo>
                  <a:pt x="695143" y="64780"/>
                </a:moveTo>
                <a:lnTo>
                  <a:pt x="695143" y="64780"/>
                </a:lnTo>
                <a:cubicBezTo>
                  <a:pt x="688153" y="78761"/>
                  <a:pt x="681527" y="93925"/>
                  <a:pt x="672719" y="107137"/>
                </a:cubicBezTo>
                <a:cubicBezTo>
                  <a:pt x="670416" y="110592"/>
                  <a:pt x="667736" y="113781"/>
                  <a:pt x="665245" y="117103"/>
                </a:cubicBezTo>
                <a:cubicBezTo>
                  <a:pt x="664414" y="121255"/>
                  <a:pt x="664240" y="125595"/>
                  <a:pt x="662753" y="129560"/>
                </a:cubicBezTo>
                <a:cubicBezTo>
                  <a:pt x="661701" y="132364"/>
                  <a:pt x="659357" y="134496"/>
                  <a:pt x="657770" y="137035"/>
                </a:cubicBezTo>
                <a:cubicBezTo>
                  <a:pt x="645757" y="156256"/>
                  <a:pt x="655260" y="142873"/>
                  <a:pt x="642821" y="159459"/>
                </a:cubicBezTo>
                <a:cubicBezTo>
                  <a:pt x="637214" y="176277"/>
                  <a:pt x="644871" y="156180"/>
                  <a:pt x="630363" y="179392"/>
                </a:cubicBezTo>
                <a:cubicBezTo>
                  <a:pt x="628971" y="181619"/>
                  <a:pt x="629045" y="184517"/>
                  <a:pt x="627871" y="186866"/>
                </a:cubicBezTo>
                <a:cubicBezTo>
                  <a:pt x="625705" y="191197"/>
                  <a:pt x="622563" y="194993"/>
                  <a:pt x="620397" y="199324"/>
                </a:cubicBezTo>
                <a:cubicBezTo>
                  <a:pt x="619222" y="201673"/>
                  <a:pt x="619546" y="204748"/>
                  <a:pt x="617905" y="206799"/>
                </a:cubicBezTo>
                <a:cubicBezTo>
                  <a:pt x="616034" y="209137"/>
                  <a:pt x="612922" y="210121"/>
                  <a:pt x="610430" y="211782"/>
                </a:cubicBezTo>
                <a:cubicBezTo>
                  <a:pt x="605447" y="218426"/>
                  <a:pt x="600088" y="224804"/>
                  <a:pt x="595481" y="231714"/>
                </a:cubicBezTo>
                <a:cubicBezTo>
                  <a:pt x="592159" y="236697"/>
                  <a:pt x="591196" y="244769"/>
                  <a:pt x="585515" y="246663"/>
                </a:cubicBezTo>
                <a:cubicBezTo>
                  <a:pt x="558241" y="255755"/>
                  <a:pt x="599558" y="241253"/>
                  <a:pt x="570566" y="254138"/>
                </a:cubicBezTo>
                <a:cubicBezTo>
                  <a:pt x="565766" y="256271"/>
                  <a:pt x="555616" y="259121"/>
                  <a:pt x="555616" y="259121"/>
                </a:cubicBezTo>
                <a:cubicBezTo>
                  <a:pt x="550633" y="262443"/>
                  <a:pt x="539412" y="274943"/>
                  <a:pt x="540667" y="269087"/>
                </a:cubicBezTo>
                <a:cubicBezTo>
                  <a:pt x="543159" y="257460"/>
                  <a:pt x="545388" y="245774"/>
                  <a:pt x="548142" y="234206"/>
                </a:cubicBezTo>
                <a:cubicBezTo>
                  <a:pt x="552624" y="215381"/>
                  <a:pt x="573010" y="157110"/>
                  <a:pt x="573057" y="156968"/>
                </a:cubicBezTo>
                <a:cubicBezTo>
                  <a:pt x="574718" y="151985"/>
                  <a:pt x="575337" y="146522"/>
                  <a:pt x="578040" y="142018"/>
                </a:cubicBezTo>
                <a:cubicBezTo>
                  <a:pt x="587652" y="125999"/>
                  <a:pt x="582609" y="133434"/>
                  <a:pt x="592990" y="119594"/>
                </a:cubicBezTo>
                <a:cubicBezTo>
                  <a:pt x="593820" y="117103"/>
                  <a:pt x="593344" y="113646"/>
                  <a:pt x="595481" y="112120"/>
                </a:cubicBezTo>
                <a:cubicBezTo>
                  <a:pt x="599755" y="109067"/>
                  <a:pt x="605447" y="108798"/>
                  <a:pt x="610430" y="107137"/>
                </a:cubicBezTo>
                <a:cubicBezTo>
                  <a:pt x="612922" y="106306"/>
                  <a:pt x="615357" y="105282"/>
                  <a:pt x="617905" y="104645"/>
                </a:cubicBezTo>
                <a:lnTo>
                  <a:pt x="637838" y="99662"/>
                </a:lnTo>
                <a:cubicBezTo>
                  <a:pt x="641160" y="98001"/>
                  <a:pt x="644326" y="95983"/>
                  <a:pt x="647804" y="94679"/>
                </a:cubicBezTo>
                <a:cubicBezTo>
                  <a:pt x="651010" y="93477"/>
                  <a:pt x="654477" y="93128"/>
                  <a:pt x="657770" y="92187"/>
                </a:cubicBezTo>
                <a:cubicBezTo>
                  <a:pt x="660295" y="91465"/>
                  <a:pt x="662753" y="90526"/>
                  <a:pt x="665245" y="89696"/>
                </a:cubicBezTo>
                <a:cubicBezTo>
                  <a:pt x="680651" y="94098"/>
                  <a:pt x="681764" y="90344"/>
                  <a:pt x="687669" y="102153"/>
                </a:cubicBezTo>
                <a:cubicBezTo>
                  <a:pt x="688844" y="104502"/>
                  <a:pt x="689438" y="107103"/>
                  <a:pt x="690160" y="109628"/>
                </a:cubicBezTo>
                <a:cubicBezTo>
                  <a:pt x="691101" y="112921"/>
                  <a:pt x="692652" y="119594"/>
                  <a:pt x="692652" y="119594"/>
                </a:cubicBezTo>
                <a:lnTo>
                  <a:pt x="620397" y="144510"/>
                </a:lnTo>
                <a:cubicBezTo>
                  <a:pt x="619566" y="156968"/>
                  <a:pt x="619671" y="169523"/>
                  <a:pt x="617905" y="181883"/>
                </a:cubicBezTo>
                <a:cubicBezTo>
                  <a:pt x="617162" y="187083"/>
                  <a:pt x="614689" y="191885"/>
                  <a:pt x="612922" y="196832"/>
                </a:cubicBezTo>
                <a:cubicBezTo>
                  <a:pt x="605270" y="218257"/>
                  <a:pt x="609014" y="211414"/>
                  <a:pt x="600464" y="224240"/>
                </a:cubicBezTo>
                <a:cubicBezTo>
                  <a:pt x="593273" y="253011"/>
                  <a:pt x="604352" y="215952"/>
                  <a:pt x="590498" y="241680"/>
                </a:cubicBezTo>
                <a:cubicBezTo>
                  <a:pt x="570765" y="278326"/>
                  <a:pt x="590189" y="256939"/>
                  <a:pt x="573057" y="274071"/>
                </a:cubicBezTo>
                <a:cubicBezTo>
                  <a:pt x="560850" y="310698"/>
                  <a:pt x="573192" y="281545"/>
                  <a:pt x="478378" y="281545"/>
                </a:cubicBezTo>
                <a:lnTo>
                  <a:pt x="630363" y="67272"/>
                </a:lnTo>
                <a:lnTo>
                  <a:pt x="543159" y="22424"/>
                </a:lnTo>
                <a:lnTo>
                  <a:pt x="204307" y="311444"/>
                </a:lnTo>
                <a:lnTo>
                  <a:pt x="0" y="351309"/>
                </a:lnTo>
                <a:lnTo>
                  <a:pt x="171917" y="279054"/>
                </a:lnTo>
                <a:lnTo>
                  <a:pt x="348817" y="204307"/>
                </a:lnTo>
                <a:lnTo>
                  <a:pt x="348817" y="204307"/>
                </a:lnTo>
                <a:lnTo>
                  <a:pt x="343834" y="186866"/>
                </a:lnTo>
                <a:lnTo>
                  <a:pt x="503294" y="89696"/>
                </a:lnTo>
                <a:lnTo>
                  <a:pt x="610430" y="0"/>
                </a:lnTo>
                <a:lnTo>
                  <a:pt x="485853" y="109628"/>
                </a:lnTo>
                <a:cubicBezTo>
                  <a:pt x="481700" y="116272"/>
                  <a:pt x="476899" y="122552"/>
                  <a:pt x="473395" y="129560"/>
                </a:cubicBezTo>
                <a:cubicBezTo>
                  <a:pt x="471863" y="132623"/>
                  <a:pt x="472602" y="136554"/>
                  <a:pt x="470903" y="139527"/>
                </a:cubicBezTo>
                <a:cubicBezTo>
                  <a:pt x="469155" y="142586"/>
                  <a:pt x="465684" y="144294"/>
                  <a:pt x="463429" y="147001"/>
                </a:cubicBezTo>
                <a:cubicBezTo>
                  <a:pt x="461512" y="149302"/>
                  <a:pt x="460563" y="152359"/>
                  <a:pt x="458446" y="154476"/>
                </a:cubicBezTo>
                <a:cubicBezTo>
                  <a:pt x="456329" y="156593"/>
                  <a:pt x="453408" y="157718"/>
                  <a:pt x="450971" y="159459"/>
                </a:cubicBezTo>
                <a:cubicBezTo>
                  <a:pt x="447592" y="161873"/>
                  <a:pt x="444158" y="164232"/>
                  <a:pt x="441005" y="166934"/>
                </a:cubicBezTo>
                <a:cubicBezTo>
                  <a:pt x="412425" y="191430"/>
                  <a:pt x="451621" y="158809"/>
                  <a:pt x="428547" y="181883"/>
                </a:cubicBezTo>
                <a:cubicBezTo>
                  <a:pt x="426430" y="184000"/>
                  <a:pt x="423564" y="185205"/>
                  <a:pt x="421072" y="186866"/>
                </a:cubicBezTo>
                <a:cubicBezTo>
                  <a:pt x="417750" y="191849"/>
                  <a:pt x="413000" y="196134"/>
                  <a:pt x="411106" y="201816"/>
                </a:cubicBezTo>
                <a:cubicBezTo>
                  <a:pt x="410276" y="204307"/>
                  <a:pt x="409918" y="207010"/>
                  <a:pt x="408615" y="209290"/>
                </a:cubicBezTo>
                <a:cubicBezTo>
                  <a:pt x="406555" y="212895"/>
                  <a:pt x="403798" y="216066"/>
                  <a:pt x="401140" y="219256"/>
                </a:cubicBezTo>
                <a:cubicBezTo>
                  <a:pt x="399636" y="221061"/>
                  <a:pt x="397460" y="222285"/>
                  <a:pt x="396157" y="224240"/>
                </a:cubicBezTo>
                <a:cubicBezTo>
                  <a:pt x="393306" y="228516"/>
                  <a:pt x="390011" y="236366"/>
                  <a:pt x="388682" y="241680"/>
                </a:cubicBezTo>
                <a:cubicBezTo>
                  <a:pt x="388480" y="242486"/>
                  <a:pt x="388682" y="243341"/>
                  <a:pt x="388682" y="244172"/>
                </a:cubicBezTo>
                <a:lnTo>
                  <a:pt x="460937" y="149493"/>
                </a:lnTo>
                <a:lnTo>
                  <a:pt x="450971" y="211782"/>
                </a:lnTo>
                <a:lnTo>
                  <a:pt x="443496" y="134544"/>
                </a:lnTo>
                <a:lnTo>
                  <a:pt x="568074" y="9966"/>
                </a:lnTo>
                <a:lnTo>
                  <a:pt x="428547" y="134544"/>
                </a:lnTo>
                <a:lnTo>
                  <a:pt x="77238" y="391174"/>
                </a:lnTo>
                <a:lnTo>
                  <a:pt x="82221" y="326393"/>
                </a:lnTo>
                <a:lnTo>
                  <a:pt x="244172" y="259121"/>
                </a:lnTo>
              </a:path>
            </a:pathLst>
          </a:cu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5952320" y="6185514"/>
            <a:ext cx="373733" cy="24566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5496989" y="6276735"/>
            <a:ext cx="373733" cy="24566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817776" y="6238850"/>
            <a:ext cx="373733" cy="24566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5893768" y="6210696"/>
            <a:ext cx="373733" cy="24566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625304" y="6262268"/>
            <a:ext cx="373733" cy="24566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5228524" y="6215630"/>
            <a:ext cx="573215" cy="367876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3482788" y="4643323"/>
            <a:ext cx="5338483" cy="2209572"/>
          </a:xfrm>
          <a:prstGeom prst="rect">
            <a:avLst/>
          </a:prstGeom>
          <a:solidFill>
            <a:srgbClr val="FFFFFF"/>
          </a:solidFill>
          <a:ln w="3175"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4002796" y="1989693"/>
            <a:ext cx="7142323" cy="4511190"/>
          </a:xfrm>
          <a:prstGeom prst="rect">
            <a:avLst/>
          </a:prstGeom>
          <a:solidFill>
            <a:srgbClr val="F2F2F2"/>
          </a:solidFill>
          <a:ln w="3175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6370900" y="6501707"/>
            <a:ext cx="373733" cy="356293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6218915" y="6588663"/>
            <a:ext cx="373733" cy="24566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5310122" y="6520272"/>
            <a:ext cx="373733" cy="24566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/>
          <p:cNvSpPr txBox="1"/>
          <p:nvPr/>
        </p:nvSpPr>
        <p:spPr>
          <a:xfrm>
            <a:off x="-23351" y="1036986"/>
            <a:ext cx="4092819" cy="330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4000" b="1" dirty="0">
                <a:solidFill>
                  <a:schemeClr val="accent1"/>
                </a:solidFill>
                <a:latin typeface="Garamond" panose="02020404030301010803" pitchFamily="18" charset="0"/>
              </a:rPr>
              <a:t>Climate change</a:t>
            </a:r>
            <a:endParaRPr lang="en-US" sz="4000" spc="30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295835" y="1367461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 25"/>
          <p:cNvSpPr/>
          <p:nvPr/>
        </p:nvSpPr>
        <p:spPr>
          <a:xfrm>
            <a:off x="295835" y="1509994"/>
            <a:ext cx="35318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</a:rPr>
              <a:t>Human Causes of Climate Change</a:t>
            </a:r>
          </a:p>
        </p:txBody>
      </p:sp>
      <p:sp>
        <p:nvSpPr>
          <p:cNvPr id="5" name="Rectangle 4"/>
          <p:cNvSpPr/>
          <p:nvPr/>
        </p:nvSpPr>
        <p:spPr>
          <a:xfrm>
            <a:off x="295835" y="5959366"/>
            <a:ext cx="1690620" cy="7682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9" name="Picture 28" descr="203_co2-graph-061219.jpg"/>
          <p:cNvPicPr/>
          <p:nvPr/>
        </p:nvPicPr>
        <p:blipFill rotWithShape="1">
          <a:blip r:embed="rId3"/>
          <a:srcRect t="5221" b="30378"/>
          <a:stretch/>
        </p:blipFill>
        <p:spPr>
          <a:xfrm>
            <a:off x="4453892" y="1554917"/>
            <a:ext cx="7211235" cy="4528444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11255188" y="6262268"/>
            <a:ext cx="537883" cy="503671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699" t="646" r="14366" b="1731"/>
          <a:stretch/>
        </p:blipFill>
        <p:spPr>
          <a:xfrm>
            <a:off x="619407" y="3486995"/>
            <a:ext cx="2807302" cy="2596366"/>
          </a:xfrm>
          <a:prstGeom prst="bentArrow">
            <a:avLst>
              <a:gd name="adj1" fmla="val 27059"/>
              <a:gd name="adj2" fmla="val 36315"/>
              <a:gd name="adj3" fmla="val 31951"/>
              <a:gd name="adj4" fmla="val 50442"/>
            </a:avLst>
          </a:prstGeom>
        </p:spPr>
      </p:pic>
    </p:spTree>
    <p:extLst>
      <p:ext uri="{BB962C8B-B14F-4D97-AF65-F5344CB8AC3E}">
        <p14:creationId xmlns:p14="http://schemas.microsoft.com/office/powerpoint/2010/main" val="1968822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Oval 27"/>
          <p:cNvSpPr/>
          <p:nvPr/>
        </p:nvSpPr>
        <p:spPr>
          <a:xfrm>
            <a:off x="5683855" y="-1182414"/>
            <a:ext cx="7196573" cy="714545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ounded Rectangle 26"/>
          <p:cNvSpPr/>
          <p:nvPr/>
        </p:nvSpPr>
        <p:spPr>
          <a:xfrm>
            <a:off x="-567559" y="2142938"/>
            <a:ext cx="1135117" cy="3816428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 11"/>
          <p:cNvSpPr/>
          <p:nvPr/>
        </p:nvSpPr>
        <p:spPr>
          <a:xfrm>
            <a:off x="6139187" y="6341003"/>
            <a:ext cx="695143" cy="391174"/>
          </a:xfrm>
          <a:custGeom>
            <a:avLst/>
            <a:gdLst>
              <a:gd name="connsiteX0" fmla="*/ 695143 w 695143"/>
              <a:gd name="connsiteY0" fmla="*/ 64780 h 391174"/>
              <a:gd name="connsiteX1" fmla="*/ 695143 w 695143"/>
              <a:gd name="connsiteY1" fmla="*/ 64780 h 391174"/>
              <a:gd name="connsiteX2" fmla="*/ 672719 w 695143"/>
              <a:gd name="connsiteY2" fmla="*/ 107137 h 391174"/>
              <a:gd name="connsiteX3" fmla="*/ 665245 w 695143"/>
              <a:gd name="connsiteY3" fmla="*/ 117103 h 391174"/>
              <a:gd name="connsiteX4" fmla="*/ 662753 w 695143"/>
              <a:gd name="connsiteY4" fmla="*/ 129560 h 391174"/>
              <a:gd name="connsiteX5" fmla="*/ 657770 w 695143"/>
              <a:gd name="connsiteY5" fmla="*/ 137035 h 391174"/>
              <a:gd name="connsiteX6" fmla="*/ 642821 w 695143"/>
              <a:gd name="connsiteY6" fmla="*/ 159459 h 391174"/>
              <a:gd name="connsiteX7" fmla="*/ 630363 w 695143"/>
              <a:gd name="connsiteY7" fmla="*/ 179392 h 391174"/>
              <a:gd name="connsiteX8" fmla="*/ 627871 w 695143"/>
              <a:gd name="connsiteY8" fmla="*/ 186866 h 391174"/>
              <a:gd name="connsiteX9" fmla="*/ 620397 w 695143"/>
              <a:gd name="connsiteY9" fmla="*/ 199324 h 391174"/>
              <a:gd name="connsiteX10" fmla="*/ 617905 w 695143"/>
              <a:gd name="connsiteY10" fmla="*/ 206799 h 391174"/>
              <a:gd name="connsiteX11" fmla="*/ 610430 w 695143"/>
              <a:gd name="connsiteY11" fmla="*/ 211782 h 391174"/>
              <a:gd name="connsiteX12" fmla="*/ 595481 w 695143"/>
              <a:gd name="connsiteY12" fmla="*/ 231714 h 391174"/>
              <a:gd name="connsiteX13" fmla="*/ 585515 w 695143"/>
              <a:gd name="connsiteY13" fmla="*/ 246663 h 391174"/>
              <a:gd name="connsiteX14" fmla="*/ 570566 w 695143"/>
              <a:gd name="connsiteY14" fmla="*/ 254138 h 391174"/>
              <a:gd name="connsiteX15" fmla="*/ 555616 w 695143"/>
              <a:gd name="connsiteY15" fmla="*/ 259121 h 391174"/>
              <a:gd name="connsiteX16" fmla="*/ 540667 w 695143"/>
              <a:gd name="connsiteY16" fmla="*/ 269087 h 391174"/>
              <a:gd name="connsiteX17" fmla="*/ 548142 w 695143"/>
              <a:gd name="connsiteY17" fmla="*/ 234206 h 391174"/>
              <a:gd name="connsiteX18" fmla="*/ 573057 w 695143"/>
              <a:gd name="connsiteY18" fmla="*/ 156968 h 391174"/>
              <a:gd name="connsiteX19" fmla="*/ 578040 w 695143"/>
              <a:gd name="connsiteY19" fmla="*/ 142018 h 391174"/>
              <a:gd name="connsiteX20" fmla="*/ 592990 w 695143"/>
              <a:gd name="connsiteY20" fmla="*/ 119594 h 391174"/>
              <a:gd name="connsiteX21" fmla="*/ 595481 w 695143"/>
              <a:gd name="connsiteY21" fmla="*/ 112120 h 391174"/>
              <a:gd name="connsiteX22" fmla="*/ 610430 w 695143"/>
              <a:gd name="connsiteY22" fmla="*/ 107137 h 391174"/>
              <a:gd name="connsiteX23" fmla="*/ 617905 w 695143"/>
              <a:gd name="connsiteY23" fmla="*/ 104645 h 391174"/>
              <a:gd name="connsiteX24" fmla="*/ 637838 w 695143"/>
              <a:gd name="connsiteY24" fmla="*/ 99662 h 391174"/>
              <a:gd name="connsiteX25" fmla="*/ 647804 w 695143"/>
              <a:gd name="connsiteY25" fmla="*/ 94679 h 391174"/>
              <a:gd name="connsiteX26" fmla="*/ 657770 w 695143"/>
              <a:gd name="connsiteY26" fmla="*/ 92187 h 391174"/>
              <a:gd name="connsiteX27" fmla="*/ 665245 w 695143"/>
              <a:gd name="connsiteY27" fmla="*/ 89696 h 391174"/>
              <a:gd name="connsiteX28" fmla="*/ 687669 w 695143"/>
              <a:gd name="connsiteY28" fmla="*/ 102153 h 391174"/>
              <a:gd name="connsiteX29" fmla="*/ 690160 w 695143"/>
              <a:gd name="connsiteY29" fmla="*/ 109628 h 391174"/>
              <a:gd name="connsiteX30" fmla="*/ 692652 w 695143"/>
              <a:gd name="connsiteY30" fmla="*/ 119594 h 391174"/>
              <a:gd name="connsiteX31" fmla="*/ 620397 w 695143"/>
              <a:gd name="connsiteY31" fmla="*/ 144510 h 391174"/>
              <a:gd name="connsiteX32" fmla="*/ 617905 w 695143"/>
              <a:gd name="connsiteY32" fmla="*/ 181883 h 391174"/>
              <a:gd name="connsiteX33" fmla="*/ 612922 w 695143"/>
              <a:gd name="connsiteY33" fmla="*/ 196832 h 391174"/>
              <a:gd name="connsiteX34" fmla="*/ 600464 w 695143"/>
              <a:gd name="connsiteY34" fmla="*/ 224240 h 391174"/>
              <a:gd name="connsiteX35" fmla="*/ 590498 w 695143"/>
              <a:gd name="connsiteY35" fmla="*/ 241680 h 391174"/>
              <a:gd name="connsiteX36" fmla="*/ 573057 w 695143"/>
              <a:gd name="connsiteY36" fmla="*/ 274071 h 391174"/>
              <a:gd name="connsiteX37" fmla="*/ 478378 w 695143"/>
              <a:gd name="connsiteY37" fmla="*/ 281545 h 391174"/>
              <a:gd name="connsiteX38" fmla="*/ 630363 w 695143"/>
              <a:gd name="connsiteY38" fmla="*/ 67272 h 391174"/>
              <a:gd name="connsiteX39" fmla="*/ 543159 w 695143"/>
              <a:gd name="connsiteY39" fmla="*/ 22424 h 391174"/>
              <a:gd name="connsiteX40" fmla="*/ 204307 w 695143"/>
              <a:gd name="connsiteY40" fmla="*/ 311444 h 391174"/>
              <a:gd name="connsiteX41" fmla="*/ 0 w 695143"/>
              <a:gd name="connsiteY41" fmla="*/ 351309 h 391174"/>
              <a:gd name="connsiteX42" fmla="*/ 171917 w 695143"/>
              <a:gd name="connsiteY42" fmla="*/ 279054 h 391174"/>
              <a:gd name="connsiteX43" fmla="*/ 348817 w 695143"/>
              <a:gd name="connsiteY43" fmla="*/ 204307 h 391174"/>
              <a:gd name="connsiteX44" fmla="*/ 348817 w 695143"/>
              <a:gd name="connsiteY44" fmla="*/ 204307 h 391174"/>
              <a:gd name="connsiteX45" fmla="*/ 343834 w 695143"/>
              <a:gd name="connsiteY45" fmla="*/ 186866 h 391174"/>
              <a:gd name="connsiteX46" fmla="*/ 503294 w 695143"/>
              <a:gd name="connsiteY46" fmla="*/ 89696 h 391174"/>
              <a:gd name="connsiteX47" fmla="*/ 610430 w 695143"/>
              <a:gd name="connsiteY47" fmla="*/ 0 h 391174"/>
              <a:gd name="connsiteX48" fmla="*/ 485853 w 695143"/>
              <a:gd name="connsiteY48" fmla="*/ 109628 h 391174"/>
              <a:gd name="connsiteX49" fmla="*/ 473395 w 695143"/>
              <a:gd name="connsiteY49" fmla="*/ 129560 h 391174"/>
              <a:gd name="connsiteX50" fmla="*/ 470903 w 695143"/>
              <a:gd name="connsiteY50" fmla="*/ 139527 h 391174"/>
              <a:gd name="connsiteX51" fmla="*/ 463429 w 695143"/>
              <a:gd name="connsiteY51" fmla="*/ 147001 h 391174"/>
              <a:gd name="connsiteX52" fmla="*/ 458446 w 695143"/>
              <a:gd name="connsiteY52" fmla="*/ 154476 h 391174"/>
              <a:gd name="connsiteX53" fmla="*/ 450971 w 695143"/>
              <a:gd name="connsiteY53" fmla="*/ 159459 h 391174"/>
              <a:gd name="connsiteX54" fmla="*/ 441005 w 695143"/>
              <a:gd name="connsiteY54" fmla="*/ 166934 h 391174"/>
              <a:gd name="connsiteX55" fmla="*/ 428547 w 695143"/>
              <a:gd name="connsiteY55" fmla="*/ 181883 h 391174"/>
              <a:gd name="connsiteX56" fmla="*/ 421072 w 695143"/>
              <a:gd name="connsiteY56" fmla="*/ 186866 h 391174"/>
              <a:gd name="connsiteX57" fmla="*/ 411106 w 695143"/>
              <a:gd name="connsiteY57" fmla="*/ 201816 h 391174"/>
              <a:gd name="connsiteX58" fmla="*/ 408615 w 695143"/>
              <a:gd name="connsiteY58" fmla="*/ 209290 h 391174"/>
              <a:gd name="connsiteX59" fmla="*/ 401140 w 695143"/>
              <a:gd name="connsiteY59" fmla="*/ 219256 h 391174"/>
              <a:gd name="connsiteX60" fmla="*/ 396157 w 695143"/>
              <a:gd name="connsiteY60" fmla="*/ 224240 h 391174"/>
              <a:gd name="connsiteX61" fmla="*/ 388682 w 695143"/>
              <a:gd name="connsiteY61" fmla="*/ 241680 h 391174"/>
              <a:gd name="connsiteX62" fmla="*/ 388682 w 695143"/>
              <a:gd name="connsiteY62" fmla="*/ 244172 h 391174"/>
              <a:gd name="connsiteX63" fmla="*/ 460937 w 695143"/>
              <a:gd name="connsiteY63" fmla="*/ 149493 h 391174"/>
              <a:gd name="connsiteX64" fmla="*/ 450971 w 695143"/>
              <a:gd name="connsiteY64" fmla="*/ 211782 h 391174"/>
              <a:gd name="connsiteX65" fmla="*/ 443496 w 695143"/>
              <a:gd name="connsiteY65" fmla="*/ 134544 h 391174"/>
              <a:gd name="connsiteX66" fmla="*/ 568074 w 695143"/>
              <a:gd name="connsiteY66" fmla="*/ 9966 h 391174"/>
              <a:gd name="connsiteX67" fmla="*/ 428547 w 695143"/>
              <a:gd name="connsiteY67" fmla="*/ 134544 h 391174"/>
              <a:gd name="connsiteX68" fmla="*/ 77238 w 695143"/>
              <a:gd name="connsiteY68" fmla="*/ 391174 h 391174"/>
              <a:gd name="connsiteX69" fmla="*/ 82221 w 695143"/>
              <a:gd name="connsiteY69" fmla="*/ 326393 h 391174"/>
              <a:gd name="connsiteX70" fmla="*/ 244172 w 695143"/>
              <a:gd name="connsiteY70" fmla="*/ 259121 h 391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695143" h="391174">
                <a:moveTo>
                  <a:pt x="695143" y="64780"/>
                </a:moveTo>
                <a:lnTo>
                  <a:pt x="695143" y="64780"/>
                </a:lnTo>
                <a:cubicBezTo>
                  <a:pt x="688153" y="78761"/>
                  <a:pt x="681527" y="93925"/>
                  <a:pt x="672719" y="107137"/>
                </a:cubicBezTo>
                <a:cubicBezTo>
                  <a:pt x="670416" y="110592"/>
                  <a:pt x="667736" y="113781"/>
                  <a:pt x="665245" y="117103"/>
                </a:cubicBezTo>
                <a:cubicBezTo>
                  <a:pt x="664414" y="121255"/>
                  <a:pt x="664240" y="125595"/>
                  <a:pt x="662753" y="129560"/>
                </a:cubicBezTo>
                <a:cubicBezTo>
                  <a:pt x="661701" y="132364"/>
                  <a:pt x="659357" y="134496"/>
                  <a:pt x="657770" y="137035"/>
                </a:cubicBezTo>
                <a:cubicBezTo>
                  <a:pt x="645757" y="156256"/>
                  <a:pt x="655260" y="142873"/>
                  <a:pt x="642821" y="159459"/>
                </a:cubicBezTo>
                <a:cubicBezTo>
                  <a:pt x="637214" y="176277"/>
                  <a:pt x="644871" y="156180"/>
                  <a:pt x="630363" y="179392"/>
                </a:cubicBezTo>
                <a:cubicBezTo>
                  <a:pt x="628971" y="181619"/>
                  <a:pt x="629045" y="184517"/>
                  <a:pt x="627871" y="186866"/>
                </a:cubicBezTo>
                <a:cubicBezTo>
                  <a:pt x="625705" y="191197"/>
                  <a:pt x="622563" y="194993"/>
                  <a:pt x="620397" y="199324"/>
                </a:cubicBezTo>
                <a:cubicBezTo>
                  <a:pt x="619222" y="201673"/>
                  <a:pt x="619546" y="204748"/>
                  <a:pt x="617905" y="206799"/>
                </a:cubicBezTo>
                <a:cubicBezTo>
                  <a:pt x="616034" y="209137"/>
                  <a:pt x="612922" y="210121"/>
                  <a:pt x="610430" y="211782"/>
                </a:cubicBezTo>
                <a:cubicBezTo>
                  <a:pt x="605447" y="218426"/>
                  <a:pt x="600088" y="224804"/>
                  <a:pt x="595481" y="231714"/>
                </a:cubicBezTo>
                <a:cubicBezTo>
                  <a:pt x="592159" y="236697"/>
                  <a:pt x="591196" y="244769"/>
                  <a:pt x="585515" y="246663"/>
                </a:cubicBezTo>
                <a:cubicBezTo>
                  <a:pt x="558241" y="255755"/>
                  <a:pt x="599558" y="241253"/>
                  <a:pt x="570566" y="254138"/>
                </a:cubicBezTo>
                <a:cubicBezTo>
                  <a:pt x="565766" y="256271"/>
                  <a:pt x="555616" y="259121"/>
                  <a:pt x="555616" y="259121"/>
                </a:cubicBezTo>
                <a:cubicBezTo>
                  <a:pt x="550633" y="262443"/>
                  <a:pt x="539412" y="274943"/>
                  <a:pt x="540667" y="269087"/>
                </a:cubicBezTo>
                <a:cubicBezTo>
                  <a:pt x="543159" y="257460"/>
                  <a:pt x="545388" y="245774"/>
                  <a:pt x="548142" y="234206"/>
                </a:cubicBezTo>
                <a:cubicBezTo>
                  <a:pt x="552624" y="215381"/>
                  <a:pt x="573010" y="157110"/>
                  <a:pt x="573057" y="156968"/>
                </a:cubicBezTo>
                <a:cubicBezTo>
                  <a:pt x="574718" y="151985"/>
                  <a:pt x="575337" y="146522"/>
                  <a:pt x="578040" y="142018"/>
                </a:cubicBezTo>
                <a:cubicBezTo>
                  <a:pt x="587652" y="125999"/>
                  <a:pt x="582609" y="133434"/>
                  <a:pt x="592990" y="119594"/>
                </a:cubicBezTo>
                <a:cubicBezTo>
                  <a:pt x="593820" y="117103"/>
                  <a:pt x="593344" y="113646"/>
                  <a:pt x="595481" y="112120"/>
                </a:cubicBezTo>
                <a:cubicBezTo>
                  <a:pt x="599755" y="109067"/>
                  <a:pt x="605447" y="108798"/>
                  <a:pt x="610430" y="107137"/>
                </a:cubicBezTo>
                <a:cubicBezTo>
                  <a:pt x="612922" y="106306"/>
                  <a:pt x="615357" y="105282"/>
                  <a:pt x="617905" y="104645"/>
                </a:cubicBezTo>
                <a:lnTo>
                  <a:pt x="637838" y="99662"/>
                </a:lnTo>
                <a:cubicBezTo>
                  <a:pt x="641160" y="98001"/>
                  <a:pt x="644326" y="95983"/>
                  <a:pt x="647804" y="94679"/>
                </a:cubicBezTo>
                <a:cubicBezTo>
                  <a:pt x="651010" y="93477"/>
                  <a:pt x="654477" y="93128"/>
                  <a:pt x="657770" y="92187"/>
                </a:cubicBezTo>
                <a:cubicBezTo>
                  <a:pt x="660295" y="91465"/>
                  <a:pt x="662753" y="90526"/>
                  <a:pt x="665245" y="89696"/>
                </a:cubicBezTo>
                <a:cubicBezTo>
                  <a:pt x="680651" y="94098"/>
                  <a:pt x="681764" y="90344"/>
                  <a:pt x="687669" y="102153"/>
                </a:cubicBezTo>
                <a:cubicBezTo>
                  <a:pt x="688844" y="104502"/>
                  <a:pt x="689438" y="107103"/>
                  <a:pt x="690160" y="109628"/>
                </a:cubicBezTo>
                <a:cubicBezTo>
                  <a:pt x="691101" y="112921"/>
                  <a:pt x="692652" y="119594"/>
                  <a:pt x="692652" y="119594"/>
                </a:cubicBezTo>
                <a:lnTo>
                  <a:pt x="620397" y="144510"/>
                </a:lnTo>
                <a:cubicBezTo>
                  <a:pt x="619566" y="156968"/>
                  <a:pt x="619671" y="169523"/>
                  <a:pt x="617905" y="181883"/>
                </a:cubicBezTo>
                <a:cubicBezTo>
                  <a:pt x="617162" y="187083"/>
                  <a:pt x="614689" y="191885"/>
                  <a:pt x="612922" y="196832"/>
                </a:cubicBezTo>
                <a:cubicBezTo>
                  <a:pt x="605270" y="218257"/>
                  <a:pt x="609014" y="211414"/>
                  <a:pt x="600464" y="224240"/>
                </a:cubicBezTo>
                <a:cubicBezTo>
                  <a:pt x="593273" y="253011"/>
                  <a:pt x="604352" y="215952"/>
                  <a:pt x="590498" y="241680"/>
                </a:cubicBezTo>
                <a:cubicBezTo>
                  <a:pt x="570765" y="278326"/>
                  <a:pt x="590189" y="256939"/>
                  <a:pt x="573057" y="274071"/>
                </a:cubicBezTo>
                <a:cubicBezTo>
                  <a:pt x="560850" y="310698"/>
                  <a:pt x="573192" y="281545"/>
                  <a:pt x="478378" y="281545"/>
                </a:cubicBezTo>
                <a:lnTo>
                  <a:pt x="630363" y="67272"/>
                </a:lnTo>
                <a:lnTo>
                  <a:pt x="543159" y="22424"/>
                </a:lnTo>
                <a:lnTo>
                  <a:pt x="204307" y="311444"/>
                </a:lnTo>
                <a:lnTo>
                  <a:pt x="0" y="351309"/>
                </a:lnTo>
                <a:lnTo>
                  <a:pt x="171917" y="279054"/>
                </a:lnTo>
                <a:lnTo>
                  <a:pt x="348817" y="204307"/>
                </a:lnTo>
                <a:lnTo>
                  <a:pt x="348817" y="204307"/>
                </a:lnTo>
                <a:lnTo>
                  <a:pt x="343834" y="186866"/>
                </a:lnTo>
                <a:lnTo>
                  <a:pt x="503294" y="89696"/>
                </a:lnTo>
                <a:lnTo>
                  <a:pt x="610430" y="0"/>
                </a:lnTo>
                <a:lnTo>
                  <a:pt x="485853" y="109628"/>
                </a:lnTo>
                <a:cubicBezTo>
                  <a:pt x="481700" y="116272"/>
                  <a:pt x="476899" y="122552"/>
                  <a:pt x="473395" y="129560"/>
                </a:cubicBezTo>
                <a:cubicBezTo>
                  <a:pt x="471863" y="132623"/>
                  <a:pt x="472602" y="136554"/>
                  <a:pt x="470903" y="139527"/>
                </a:cubicBezTo>
                <a:cubicBezTo>
                  <a:pt x="469155" y="142586"/>
                  <a:pt x="465684" y="144294"/>
                  <a:pt x="463429" y="147001"/>
                </a:cubicBezTo>
                <a:cubicBezTo>
                  <a:pt x="461512" y="149302"/>
                  <a:pt x="460563" y="152359"/>
                  <a:pt x="458446" y="154476"/>
                </a:cubicBezTo>
                <a:cubicBezTo>
                  <a:pt x="456329" y="156593"/>
                  <a:pt x="453408" y="157718"/>
                  <a:pt x="450971" y="159459"/>
                </a:cubicBezTo>
                <a:cubicBezTo>
                  <a:pt x="447592" y="161873"/>
                  <a:pt x="444158" y="164232"/>
                  <a:pt x="441005" y="166934"/>
                </a:cubicBezTo>
                <a:cubicBezTo>
                  <a:pt x="412425" y="191430"/>
                  <a:pt x="451621" y="158809"/>
                  <a:pt x="428547" y="181883"/>
                </a:cubicBezTo>
                <a:cubicBezTo>
                  <a:pt x="426430" y="184000"/>
                  <a:pt x="423564" y="185205"/>
                  <a:pt x="421072" y="186866"/>
                </a:cubicBezTo>
                <a:cubicBezTo>
                  <a:pt x="417750" y="191849"/>
                  <a:pt x="413000" y="196134"/>
                  <a:pt x="411106" y="201816"/>
                </a:cubicBezTo>
                <a:cubicBezTo>
                  <a:pt x="410276" y="204307"/>
                  <a:pt x="409918" y="207010"/>
                  <a:pt x="408615" y="209290"/>
                </a:cubicBezTo>
                <a:cubicBezTo>
                  <a:pt x="406555" y="212895"/>
                  <a:pt x="403798" y="216066"/>
                  <a:pt x="401140" y="219256"/>
                </a:cubicBezTo>
                <a:cubicBezTo>
                  <a:pt x="399636" y="221061"/>
                  <a:pt x="397460" y="222285"/>
                  <a:pt x="396157" y="224240"/>
                </a:cubicBezTo>
                <a:cubicBezTo>
                  <a:pt x="393306" y="228516"/>
                  <a:pt x="390011" y="236366"/>
                  <a:pt x="388682" y="241680"/>
                </a:cubicBezTo>
                <a:cubicBezTo>
                  <a:pt x="388480" y="242486"/>
                  <a:pt x="388682" y="243341"/>
                  <a:pt x="388682" y="244172"/>
                </a:cubicBezTo>
                <a:lnTo>
                  <a:pt x="460937" y="149493"/>
                </a:lnTo>
                <a:lnTo>
                  <a:pt x="450971" y="211782"/>
                </a:lnTo>
                <a:lnTo>
                  <a:pt x="443496" y="134544"/>
                </a:lnTo>
                <a:lnTo>
                  <a:pt x="568074" y="9966"/>
                </a:lnTo>
                <a:lnTo>
                  <a:pt x="428547" y="134544"/>
                </a:lnTo>
                <a:lnTo>
                  <a:pt x="77238" y="391174"/>
                </a:lnTo>
                <a:lnTo>
                  <a:pt x="82221" y="326393"/>
                </a:lnTo>
                <a:lnTo>
                  <a:pt x="244172" y="259121"/>
                </a:lnTo>
              </a:path>
            </a:pathLst>
          </a:cu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6547801" y="6371275"/>
            <a:ext cx="373733" cy="356293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/>
          <p:cNvSpPr/>
          <p:nvPr/>
        </p:nvSpPr>
        <p:spPr>
          <a:xfrm>
            <a:off x="6370900" y="6501707"/>
            <a:ext cx="373733" cy="356293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Oval 15"/>
          <p:cNvSpPr/>
          <p:nvPr/>
        </p:nvSpPr>
        <p:spPr>
          <a:xfrm>
            <a:off x="6218915" y="6588663"/>
            <a:ext cx="373733" cy="24566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Oval 16"/>
          <p:cNvSpPr/>
          <p:nvPr/>
        </p:nvSpPr>
        <p:spPr>
          <a:xfrm>
            <a:off x="5952320" y="6185514"/>
            <a:ext cx="373733" cy="24566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Oval 17"/>
          <p:cNvSpPr/>
          <p:nvPr/>
        </p:nvSpPr>
        <p:spPr>
          <a:xfrm>
            <a:off x="5893768" y="6210696"/>
            <a:ext cx="373733" cy="24566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Oval 18"/>
          <p:cNvSpPr/>
          <p:nvPr/>
        </p:nvSpPr>
        <p:spPr>
          <a:xfrm>
            <a:off x="5817776" y="6238850"/>
            <a:ext cx="373733" cy="24566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Oval 19"/>
          <p:cNvSpPr/>
          <p:nvPr/>
        </p:nvSpPr>
        <p:spPr>
          <a:xfrm>
            <a:off x="5625304" y="6262268"/>
            <a:ext cx="373733" cy="24566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5496989" y="6276735"/>
            <a:ext cx="373733" cy="24566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5310122" y="6520272"/>
            <a:ext cx="373733" cy="245667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5228524" y="6215630"/>
            <a:ext cx="573215" cy="367876"/>
          </a:xfrm>
          <a:prstGeom prst="ellipse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/>
          <p:cNvSpPr txBox="1"/>
          <p:nvPr/>
        </p:nvSpPr>
        <p:spPr>
          <a:xfrm>
            <a:off x="-23351" y="1036986"/>
            <a:ext cx="4092819" cy="3304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4000" b="1" dirty="0">
                <a:solidFill>
                  <a:schemeClr val="accent1"/>
                </a:solidFill>
                <a:latin typeface="Garamond" panose="02020404030301010803" pitchFamily="18" charset="0"/>
              </a:rPr>
              <a:t>Climate change</a:t>
            </a:r>
            <a:endParaRPr lang="en-US" sz="4000" spc="30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>
            <a:off x="295835" y="1367461"/>
            <a:ext cx="3773633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Rectangle 25"/>
          <p:cNvSpPr/>
          <p:nvPr/>
        </p:nvSpPr>
        <p:spPr>
          <a:xfrm>
            <a:off x="295835" y="1509994"/>
            <a:ext cx="35318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chemeClr val="accent2"/>
                </a:solidFill>
              </a:rPr>
              <a:t>Human Causes of Climate Change</a:t>
            </a:r>
          </a:p>
        </p:txBody>
      </p:sp>
      <p:pic>
        <p:nvPicPr>
          <p:cNvPr id="3" name="Picture Placeholder 2"/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38" t="538" r="41015" b="806"/>
          <a:stretch/>
        </p:blipFill>
        <p:spPr/>
      </p:pic>
      <p:sp>
        <p:nvSpPr>
          <p:cNvPr id="5" name="Rectangle 4"/>
          <p:cNvSpPr/>
          <p:nvPr/>
        </p:nvSpPr>
        <p:spPr>
          <a:xfrm>
            <a:off x="295835" y="5959366"/>
            <a:ext cx="1690620" cy="768202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graphicFrame>
            <p:nvGraphicFramePr>
              <p:cNvPr id="8" name="Diagram 7"/>
              <p:cNvGraphicFramePr/>
              <p:nvPr>
                <p:extLst>
                  <p:ext uri="{D42A27DB-BD31-4B8C-83A1-F6EECF244321}">
                    <p14:modId xmlns:p14="http://schemas.microsoft.com/office/powerpoint/2010/main" val="3515926281"/>
                  </p:ext>
                </p:extLst>
              </p:nvPr>
            </p:nvGraphicFramePr>
            <p:xfrm>
              <a:off x="-649866" y="2390784"/>
              <a:ext cx="6333721" cy="3389587"/>
            </p:xfrm>
            <a:graphic>
              <a:graphicData uri="http://schemas.openxmlformats.org/drawingml/2006/diagram">
                <dgm:relIds xmlns:dgm="http://schemas.openxmlformats.org/drawingml/2006/diagram" xmlns:r="http://schemas.openxmlformats.org/officeDocument/2006/relationships" r:dm="rId4" r:lo="rId5" r:qs="rId6" r:cs="rId7"/>
              </a:graphicData>
            </a:graphic>
          </p:graphicFrame>
        </mc:Choice>
        <mc:Fallback xmlns="">
          <p:graphicFrame>
            <p:nvGraphicFramePr>
              <p:cNvPr id="8" name="Diagram 7"/>
              <p:cNvGraphicFramePr/>
              <p:nvPr>
                <p:extLst>
                  <p:ext uri="{D42A27DB-BD31-4B8C-83A1-F6EECF244321}">
                    <p14:modId xmlns:p14="http://schemas.microsoft.com/office/powerpoint/2010/main" val="3515926281"/>
                  </p:ext>
                </p:extLst>
              </p:nvPr>
            </p:nvGraphicFramePr>
            <p:xfrm>
              <a:off x="-649866" y="2390784"/>
              <a:ext cx="6333721" cy="3389587"/>
            </p:xfrm>
            <a:graphic>
              <a:graphicData uri="http://schemas.openxmlformats.org/drawingml/2006/diagram">
                <dgm:relIds xmlns:dgm="http://schemas.openxmlformats.org/drawingml/2006/diagram" xmlns:r="http://schemas.openxmlformats.org/officeDocument/2006/relationships" r:dm="rId9" r:lo="rId10" r:qs="rId11" r:cs="rId12"/>
              </a:graphicData>
            </a:graphic>
          </p:graphicFrame>
        </mc:Fallback>
      </mc:AlternateContent>
      <p:sp>
        <p:nvSpPr>
          <p:cNvPr id="29" name="Rectangle 28"/>
          <p:cNvSpPr/>
          <p:nvPr/>
        </p:nvSpPr>
        <p:spPr>
          <a:xfrm>
            <a:off x="10098822" y="6034493"/>
            <a:ext cx="1976718" cy="793376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9262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prism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Presentation1" id="{7EB04933-E851-418C-A8A1-19321B02EBDC}" vid="{5DC7ABD2-EC8F-4ED8-91C8-AA507EAC1863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291512c1ee715ab617f4c07df79fc1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8256c27c40ca5c40ce1cf6c44f0205df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57EFC333-DF66-4191-BB24-0295598A3F7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0E111B19-7283-4751-B1F8-E7CC95678A87}">
  <ds:schemaRefs>
    <ds:schemaRef ds:uri="71af3243-3dd4-4a8d-8c0d-dd76da1f02a5"/>
    <ds:schemaRef ds:uri="http://purl.org/dc/elements/1.1/"/>
    <ds:schemaRef ds:uri="http://purl.org/dc/terms/"/>
    <ds:schemaRef ds:uri="http://schemas.microsoft.com/office/2006/metadata/properties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16c05727-aa75-4e4a-9b5f-8a80a1165891"/>
    <ds:schemaRef ds:uri="http://www.w3.org/XML/1998/namespace"/>
    <ds:schemaRef ds:uri="http://purl.org/dc/dcmitype/"/>
  </ds:schemaRefs>
</ds:datastoreItem>
</file>

<file path=customXml/itemProps3.xml><?xml version="1.0" encoding="utf-8"?>
<ds:datastoreItem xmlns:ds="http://schemas.openxmlformats.org/officeDocument/2006/customXml" ds:itemID="{67B38E9C-53F4-45B7-BB77-8539BB7040F8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Organic presentation</Template>
  <TotalTime>0</TotalTime>
  <Words>1224</Words>
  <Application>Microsoft Office PowerPoint</Application>
  <PresentationFormat>Widescreen</PresentationFormat>
  <Paragraphs>392</Paragraphs>
  <Slides>41</Slides>
  <Notes>21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41</vt:i4>
      </vt:variant>
    </vt:vector>
  </HeadingPairs>
  <TitlesOfParts>
    <vt:vector size="49" baseType="lpstr">
      <vt:lpstr>Arial</vt:lpstr>
      <vt:lpstr>Calibri</vt:lpstr>
      <vt:lpstr>Cambria Math</vt:lpstr>
      <vt:lpstr>Corbel</vt:lpstr>
      <vt:lpstr>Garamond</vt:lpstr>
      <vt:lpstr>Times New Roman</vt:lpstr>
      <vt:lpstr>Wingdings</vt:lpstr>
      <vt:lpstr>Office Theme</vt:lpstr>
      <vt:lpstr>Climate Change In Palestine Due To Greenhouse Gases</vt:lpstr>
      <vt:lpstr>PowerPoint Presentation</vt:lpstr>
      <vt:lpstr>PowerPoint Presentation</vt:lpstr>
      <vt:lpstr>Section Divider Option 2</vt:lpstr>
      <vt:lpstr>PowerPoint Presentation</vt:lpstr>
      <vt:lpstr>Section Divider Option 2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Palestinian climate 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So what the solution ?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Conclusion</vt:lpstr>
      <vt:lpstr>Thank you 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2021-01-12T20:19:26Z</dcterms:created>
  <dcterms:modified xsi:type="dcterms:W3CDTF">2021-01-17T13:44:26Z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