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2" r:id="rId24"/>
    <p:sldId id="277" r:id="rId25"/>
    <p:sldId id="278" r:id="rId26"/>
    <p:sldId id="279" r:id="rId27"/>
    <p:sldId id="280" r:id="rId28"/>
    <p:sldId id="281" r:id="rId29"/>
    <p:sldId id="283" r:id="rId30"/>
    <p:sldId id="284" r:id="rId31"/>
    <p:sldId id="28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73806"/>
            <a:ext cx="7766936" cy="1646302"/>
          </a:xfrm>
        </p:spPr>
        <p:txBody>
          <a:bodyPr/>
          <a:lstStyle/>
          <a:p>
            <a:pPr algn="ctr"/>
            <a:r>
              <a:rPr lang="en-US" sz="7200" dirty="0" smtClean="0"/>
              <a:t>3ltayer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332" y="3214071"/>
            <a:ext cx="7766936" cy="1737491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Presented by: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Mohammad Habash</a:t>
            </a:r>
          </a:p>
          <a:p>
            <a:pPr algn="l"/>
            <a:r>
              <a:rPr lang="en-US" sz="2000" dirty="0" smtClean="0"/>
              <a:t>			   </a:t>
            </a:r>
            <a:r>
              <a:rPr lang="en-US" sz="2000" dirty="0" smtClean="0">
                <a:solidFill>
                  <a:schemeClr val="tx1"/>
                </a:solidFill>
              </a:rPr>
              <a:t>Basssam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hillo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Supervisor: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</a:rPr>
              <a:t>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sammaneh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2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Methods &amp;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747185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/>
              <a:t>Registration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Home </a:t>
            </a:r>
            <a:r>
              <a:rPr lang="en-US" sz="2400" dirty="0"/>
              <a:t>page &amp; Navigation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Notification </a:t>
            </a:r>
            <a:r>
              <a:rPr lang="en-US" sz="2400" dirty="0"/>
              <a:t>system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Database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8614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Registration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734" y="1930400"/>
            <a:ext cx="2934546" cy="492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320" y="1930400"/>
            <a:ext cx="3246120" cy="451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03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253" y="327079"/>
            <a:ext cx="3599312" cy="618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20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Home &amp; Navigation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91640"/>
            <a:ext cx="3349911" cy="4983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081" y="1691640"/>
            <a:ext cx="347472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4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17" y="670560"/>
            <a:ext cx="2898303" cy="5516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320" y="670560"/>
            <a:ext cx="2743200" cy="5516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520" y="670560"/>
            <a:ext cx="2773681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57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57" y="563880"/>
            <a:ext cx="3462184" cy="6065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641" y="563880"/>
            <a:ext cx="3736503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37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97" y="701040"/>
            <a:ext cx="3327726" cy="5654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977" y="701041"/>
            <a:ext cx="3187863" cy="56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56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37" y="381000"/>
            <a:ext cx="3327726" cy="6202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897" y="381000"/>
            <a:ext cx="3327726" cy="62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77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97" y="472440"/>
            <a:ext cx="3327726" cy="617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823" y="434340"/>
            <a:ext cx="3327726" cy="621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0096" y="434340"/>
            <a:ext cx="3279303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97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57" y="182880"/>
            <a:ext cx="3327726" cy="6507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097" y="182880"/>
            <a:ext cx="3327726" cy="65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0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6905"/>
            <a:ext cx="8596668" cy="388077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Introduction.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Motivation.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Features.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Technologies.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Methods </a:t>
            </a:r>
            <a:r>
              <a:rPr lang="en-US" sz="2400" dirty="0"/>
              <a:t>&amp; </a:t>
            </a:r>
            <a:r>
              <a:rPr lang="en-US" sz="2400" dirty="0" smtClean="0"/>
              <a:t>Techniques.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Constraints.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Future </a:t>
            </a:r>
            <a:r>
              <a:rPr lang="en-US" sz="2400" dirty="0"/>
              <a:t>work </a:t>
            </a:r>
            <a:r>
              <a:rPr lang="en-US" sz="2400" dirty="0" smtClean="0"/>
              <a:t>&amp; </a:t>
            </a:r>
            <a:r>
              <a:rPr lang="en-US" sz="2400" dirty="0"/>
              <a:t>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13173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7" y="731520"/>
            <a:ext cx="3596483" cy="5745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457" y="731520"/>
            <a:ext cx="3327726" cy="574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34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Notification System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554480"/>
            <a:ext cx="3327726" cy="5135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537" y="1554480"/>
            <a:ext cx="3327726" cy="513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3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Database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68" y="1581466"/>
            <a:ext cx="7349172" cy="474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71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03" y="1228725"/>
            <a:ext cx="9116378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1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99" y="302465"/>
            <a:ext cx="7968241" cy="597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58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" y="426720"/>
            <a:ext cx="10889400" cy="60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61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719" y="305699"/>
            <a:ext cx="5910481" cy="624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0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59" y="525566"/>
            <a:ext cx="8019841" cy="541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04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33" y="0"/>
            <a:ext cx="8083201" cy="618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39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Shortage </a:t>
            </a:r>
            <a:r>
              <a:rPr lang="en-US" sz="2000" dirty="0" smtClean="0"/>
              <a:t>of Time.</a:t>
            </a:r>
          </a:p>
          <a:p>
            <a:r>
              <a:rPr lang="en-US" sz="2000" dirty="0" smtClean="0"/>
              <a:t> React </a:t>
            </a:r>
            <a:r>
              <a:rPr lang="en-US" sz="2000" dirty="0"/>
              <a:t>setup is tedious </a:t>
            </a:r>
            <a:r>
              <a:rPr lang="en-US" sz="2000" dirty="0" smtClean="0"/>
              <a:t>and annoying.</a:t>
            </a:r>
          </a:p>
          <a:p>
            <a:r>
              <a:rPr lang="en-US" sz="2000" dirty="0" smtClean="0"/>
              <a:t> Documentations</a:t>
            </a:r>
            <a:r>
              <a:rPr lang="en-US" sz="2000" dirty="0"/>
              <a:t>: most of react </a:t>
            </a:r>
            <a:r>
              <a:rPr lang="en-US" sz="2000" dirty="0" smtClean="0"/>
              <a:t>documentations were </a:t>
            </a:r>
            <a:r>
              <a:rPr lang="en-US" sz="2000" dirty="0"/>
              <a:t>about basic concepts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 </a:t>
            </a:r>
            <a:r>
              <a:rPr lang="en-US" sz="2000" dirty="0"/>
              <a:t>lot of things we needed to learn</a:t>
            </a:r>
            <a:r>
              <a:rPr lang="en-US" sz="2000" dirty="0" smtClean="0"/>
              <a:t>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Android Studio</a:t>
            </a:r>
            <a:r>
              <a:rPr lang="en-US" sz="2000" dirty="0"/>
              <a:t>: to test and build </a:t>
            </a:r>
            <a:r>
              <a:rPr lang="en-US" sz="2000" dirty="0" smtClean="0"/>
              <a:t>our app.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JSX</a:t>
            </a:r>
            <a:r>
              <a:rPr lang="en-US" sz="2000" dirty="0"/>
              <a:t>: To produce react components, render </a:t>
            </a:r>
            <a:r>
              <a:rPr lang="en-US" sz="2000" dirty="0" smtClean="0"/>
              <a:t>elements, etc.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ES6</a:t>
            </a:r>
            <a:r>
              <a:rPr lang="en-US" sz="2000" dirty="0"/>
              <a:t>: </a:t>
            </a:r>
            <a:r>
              <a:rPr lang="en-US" sz="2000" dirty="0" smtClean="0"/>
              <a:t>We only have basic </a:t>
            </a:r>
            <a:r>
              <a:rPr lang="en-US" sz="2000" dirty="0"/>
              <a:t>familiarity with the </a:t>
            </a:r>
            <a:r>
              <a:rPr lang="en-US" sz="2000" dirty="0" smtClean="0"/>
              <a:t>JavaScript syntax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2745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What </a:t>
            </a:r>
            <a:r>
              <a:rPr lang="en-US" sz="4400" dirty="0" smtClean="0"/>
              <a:t>is 3ltayer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337758"/>
            <a:ext cx="6948417" cy="2978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It’s a Android and Web application to manage markets, captains and users and let user order items from markets and track his order in map.</a:t>
            </a:r>
          </a:p>
        </p:txBody>
      </p:sp>
    </p:spTree>
    <p:extLst>
      <p:ext uri="{BB962C8B-B14F-4D97-AF65-F5344CB8AC3E}">
        <p14:creationId xmlns:p14="http://schemas.microsoft.com/office/powerpoint/2010/main" val="326834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Future </a:t>
            </a:r>
            <a:r>
              <a:rPr lang="en-US" sz="4400" dirty="0" smtClean="0"/>
              <a:t>work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709229"/>
            <a:ext cx="8596668" cy="388077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Make </a:t>
            </a:r>
            <a:r>
              <a:rPr lang="en-US" sz="2000" dirty="0" smtClean="0"/>
              <a:t>chat between user and captain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Notify market to prepare the </a:t>
            </a:r>
            <a:r>
              <a:rPr lang="en-US" sz="2000" dirty="0" smtClean="0"/>
              <a:t>order.</a:t>
            </a:r>
            <a:endParaRPr lang="ar-JO" sz="2000" dirty="0" smtClean="0"/>
          </a:p>
          <a:p>
            <a:r>
              <a:rPr lang="en-US" sz="2000" dirty="0" smtClean="0"/>
              <a:t>Evaluate users and captains.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5679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178840">
            <a:off x="1528522" y="2361124"/>
            <a:ext cx="7030531" cy="1407784"/>
          </a:xfrm>
        </p:spPr>
        <p:txBody>
          <a:bodyPr>
            <a:noAutofit/>
          </a:bodyPr>
          <a:lstStyle/>
          <a:p>
            <a:r>
              <a:rPr lang="en-US" sz="11500" dirty="0" smtClean="0">
                <a:latin typeface="Blackadder ITC" panose="04020505051007020D02" pitchFamily="82" charset="0"/>
              </a:rPr>
              <a:t>Thank You </a:t>
            </a:r>
            <a:endParaRPr lang="en-US" sz="115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7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Transportation in Palestine suffers from </a:t>
            </a:r>
            <a:r>
              <a:rPr lang="en-US" sz="2000" dirty="0" smtClean="0"/>
              <a:t>traffic jams.</a:t>
            </a:r>
          </a:p>
          <a:p>
            <a:r>
              <a:rPr lang="en-US" sz="2000" dirty="0" smtClean="0"/>
              <a:t>User </a:t>
            </a:r>
            <a:r>
              <a:rPr lang="en-US" sz="2000" dirty="0"/>
              <a:t>face </a:t>
            </a:r>
            <a:r>
              <a:rPr lang="en-US" sz="2000" dirty="0" smtClean="0"/>
              <a:t>difficulties to track his orders.</a:t>
            </a:r>
          </a:p>
          <a:p>
            <a:r>
              <a:rPr lang="en-US" sz="2000" dirty="0" smtClean="0"/>
              <a:t>User face </a:t>
            </a:r>
            <a:r>
              <a:rPr lang="en-US" sz="2000" dirty="0"/>
              <a:t>difficulties to </a:t>
            </a:r>
            <a:r>
              <a:rPr lang="en-US" sz="2000" dirty="0" smtClean="0"/>
              <a:t>order from markets.</a:t>
            </a:r>
          </a:p>
          <a:p>
            <a:r>
              <a:rPr lang="en-US" sz="2000" dirty="0"/>
              <a:t>3G Availability.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880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GPS tracking </a:t>
            </a:r>
            <a:r>
              <a:rPr lang="en-US" sz="2000" dirty="0"/>
              <a:t>tool </a:t>
            </a:r>
            <a:r>
              <a:rPr lang="en-US" sz="2000" dirty="0" smtClean="0"/>
              <a:t>for users.</a:t>
            </a:r>
          </a:p>
          <a:p>
            <a:r>
              <a:rPr lang="en-US" sz="2000" dirty="0"/>
              <a:t>Manages the distribution </a:t>
            </a:r>
            <a:r>
              <a:rPr lang="en-US" sz="2000" dirty="0" smtClean="0"/>
              <a:t>of orders to the best captains for it.</a:t>
            </a:r>
          </a:p>
          <a:p>
            <a:r>
              <a:rPr lang="en-US" sz="2000" dirty="0"/>
              <a:t>Notification system </a:t>
            </a:r>
            <a:r>
              <a:rPr lang="en-US" sz="2000" dirty="0" smtClean="0"/>
              <a:t>that </a:t>
            </a:r>
            <a:r>
              <a:rPr lang="en-US" sz="2000" dirty="0"/>
              <a:t>provides a level </a:t>
            </a:r>
            <a:r>
              <a:rPr lang="en-US" sz="2000" dirty="0" smtClean="0"/>
              <a:t>of direct notification between </a:t>
            </a:r>
            <a:r>
              <a:rPr lang="en-US" sz="2000" dirty="0"/>
              <a:t>the </a:t>
            </a:r>
            <a:r>
              <a:rPr lang="en-US" sz="2000" dirty="0" smtClean="0"/>
              <a:t>users and captains.</a:t>
            </a:r>
          </a:p>
          <a:p>
            <a:r>
              <a:rPr lang="en-US" sz="2000" dirty="0" smtClean="0"/>
              <a:t>Orders history to display all arrived orders for captains and users..</a:t>
            </a:r>
          </a:p>
          <a:p>
            <a:r>
              <a:rPr lang="en-US" sz="2000" dirty="0" smtClean="0"/>
              <a:t>Traders can add all</a:t>
            </a:r>
            <a:r>
              <a:rPr lang="ar-JO" sz="2000" dirty="0" smtClean="0"/>
              <a:t> </a:t>
            </a:r>
            <a:r>
              <a:rPr lang="en-US" sz="2000" dirty="0"/>
              <a:t>their </a:t>
            </a:r>
            <a:r>
              <a:rPr lang="en-US" sz="2000" dirty="0" smtClean="0"/>
              <a:t>markets items.</a:t>
            </a:r>
          </a:p>
        </p:txBody>
      </p:sp>
    </p:spTree>
    <p:extLst>
      <p:ext uri="{BB962C8B-B14F-4D97-AF65-F5344CB8AC3E}">
        <p14:creationId xmlns:p14="http://schemas.microsoft.com/office/powerpoint/2010/main" val="1602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Technologies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2039362" cy="2039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734" y="2067339"/>
            <a:ext cx="5788550" cy="19898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307" y="4391033"/>
            <a:ext cx="1720389" cy="1720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770" y="4174221"/>
            <a:ext cx="4147045" cy="193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6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React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738559"/>
            <a:ext cx="8596668" cy="3880773"/>
          </a:xfrm>
        </p:spPr>
        <p:txBody>
          <a:bodyPr>
            <a:normAutofit/>
          </a:bodyPr>
          <a:lstStyle/>
          <a:p>
            <a:r>
              <a:rPr lang="en-US" sz="2000" dirty="0"/>
              <a:t>JavaScript library used mainly in building front-end interfaces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React </a:t>
            </a:r>
            <a:r>
              <a:rPr lang="en-US" sz="2000" dirty="0"/>
              <a:t>applications are written </a:t>
            </a:r>
            <a:r>
              <a:rPr lang="en-US" sz="2000" dirty="0" smtClean="0"/>
              <a:t>using JSX</a:t>
            </a:r>
            <a:r>
              <a:rPr lang="en-US" sz="2000" dirty="0"/>
              <a:t>.</a:t>
            </a:r>
            <a:endParaRPr lang="ar-JO" sz="2000" dirty="0" smtClean="0"/>
          </a:p>
          <a:p>
            <a:r>
              <a:rPr lang="en-US" sz="2000" dirty="0" smtClean="0"/>
              <a:t>Facebook </a:t>
            </a:r>
            <a:r>
              <a:rPr lang="en-US" sz="2000" dirty="0"/>
              <a:t>developed React to support </a:t>
            </a:r>
            <a:r>
              <a:rPr lang="en-US" sz="2000" dirty="0" smtClean="0"/>
              <a:t>browsers.</a:t>
            </a:r>
          </a:p>
          <a:p>
            <a:r>
              <a:rPr lang="en-US" sz="2000" dirty="0"/>
              <a:t>React can be used to develop the whole app or just a </a:t>
            </a:r>
            <a:r>
              <a:rPr lang="en-US" sz="2000" dirty="0" smtClean="0"/>
              <a:t>single page </a:t>
            </a:r>
            <a:r>
              <a:rPr lang="en-US" sz="2000" dirty="0"/>
              <a:t>for mobile or web application.</a:t>
            </a:r>
          </a:p>
        </p:txBody>
      </p:sp>
    </p:spTree>
    <p:extLst>
      <p:ext uri="{BB962C8B-B14F-4D97-AF65-F5344CB8AC3E}">
        <p14:creationId xmlns:p14="http://schemas.microsoft.com/office/powerpoint/2010/main" val="42751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Firebase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Firebase Real-time </a:t>
            </a:r>
            <a:r>
              <a:rPr lang="en-US" sz="2000" dirty="0"/>
              <a:t>Database is a </a:t>
            </a:r>
            <a:r>
              <a:rPr lang="en-US" sz="2000" dirty="0" smtClean="0"/>
              <a:t>cloud-hosted database.</a:t>
            </a:r>
            <a:endParaRPr lang="ar-JO" sz="2000" dirty="0" smtClean="0"/>
          </a:p>
          <a:p>
            <a:r>
              <a:rPr lang="en-US" sz="2000" dirty="0" smtClean="0"/>
              <a:t>Data is stored as </a:t>
            </a:r>
            <a:r>
              <a:rPr lang="en-US" sz="2000" dirty="0"/>
              <a:t>JSON and synchronized in real-time to every </a:t>
            </a:r>
            <a:r>
              <a:rPr lang="en-US" sz="2000" dirty="0" smtClean="0"/>
              <a:t>connected client.</a:t>
            </a:r>
          </a:p>
          <a:p>
            <a:r>
              <a:rPr lang="en-US" sz="2000" dirty="0" smtClean="0"/>
              <a:t>It </a:t>
            </a:r>
            <a:r>
              <a:rPr lang="en-US" sz="2000" dirty="0"/>
              <a:t>stores and syncs data with our NoSQL </a:t>
            </a:r>
            <a:r>
              <a:rPr lang="en-US" sz="2000" dirty="0" smtClean="0"/>
              <a:t>cloud database.</a:t>
            </a:r>
          </a:p>
          <a:p>
            <a:r>
              <a:rPr lang="en-US" sz="2000" dirty="0" smtClean="0"/>
              <a:t>Data is </a:t>
            </a:r>
            <a:r>
              <a:rPr lang="en-US" sz="2000" dirty="0"/>
              <a:t>synced across all clients in real-time, andremains available when our app goesoffline.</a:t>
            </a:r>
          </a:p>
        </p:txBody>
      </p:sp>
    </p:spTree>
    <p:extLst>
      <p:ext uri="{BB962C8B-B14F-4D97-AF65-F5344CB8AC3E}">
        <p14:creationId xmlns:p14="http://schemas.microsoft.com/office/powerpoint/2010/main" val="66338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Android( Java, XML 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531525"/>
            <a:ext cx="8596668" cy="388077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Java object </a:t>
            </a:r>
            <a:r>
              <a:rPr lang="en-US" sz="2000" dirty="0"/>
              <a:t>oriented programming </a:t>
            </a:r>
            <a:r>
              <a:rPr lang="en-US" sz="2000" dirty="0" smtClean="0"/>
              <a:t>language.</a:t>
            </a:r>
          </a:p>
          <a:p>
            <a:r>
              <a:rPr lang="en-US" sz="2000" dirty="0" smtClean="0"/>
              <a:t>Java cross-platform </a:t>
            </a:r>
            <a:r>
              <a:rPr lang="en-US" sz="2000" dirty="0"/>
              <a:t>language that can be run on any platform in other </a:t>
            </a:r>
            <a:r>
              <a:rPr lang="en-US" sz="2000" dirty="0" smtClean="0"/>
              <a:t>words.</a:t>
            </a:r>
          </a:p>
          <a:p>
            <a:r>
              <a:rPr lang="en-US" sz="2000" dirty="0"/>
              <a:t>many </a:t>
            </a:r>
            <a:r>
              <a:rPr lang="en-US" sz="2000" dirty="0" smtClean="0"/>
              <a:t>applications </a:t>
            </a:r>
            <a:r>
              <a:rPr lang="en-US" sz="2000" dirty="0"/>
              <a:t>were written in </a:t>
            </a:r>
            <a:r>
              <a:rPr lang="en-US" sz="2000" dirty="0" smtClean="0"/>
              <a:t>Java,</a:t>
            </a:r>
            <a:r>
              <a:rPr lang="en-US" sz="2000" dirty="0"/>
              <a:t> with many libraries and tools available to help developers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XML, </a:t>
            </a:r>
            <a:r>
              <a:rPr lang="en-US" sz="2000" dirty="0"/>
              <a:t>which is a markup </a:t>
            </a:r>
            <a:r>
              <a:rPr lang="en-US" sz="2000" dirty="0" smtClean="0"/>
              <a:t>language that </a:t>
            </a:r>
            <a:r>
              <a:rPr lang="en-US" sz="2000" dirty="0"/>
              <a:t>denes a set of rules for encoding a human-readable and </a:t>
            </a:r>
            <a:r>
              <a:rPr lang="en-US" sz="2000" dirty="0" smtClean="0"/>
              <a:t>machine-readable document.</a:t>
            </a:r>
          </a:p>
          <a:p>
            <a:r>
              <a:rPr lang="en-US" sz="2000" dirty="0"/>
              <a:t>XML was chosen mainly because it is familiar and is supported by a </a:t>
            </a:r>
            <a:r>
              <a:rPr lang="en-US" sz="2000" dirty="0" smtClean="0"/>
              <a:t>number of </a:t>
            </a:r>
            <a:r>
              <a:rPr lang="en-US" sz="2000" dirty="0"/>
              <a:t>IDEs.</a:t>
            </a:r>
          </a:p>
        </p:txBody>
      </p:sp>
    </p:spTree>
    <p:extLst>
      <p:ext uri="{BB962C8B-B14F-4D97-AF65-F5344CB8AC3E}">
        <p14:creationId xmlns:p14="http://schemas.microsoft.com/office/powerpoint/2010/main" val="3800186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352</TotalTime>
  <Words>427</Words>
  <Application>Microsoft Office PowerPoint</Application>
  <PresentationFormat>Widescreen</PresentationFormat>
  <Paragraphs>64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Blackadder ITC</vt:lpstr>
      <vt:lpstr>Tahoma</vt:lpstr>
      <vt:lpstr>Trebuchet MS</vt:lpstr>
      <vt:lpstr>Wingdings</vt:lpstr>
      <vt:lpstr>Wingdings 3</vt:lpstr>
      <vt:lpstr>Facet</vt:lpstr>
      <vt:lpstr>3ltayer</vt:lpstr>
      <vt:lpstr>Outline</vt:lpstr>
      <vt:lpstr>What is 3ltayer</vt:lpstr>
      <vt:lpstr>Motivation</vt:lpstr>
      <vt:lpstr>Features</vt:lpstr>
      <vt:lpstr>Technologies</vt:lpstr>
      <vt:lpstr>React</vt:lpstr>
      <vt:lpstr>Firebase</vt:lpstr>
      <vt:lpstr>Android( Java, XML )</vt:lpstr>
      <vt:lpstr>Methods &amp; Techniques</vt:lpstr>
      <vt:lpstr>Registration</vt:lpstr>
      <vt:lpstr>PowerPoint Presentation</vt:lpstr>
      <vt:lpstr>Home &amp; Navigation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Notification System</vt:lpstr>
      <vt:lpstr>Database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Constraints</vt:lpstr>
      <vt:lpstr>Future work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3ltayer</dc:title>
  <dc:creator>Mohammad Habash</dc:creator>
  <cp:lastModifiedBy>Mohammad Habash</cp:lastModifiedBy>
  <cp:revision>27</cp:revision>
  <dcterms:created xsi:type="dcterms:W3CDTF">2019-05-16T18:15:53Z</dcterms:created>
  <dcterms:modified xsi:type="dcterms:W3CDTF">2019-05-18T21:18:02Z</dcterms:modified>
</cp:coreProperties>
</file>