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8" r:id="rId3"/>
    <p:sldId id="259" r:id="rId4"/>
    <p:sldId id="260" r:id="rId5"/>
    <p:sldId id="328" r:id="rId6"/>
    <p:sldId id="329" r:id="rId7"/>
    <p:sldId id="263" r:id="rId8"/>
    <p:sldId id="310" r:id="rId9"/>
    <p:sldId id="309" r:id="rId10"/>
    <p:sldId id="311" r:id="rId11"/>
    <p:sldId id="312" r:id="rId12"/>
    <p:sldId id="326" r:id="rId13"/>
    <p:sldId id="313" r:id="rId14"/>
    <p:sldId id="325" r:id="rId15"/>
    <p:sldId id="330" r:id="rId16"/>
    <p:sldId id="314" r:id="rId17"/>
    <p:sldId id="315" r:id="rId18"/>
    <p:sldId id="316" r:id="rId19"/>
    <p:sldId id="317" r:id="rId20"/>
    <p:sldId id="331" r:id="rId21"/>
    <p:sldId id="332" r:id="rId22"/>
    <p:sldId id="318" r:id="rId23"/>
    <p:sldId id="319" r:id="rId24"/>
    <p:sldId id="321" r:id="rId25"/>
    <p:sldId id="322" r:id="rId26"/>
    <p:sldId id="324" r:id="rId27"/>
    <p:sldId id="333" r:id="rId28"/>
    <p:sldId id="261" r:id="rId29"/>
    <p:sldId id="334" r:id="rId30"/>
    <p:sldId id="273" r:id="rId31"/>
    <p:sldId id="323" r:id="rId32"/>
    <p:sldId id="278" r:id="rId33"/>
    <p:sldId id="277" r:id="rId34"/>
  </p:sldIdLst>
  <p:sldSz cx="9144000" cy="5143500" type="screen16x9"/>
  <p:notesSz cx="6858000" cy="9144000"/>
  <p:embeddedFontLst>
    <p:embeddedFont>
      <p:font typeface="Bebas Neue" panose="020B0000000000000000" pitchFamily="34" charset="0"/>
      <p:regular r:id="rId36"/>
    </p:embeddedFont>
    <p:embeddedFont>
      <p:font typeface="NanumGothic ExtraBold" panose="020B0604020202020204" charset="-127"/>
      <p:bold r:id="rId37"/>
    </p:embeddedFont>
    <p:embeddedFont>
      <p:font typeface="Abel" panose="020B0604020202020204" charset="0"/>
      <p:regular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AAEE"/>
    <a:srgbClr val="49CDFE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26152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d362d286f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d362d286f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3149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d362d286f3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d362d286f3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6964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d362d286f3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d362d286f3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1221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d362d286f3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d362d286f3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2472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179765682be_1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179765682be_1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87746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11f04543435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11f04543435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0876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11f04543435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11f04543435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1585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d362d286f3_1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2" name="Google Shape;1042;gd362d286f3_1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36372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d362d286f3_1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2" name="Google Shape;1042;gd362d286f3_1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4534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g11f04543435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7" name="Google Shape;1137;g11f04543435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32230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gd362d286f3_1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2" name="Google Shape;1132;gd362d286f3_1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017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7399beba41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7399beba41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0753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d362d286f3_1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d362d286f3_1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0270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d362d286f3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d362d286f3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412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179765682be_1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179765682be_1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7218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d362d286f3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d362d286f3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9330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d362d286f3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d362d286f3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7560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179765682be_1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179765682be_1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2022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32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4" Type="http://schemas.openxmlformats.org/officeDocument/2006/relationships/hyperlink" Target="http://bit.ly/2TtBDfr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0000" y="1356801"/>
            <a:ext cx="4755000" cy="256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4069410"/>
            <a:ext cx="4480500" cy="4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720000" y="1406075"/>
            <a:ext cx="7704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2" name="Google Shape;62;p11"/>
          <p:cNvSpPr txBox="1">
            <a:spLocks noGrp="1"/>
          </p:cNvSpPr>
          <p:nvPr>
            <p:ph type="subTitle" idx="1"/>
          </p:nvPr>
        </p:nvSpPr>
        <p:spPr>
          <a:xfrm>
            <a:off x="2651700" y="3298225"/>
            <a:ext cx="38406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63" name="Google Shape;63;p11"/>
          <p:cNvGrpSpPr/>
          <p:nvPr/>
        </p:nvGrpSpPr>
        <p:grpSpPr>
          <a:xfrm>
            <a:off x="-739495" y="-745642"/>
            <a:ext cx="2461789" cy="2114084"/>
            <a:chOff x="-510901" y="-517038"/>
            <a:chExt cx="2461789" cy="2114084"/>
          </a:xfrm>
        </p:grpSpPr>
        <p:sp>
          <p:nvSpPr>
            <p:cNvPr id="64" name="Google Shape;64;p11"/>
            <p:cNvSpPr/>
            <p:nvPr/>
          </p:nvSpPr>
          <p:spPr>
            <a:xfrm>
              <a:off x="-510901" y="-517038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1"/>
            <p:cNvSpPr/>
            <p:nvPr/>
          </p:nvSpPr>
          <p:spPr>
            <a:xfrm>
              <a:off x="1306189" y="1068446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" name="Google Shape;66;p11"/>
          <p:cNvGrpSpPr/>
          <p:nvPr/>
        </p:nvGrpSpPr>
        <p:grpSpPr>
          <a:xfrm>
            <a:off x="7421705" y="3775058"/>
            <a:ext cx="2461789" cy="2114084"/>
            <a:chOff x="7193099" y="3546462"/>
            <a:chExt cx="2461789" cy="2114084"/>
          </a:xfrm>
        </p:grpSpPr>
        <p:sp>
          <p:nvSpPr>
            <p:cNvPr id="67" name="Google Shape;67;p11"/>
            <p:cNvSpPr/>
            <p:nvPr/>
          </p:nvSpPr>
          <p:spPr>
            <a:xfrm rot="10800000">
              <a:off x="7506289" y="3792146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1"/>
            <p:cNvSpPr/>
            <p:nvPr/>
          </p:nvSpPr>
          <p:spPr>
            <a:xfrm rot="10800000">
              <a:off x="7193099" y="3546462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Google Shape;69;p11"/>
          <p:cNvSpPr/>
          <p:nvPr/>
        </p:nvSpPr>
        <p:spPr>
          <a:xfrm>
            <a:off x="8007901" y="200996"/>
            <a:ext cx="832200" cy="678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1"/>
          <p:cNvSpPr/>
          <p:nvPr/>
        </p:nvSpPr>
        <p:spPr>
          <a:xfrm>
            <a:off x="303901" y="4264496"/>
            <a:ext cx="832200" cy="678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2">
    <p:bg>
      <p:bgPr>
        <a:solidFill>
          <a:schemeClr val="accent3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2160600" y="1895175"/>
            <a:ext cx="2834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2" hasCustomPrompt="1"/>
          </p:nvPr>
        </p:nvSpPr>
        <p:spPr>
          <a:xfrm>
            <a:off x="2160600" y="1301775"/>
            <a:ext cx="1005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2160600" y="2270475"/>
            <a:ext cx="19203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3"/>
          </p:nvPr>
        </p:nvSpPr>
        <p:spPr>
          <a:xfrm>
            <a:off x="5589295" y="1895175"/>
            <a:ext cx="2834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4" hasCustomPrompt="1"/>
          </p:nvPr>
        </p:nvSpPr>
        <p:spPr>
          <a:xfrm>
            <a:off x="5589295" y="1301775"/>
            <a:ext cx="1005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5"/>
          </p:nvPr>
        </p:nvSpPr>
        <p:spPr>
          <a:xfrm>
            <a:off x="5589295" y="2270475"/>
            <a:ext cx="19206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6"/>
          </p:nvPr>
        </p:nvSpPr>
        <p:spPr>
          <a:xfrm>
            <a:off x="2160600" y="3741100"/>
            <a:ext cx="2834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7" hasCustomPrompt="1"/>
          </p:nvPr>
        </p:nvSpPr>
        <p:spPr>
          <a:xfrm>
            <a:off x="2160600" y="3147925"/>
            <a:ext cx="1005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8"/>
          </p:nvPr>
        </p:nvSpPr>
        <p:spPr>
          <a:xfrm>
            <a:off x="2160600" y="4116400"/>
            <a:ext cx="19203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9"/>
          </p:nvPr>
        </p:nvSpPr>
        <p:spPr>
          <a:xfrm>
            <a:off x="5589295" y="3741100"/>
            <a:ext cx="2834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13" hasCustomPrompt="1"/>
          </p:nvPr>
        </p:nvSpPr>
        <p:spPr>
          <a:xfrm>
            <a:off x="5589295" y="3147925"/>
            <a:ext cx="1005900" cy="59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5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>
            <a:spLocks noGrp="1"/>
          </p:cNvSpPr>
          <p:nvPr>
            <p:ph type="subTitle" idx="14"/>
          </p:nvPr>
        </p:nvSpPr>
        <p:spPr>
          <a:xfrm>
            <a:off x="5589295" y="4116400"/>
            <a:ext cx="19206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15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86" name="Google Shape;86;p13"/>
          <p:cNvGrpSpPr/>
          <p:nvPr/>
        </p:nvGrpSpPr>
        <p:grpSpPr>
          <a:xfrm rot="10800000" flipH="1">
            <a:off x="-967876" y="3546462"/>
            <a:ext cx="2461789" cy="2114084"/>
            <a:chOff x="-548776" y="-800375"/>
            <a:chExt cx="2461789" cy="2114084"/>
          </a:xfrm>
        </p:grpSpPr>
        <p:sp>
          <p:nvSpPr>
            <p:cNvPr id="87" name="Google Shape;87;p13"/>
            <p:cNvSpPr/>
            <p:nvPr/>
          </p:nvSpPr>
          <p:spPr>
            <a:xfrm>
              <a:off x="-548776" y="-800375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1268314" y="785109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13"/>
          <p:cNvSpPr/>
          <p:nvPr/>
        </p:nvSpPr>
        <p:spPr>
          <a:xfrm rot="10800000" flipH="1">
            <a:off x="8101639" y="275712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bg>
      <p:bgPr>
        <a:solidFill>
          <a:schemeClr val="accent3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/>
          <p:nvPr/>
        </p:nvSpPr>
        <p:spPr>
          <a:xfrm flipH="1">
            <a:off x="8101649" y="2757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2">
    <p:bg>
      <p:bgPr>
        <a:solidFill>
          <a:schemeClr val="accent3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/>
          <p:nvPr/>
        </p:nvSpPr>
        <p:spPr>
          <a:xfrm flipH="1">
            <a:off x="7963489" y="-800375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/>
          <p:nvPr/>
        </p:nvSpPr>
        <p:spPr>
          <a:xfrm flipH="1">
            <a:off x="7655149" y="770584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bg>
      <p:bgPr>
        <a:solidFill>
          <a:schemeClr val="accent3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subTitle" idx="1"/>
          </p:nvPr>
        </p:nvSpPr>
        <p:spPr>
          <a:xfrm>
            <a:off x="1389763" y="2800350"/>
            <a:ext cx="27324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000"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subTitle" idx="2"/>
          </p:nvPr>
        </p:nvSpPr>
        <p:spPr>
          <a:xfrm>
            <a:off x="5021838" y="2800350"/>
            <a:ext cx="27324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000"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subTitle" idx="3"/>
          </p:nvPr>
        </p:nvSpPr>
        <p:spPr>
          <a:xfrm>
            <a:off x="1389763" y="3181350"/>
            <a:ext cx="2732400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ubTitle" idx="4"/>
          </p:nvPr>
        </p:nvSpPr>
        <p:spPr>
          <a:xfrm>
            <a:off x="5021838" y="3181350"/>
            <a:ext cx="2732400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/>
          <p:nvPr/>
        </p:nvSpPr>
        <p:spPr>
          <a:xfrm flipH="1">
            <a:off x="-959338" y="3669300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6"/>
          <p:cNvSpPr/>
          <p:nvPr/>
        </p:nvSpPr>
        <p:spPr>
          <a:xfrm flipH="1">
            <a:off x="8101649" y="2757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bg>
      <p:bgPr>
        <a:solidFill>
          <a:schemeClr val="accen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>
            <a:spLocks noGrp="1"/>
          </p:cNvSpPr>
          <p:nvPr>
            <p:ph type="title"/>
          </p:nvPr>
        </p:nvSpPr>
        <p:spPr>
          <a:xfrm>
            <a:off x="4572000" y="3919200"/>
            <a:ext cx="38520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ubTitle" idx="1"/>
          </p:nvPr>
        </p:nvSpPr>
        <p:spPr>
          <a:xfrm>
            <a:off x="720000" y="1188100"/>
            <a:ext cx="7704000" cy="174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8" name="Google Shape;108;p17"/>
          <p:cNvSpPr/>
          <p:nvPr/>
        </p:nvSpPr>
        <p:spPr>
          <a:xfrm flipH="1">
            <a:off x="8101649" y="275696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" name="Google Shape;109;p17"/>
          <p:cNvGrpSpPr/>
          <p:nvPr/>
        </p:nvGrpSpPr>
        <p:grpSpPr>
          <a:xfrm flipH="1">
            <a:off x="-510901" y="3546462"/>
            <a:ext cx="2461789" cy="2114084"/>
            <a:chOff x="7193099" y="3546462"/>
            <a:chExt cx="2461789" cy="2114084"/>
          </a:xfrm>
        </p:grpSpPr>
        <p:sp>
          <p:nvSpPr>
            <p:cNvPr id="110" name="Google Shape;110;p17"/>
            <p:cNvSpPr/>
            <p:nvPr/>
          </p:nvSpPr>
          <p:spPr>
            <a:xfrm rot="10800000">
              <a:off x="7506289" y="3792146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 rot="10800000">
              <a:off x="7193099" y="3546462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bg>
      <p:bgPr>
        <a:solidFill>
          <a:schemeClr val="accent3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subTitle" idx="1"/>
          </p:nvPr>
        </p:nvSpPr>
        <p:spPr>
          <a:xfrm>
            <a:off x="720000" y="2863368"/>
            <a:ext cx="3840600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720000" y="1888061"/>
            <a:ext cx="3840600" cy="82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15" name="Google Shape;115;p18"/>
          <p:cNvGrpSpPr/>
          <p:nvPr/>
        </p:nvGrpSpPr>
        <p:grpSpPr>
          <a:xfrm>
            <a:off x="-548776" y="-800375"/>
            <a:ext cx="2461789" cy="2114084"/>
            <a:chOff x="-548776" y="-800375"/>
            <a:chExt cx="2461789" cy="2114084"/>
          </a:xfrm>
        </p:grpSpPr>
        <p:sp>
          <p:nvSpPr>
            <p:cNvPr id="116" name="Google Shape;116;p18"/>
            <p:cNvSpPr/>
            <p:nvPr/>
          </p:nvSpPr>
          <p:spPr>
            <a:xfrm>
              <a:off x="-548776" y="-800375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8"/>
            <p:cNvSpPr/>
            <p:nvPr/>
          </p:nvSpPr>
          <p:spPr>
            <a:xfrm>
              <a:off x="1268314" y="785109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2">
    <p:bg>
      <p:bgPr>
        <a:solidFill>
          <a:schemeClr val="accent3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subTitle" idx="1"/>
          </p:nvPr>
        </p:nvSpPr>
        <p:spPr>
          <a:xfrm>
            <a:off x="5315100" y="2741325"/>
            <a:ext cx="3108900" cy="11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5315100" y="1948735"/>
            <a:ext cx="31089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9"/>
          <p:cNvSpPr>
            <a:spLocks noGrp="1"/>
          </p:cNvSpPr>
          <p:nvPr>
            <p:ph type="pic" idx="2"/>
          </p:nvPr>
        </p:nvSpPr>
        <p:spPr>
          <a:xfrm>
            <a:off x="562579" y="752250"/>
            <a:ext cx="4184400" cy="3639000"/>
          </a:xfrm>
          <a:prstGeom prst="hexagon">
            <a:avLst>
              <a:gd name="adj" fmla="val 25000"/>
              <a:gd name="vf" fmla="val 11547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122" name="Google Shape;122;p19"/>
          <p:cNvGrpSpPr/>
          <p:nvPr/>
        </p:nvGrpSpPr>
        <p:grpSpPr>
          <a:xfrm>
            <a:off x="7650299" y="-800375"/>
            <a:ext cx="2461789" cy="2114084"/>
            <a:chOff x="7193099" y="-800375"/>
            <a:chExt cx="2461789" cy="2114084"/>
          </a:xfrm>
        </p:grpSpPr>
        <p:sp>
          <p:nvSpPr>
            <p:cNvPr id="123" name="Google Shape;123;p19"/>
            <p:cNvSpPr/>
            <p:nvPr/>
          </p:nvSpPr>
          <p:spPr>
            <a:xfrm flipH="1">
              <a:off x="7506289" y="-800375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9"/>
            <p:cNvSpPr/>
            <p:nvPr/>
          </p:nvSpPr>
          <p:spPr>
            <a:xfrm flipH="1">
              <a:off x="7193099" y="785109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1_1_1">
    <p:bg>
      <p:bgPr>
        <a:solidFill>
          <a:schemeClr val="accent3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subTitle" idx="1"/>
          </p:nvPr>
        </p:nvSpPr>
        <p:spPr>
          <a:xfrm>
            <a:off x="6503700" y="2364600"/>
            <a:ext cx="1920300" cy="11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0"/>
          <p:cNvSpPr/>
          <p:nvPr/>
        </p:nvSpPr>
        <p:spPr>
          <a:xfrm flipH="1">
            <a:off x="7963489" y="-800375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0"/>
          <p:cNvSpPr/>
          <p:nvPr/>
        </p:nvSpPr>
        <p:spPr>
          <a:xfrm flipH="1">
            <a:off x="7655149" y="770584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572000" y="1820100"/>
            <a:ext cx="3848700" cy="137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6595200" y="539995"/>
            <a:ext cx="1828800" cy="128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0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4572000" y="3344100"/>
            <a:ext cx="38487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/>
          <p:nvPr/>
        </p:nvSpPr>
        <p:spPr>
          <a:xfrm rot="10800000">
            <a:off x="7506289" y="4249346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/>
          <p:nvPr/>
        </p:nvSpPr>
        <p:spPr>
          <a:xfrm rot="10800000">
            <a:off x="7193099" y="4003662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 flipH="1">
            <a:off x="397603" y="275691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bg>
      <p:bgPr>
        <a:solidFill>
          <a:schemeClr val="accent3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748700" y="252012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subTitle" idx="1"/>
          </p:nvPr>
        </p:nvSpPr>
        <p:spPr>
          <a:xfrm>
            <a:off x="748650" y="3053525"/>
            <a:ext cx="23109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title" idx="2"/>
          </p:nvPr>
        </p:nvSpPr>
        <p:spPr>
          <a:xfrm>
            <a:off x="3416550" y="229152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subTitle" idx="3"/>
          </p:nvPr>
        </p:nvSpPr>
        <p:spPr>
          <a:xfrm>
            <a:off x="3416500" y="2824925"/>
            <a:ext cx="23109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title" idx="4"/>
          </p:nvPr>
        </p:nvSpPr>
        <p:spPr>
          <a:xfrm>
            <a:off x="6084400" y="252012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subTitle" idx="5"/>
          </p:nvPr>
        </p:nvSpPr>
        <p:spPr>
          <a:xfrm>
            <a:off x="6084350" y="3053525"/>
            <a:ext cx="23109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1"/>
          <p:cNvSpPr/>
          <p:nvPr/>
        </p:nvSpPr>
        <p:spPr>
          <a:xfrm flipH="1">
            <a:off x="8101649" y="2757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_1_1_2_1">
    <p:bg>
      <p:bgPr>
        <a:solidFill>
          <a:schemeClr val="accent3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>
            <a:spLocks noGrp="1"/>
          </p:cNvSpPr>
          <p:nvPr>
            <p:ph type="title"/>
          </p:nvPr>
        </p:nvSpPr>
        <p:spPr>
          <a:xfrm>
            <a:off x="1100994" y="2824925"/>
            <a:ext cx="20175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subTitle" idx="1"/>
          </p:nvPr>
        </p:nvSpPr>
        <p:spPr>
          <a:xfrm>
            <a:off x="1100994" y="3205925"/>
            <a:ext cx="2017500" cy="11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title" idx="2"/>
          </p:nvPr>
        </p:nvSpPr>
        <p:spPr>
          <a:xfrm>
            <a:off x="3563255" y="2824925"/>
            <a:ext cx="20175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subTitle" idx="3"/>
          </p:nvPr>
        </p:nvSpPr>
        <p:spPr>
          <a:xfrm>
            <a:off x="3563255" y="3205925"/>
            <a:ext cx="2017500" cy="11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title" idx="4"/>
          </p:nvPr>
        </p:nvSpPr>
        <p:spPr>
          <a:xfrm>
            <a:off x="6025490" y="2824925"/>
            <a:ext cx="20175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subTitle" idx="5"/>
          </p:nvPr>
        </p:nvSpPr>
        <p:spPr>
          <a:xfrm>
            <a:off x="6025490" y="3205925"/>
            <a:ext cx="2017500" cy="11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2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2"/>
          <p:cNvSpPr/>
          <p:nvPr/>
        </p:nvSpPr>
        <p:spPr>
          <a:xfrm flipH="1">
            <a:off x="7506289" y="-800375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2"/>
          <p:cNvSpPr/>
          <p:nvPr/>
        </p:nvSpPr>
        <p:spPr>
          <a:xfrm flipH="1">
            <a:off x="397649" y="43392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BLANK_1_1_1_2_2">
    <p:bg>
      <p:bgPr>
        <a:solidFill>
          <a:schemeClr val="accent3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>
            <a:spLocks noGrp="1"/>
          </p:cNvSpPr>
          <p:nvPr>
            <p:ph type="title"/>
          </p:nvPr>
        </p:nvSpPr>
        <p:spPr>
          <a:xfrm>
            <a:off x="720000" y="373187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subTitle" idx="1"/>
          </p:nvPr>
        </p:nvSpPr>
        <p:spPr>
          <a:xfrm>
            <a:off x="720000" y="1945675"/>
            <a:ext cx="2310900" cy="164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title" idx="2"/>
          </p:nvPr>
        </p:nvSpPr>
        <p:spPr>
          <a:xfrm>
            <a:off x="3416500" y="373187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53" name="Google Shape;153;p23"/>
          <p:cNvSpPr txBox="1">
            <a:spLocks noGrp="1"/>
          </p:cNvSpPr>
          <p:nvPr>
            <p:ph type="subTitle" idx="3"/>
          </p:nvPr>
        </p:nvSpPr>
        <p:spPr>
          <a:xfrm>
            <a:off x="3416500" y="1945675"/>
            <a:ext cx="2310900" cy="164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3"/>
          <p:cNvSpPr txBox="1">
            <a:spLocks noGrp="1"/>
          </p:cNvSpPr>
          <p:nvPr>
            <p:ph type="title" idx="4"/>
          </p:nvPr>
        </p:nvSpPr>
        <p:spPr>
          <a:xfrm>
            <a:off x="6113000" y="373187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55" name="Google Shape;155;p23"/>
          <p:cNvSpPr txBox="1">
            <a:spLocks noGrp="1"/>
          </p:cNvSpPr>
          <p:nvPr>
            <p:ph type="subTitle" idx="5"/>
          </p:nvPr>
        </p:nvSpPr>
        <p:spPr>
          <a:xfrm>
            <a:off x="6113000" y="1945675"/>
            <a:ext cx="2310900" cy="164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3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3"/>
          <p:cNvSpPr/>
          <p:nvPr/>
        </p:nvSpPr>
        <p:spPr>
          <a:xfrm flipH="1">
            <a:off x="7963489" y="-800375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3"/>
          <p:cNvSpPr/>
          <p:nvPr/>
        </p:nvSpPr>
        <p:spPr>
          <a:xfrm flipH="1">
            <a:off x="7655149" y="770584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3"/>
          <p:cNvSpPr/>
          <p:nvPr/>
        </p:nvSpPr>
        <p:spPr>
          <a:xfrm flipH="1">
            <a:off x="397649" y="43392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>
  <p:cSld name="BLANK_1_1_1_2_3">
    <p:bg>
      <p:bgPr>
        <a:solidFill>
          <a:schemeClr val="accent3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>
            <a:spLocks noGrp="1"/>
          </p:cNvSpPr>
          <p:nvPr>
            <p:ph type="title"/>
          </p:nvPr>
        </p:nvSpPr>
        <p:spPr>
          <a:xfrm>
            <a:off x="748650" y="351072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subTitle" idx="1"/>
          </p:nvPr>
        </p:nvSpPr>
        <p:spPr>
          <a:xfrm>
            <a:off x="748650" y="4044125"/>
            <a:ext cx="2310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4"/>
          <p:cNvSpPr txBox="1">
            <a:spLocks noGrp="1"/>
          </p:cNvSpPr>
          <p:nvPr>
            <p:ph type="title" idx="2"/>
          </p:nvPr>
        </p:nvSpPr>
        <p:spPr>
          <a:xfrm>
            <a:off x="3416500" y="351072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4" name="Google Shape;164;p24"/>
          <p:cNvSpPr txBox="1">
            <a:spLocks noGrp="1"/>
          </p:cNvSpPr>
          <p:nvPr>
            <p:ph type="subTitle" idx="3"/>
          </p:nvPr>
        </p:nvSpPr>
        <p:spPr>
          <a:xfrm>
            <a:off x="3416500" y="4044125"/>
            <a:ext cx="2310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4"/>
          <p:cNvSpPr txBox="1">
            <a:spLocks noGrp="1"/>
          </p:cNvSpPr>
          <p:nvPr>
            <p:ph type="title" idx="4"/>
          </p:nvPr>
        </p:nvSpPr>
        <p:spPr>
          <a:xfrm>
            <a:off x="6084350" y="3510725"/>
            <a:ext cx="23109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6" name="Google Shape;166;p24"/>
          <p:cNvSpPr txBox="1">
            <a:spLocks noGrp="1"/>
          </p:cNvSpPr>
          <p:nvPr>
            <p:ph type="subTitle" idx="5"/>
          </p:nvPr>
        </p:nvSpPr>
        <p:spPr>
          <a:xfrm>
            <a:off x="6084350" y="4044125"/>
            <a:ext cx="2310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4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4"/>
          <p:cNvSpPr/>
          <p:nvPr/>
        </p:nvSpPr>
        <p:spPr>
          <a:xfrm rot="10800000" flipH="1">
            <a:off x="8101639" y="275712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bg>
      <p:bgPr>
        <a:solidFill>
          <a:schemeClr val="accent3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 txBox="1">
            <a:spLocks noGrp="1"/>
          </p:cNvSpPr>
          <p:nvPr>
            <p:ph type="title"/>
          </p:nvPr>
        </p:nvSpPr>
        <p:spPr>
          <a:xfrm>
            <a:off x="720009" y="3105150"/>
            <a:ext cx="1645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1" name="Google Shape;171;p25"/>
          <p:cNvSpPr txBox="1">
            <a:spLocks noGrp="1"/>
          </p:cNvSpPr>
          <p:nvPr>
            <p:ph type="subTitle" idx="1"/>
          </p:nvPr>
        </p:nvSpPr>
        <p:spPr>
          <a:xfrm>
            <a:off x="720009" y="3486150"/>
            <a:ext cx="1645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5"/>
          <p:cNvSpPr txBox="1">
            <a:spLocks noGrp="1"/>
          </p:cNvSpPr>
          <p:nvPr>
            <p:ph type="title" idx="2"/>
          </p:nvPr>
        </p:nvSpPr>
        <p:spPr>
          <a:xfrm>
            <a:off x="4758811" y="3105150"/>
            <a:ext cx="1645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3" name="Google Shape;173;p25"/>
          <p:cNvSpPr txBox="1">
            <a:spLocks noGrp="1"/>
          </p:cNvSpPr>
          <p:nvPr>
            <p:ph type="subTitle" idx="3"/>
          </p:nvPr>
        </p:nvSpPr>
        <p:spPr>
          <a:xfrm>
            <a:off x="4758806" y="3486150"/>
            <a:ext cx="1645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5"/>
          <p:cNvSpPr txBox="1">
            <a:spLocks noGrp="1"/>
          </p:cNvSpPr>
          <p:nvPr>
            <p:ph type="title" idx="4"/>
          </p:nvPr>
        </p:nvSpPr>
        <p:spPr>
          <a:xfrm>
            <a:off x="2739410" y="3105150"/>
            <a:ext cx="1645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5"/>
          </p:nvPr>
        </p:nvSpPr>
        <p:spPr>
          <a:xfrm>
            <a:off x="2739408" y="3486150"/>
            <a:ext cx="1645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5"/>
          <p:cNvSpPr txBox="1">
            <a:spLocks noGrp="1"/>
          </p:cNvSpPr>
          <p:nvPr>
            <p:ph type="title" idx="6"/>
          </p:nvPr>
        </p:nvSpPr>
        <p:spPr>
          <a:xfrm>
            <a:off x="6778212" y="3105150"/>
            <a:ext cx="1645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7" name="Google Shape;177;p25"/>
          <p:cNvSpPr txBox="1">
            <a:spLocks noGrp="1"/>
          </p:cNvSpPr>
          <p:nvPr>
            <p:ph type="subTitle" idx="7"/>
          </p:nvPr>
        </p:nvSpPr>
        <p:spPr>
          <a:xfrm>
            <a:off x="6778205" y="3486150"/>
            <a:ext cx="1645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title" idx="8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5"/>
          <p:cNvSpPr/>
          <p:nvPr/>
        </p:nvSpPr>
        <p:spPr>
          <a:xfrm flipH="1">
            <a:off x="7963489" y="-800375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5"/>
          <p:cNvSpPr/>
          <p:nvPr/>
        </p:nvSpPr>
        <p:spPr>
          <a:xfrm flipH="1">
            <a:off x="7655149" y="770584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25"/>
          <p:cNvSpPr/>
          <p:nvPr/>
        </p:nvSpPr>
        <p:spPr>
          <a:xfrm flipH="1">
            <a:off x="397649" y="43392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BLANK_1_1_1_1_2">
    <p:bg>
      <p:bgPr>
        <a:solidFill>
          <a:schemeClr val="accent3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 txBox="1">
            <a:spLocks noGrp="1"/>
          </p:cNvSpPr>
          <p:nvPr>
            <p:ph type="title"/>
          </p:nvPr>
        </p:nvSpPr>
        <p:spPr>
          <a:xfrm>
            <a:off x="720010" y="2988000"/>
            <a:ext cx="1802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subTitle" idx="1"/>
          </p:nvPr>
        </p:nvSpPr>
        <p:spPr>
          <a:xfrm>
            <a:off x="720000" y="3369000"/>
            <a:ext cx="18027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title" idx="2"/>
          </p:nvPr>
        </p:nvSpPr>
        <p:spPr>
          <a:xfrm>
            <a:off x="4654201" y="2988000"/>
            <a:ext cx="1802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subTitle" idx="3"/>
          </p:nvPr>
        </p:nvSpPr>
        <p:spPr>
          <a:xfrm>
            <a:off x="4654188" y="3369000"/>
            <a:ext cx="18027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title" idx="4"/>
          </p:nvPr>
        </p:nvSpPr>
        <p:spPr>
          <a:xfrm>
            <a:off x="2687105" y="2988000"/>
            <a:ext cx="1802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subTitle" idx="5"/>
          </p:nvPr>
        </p:nvSpPr>
        <p:spPr>
          <a:xfrm>
            <a:off x="2687094" y="3369000"/>
            <a:ext cx="18027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title" idx="6"/>
          </p:nvPr>
        </p:nvSpPr>
        <p:spPr>
          <a:xfrm>
            <a:off x="6621297" y="2988000"/>
            <a:ext cx="1802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0" name="Google Shape;190;p26"/>
          <p:cNvSpPr txBox="1">
            <a:spLocks noGrp="1"/>
          </p:cNvSpPr>
          <p:nvPr>
            <p:ph type="subTitle" idx="7"/>
          </p:nvPr>
        </p:nvSpPr>
        <p:spPr>
          <a:xfrm>
            <a:off x="6621282" y="3369000"/>
            <a:ext cx="18027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6"/>
          <p:cNvSpPr txBox="1">
            <a:spLocks noGrp="1"/>
          </p:cNvSpPr>
          <p:nvPr>
            <p:ph type="title" idx="8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26"/>
          <p:cNvSpPr/>
          <p:nvPr/>
        </p:nvSpPr>
        <p:spPr>
          <a:xfrm flipH="1">
            <a:off x="7963489" y="-800375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6"/>
          <p:cNvSpPr/>
          <p:nvPr/>
        </p:nvSpPr>
        <p:spPr>
          <a:xfrm flipH="1">
            <a:off x="7655149" y="770584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2">
  <p:cSld name="BLANK_1_1_1_1_2_1">
    <p:bg>
      <p:bgPr>
        <a:solidFill>
          <a:schemeClr val="accent3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 txBox="1">
            <a:spLocks noGrp="1"/>
          </p:cNvSpPr>
          <p:nvPr>
            <p:ph type="title"/>
          </p:nvPr>
        </p:nvSpPr>
        <p:spPr>
          <a:xfrm>
            <a:off x="2015412" y="1672200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6" name="Google Shape;196;p27"/>
          <p:cNvSpPr txBox="1">
            <a:spLocks noGrp="1"/>
          </p:cNvSpPr>
          <p:nvPr>
            <p:ph type="subTitle" idx="1"/>
          </p:nvPr>
        </p:nvSpPr>
        <p:spPr>
          <a:xfrm>
            <a:off x="2015400" y="2053200"/>
            <a:ext cx="22860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7"/>
          <p:cNvSpPr txBox="1">
            <a:spLocks noGrp="1"/>
          </p:cNvSpPr>
          <p:nvPr>
            <p:ph type="title" idx="2"/>
          </p:nvPr>
        </p:nvSpPr>
        <p:spPr>
          <a:xfrm>
            <a:off x="6137989" y="1672200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98" name="Google Shape;198;p27"/>
          <p:cNvSpPr txBox="1">
            <a:spLocks noGrp="1"/>
          </p:cNvSpPr>
          <p:nvPr>
            <p:ph type="subTitle" idx="3"/>
          </p:nvPr>
        </p:nvSpPr>
        <p:spPr>
          <a:xfrm>
            <a:off x="6137973" y="2053200"/>
            <a:ext cx="22860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7"/>
          <p:cNvSpPr txBox="1">
            <a:spLocks noGrp="1"/>
          </p:cNvSpPr>
          <p:nvPr>
            <p:ph type="title" idx="4"/>
          </p:nvPr>
        </p:nvSpPr>
        <p:spPr>
          <a:xfrm>
            <a:off x="2015428" y="3352800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00" name="Google Shape;200;p27"/>
          <p:cNvSpPr txBox="1">
            <a:spLocks noGrp="1"/>
          </p:cNvSpPr>
          <p:nvPr>
            <p:ph type="subTitle" idx="5"/>
          </p:nvPr>
        </p:nvSpPr>
        <p:spPr>
          <a:xfrm>
            <a:off x="2015414" y="3733800"/>
            <a:ext cx="22860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7"/>
          <p:cNvSpPr txBox="1">
            <a:spLocks noGrp="1"/>
          </p:cNvSpPr>
          <p:nvPr>
            <p:ph type="title" idx="6"/>
          </p:nvPr>
        </p:nvSpPr>
        <p:spPr>
          <a:xfrm>
            <a:off x="6138004" y="3352800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02" name="Google Shape;202;p27"/>
          <p:cNvSpPr txBox="1">
            <a:spLocks noGrp="1"/>
          </p:cNvSpPr>
          <p:nvPr>
            <p:ph type="subTitle" idx="7"/>
          </p:nvPr>
        </p:nvSpPr>
        <p:spPr>
          <a:xfrm>
            <a:off x="6137987" y="3733800"/>
            <a:ext cx="22860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27"/>
          <p:cNvSpPr txBox="1">
            <a:spLocks noGrp="1"/>
          </p:cNvSpPr>
          <p:nvPr>
            <p:ph type="title" idx="8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27"/>
          <p:cNvSpPr/>
          <p:nvPr/>
        </p:nvSpPr>
        <p:spPr>
          <a:xfrm flipH="1">
            <a:off x="7963489" y="-800375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7"/>
          <p:cNvSpPr/>
          <p:nvPr/>
        </p:nvSpPr>
        <p:spPr>
          <a:xfrm flipH="1">
            <a:off x="7655149" y="770584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bg>
      <p:bgPr>
        <a:solidFill>
          <a:schemeClr val="accent3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>
            <a:spLocks noGrp="1"/>
          </p:cNvSpPr>
          <p:nvPr>
            <p:ph type="title"/>
          </p:nvPr>
        </p:nvSpPr>
        <p:spPr>
          <a:xfrm>
            <a:off x="720000" y="2058150"/>
            <a:ext cx="1828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08" name="Google Shape;208;p28"/>
          <p:cNvSpPr txBox="1">
            <a:spLocks noGrp="1"/>
          </p:cNvSpPr>
          <p:nvPr>
            <p:ph type="subTitle" idx="1"/>
          </p:nvPr>
        </p:nvSpPr>
        <p:spPr>
          <a:xfrm>
            <a:off x="720000" y="2362950"/>
            <a:ext cx="1828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28"/>
          <p:cNvSpPr txBox="1">
            <a:spLocks noGrp="1"/>
          </p:cNvSpPr>
          <p:nvPr>
            <p:ph type="title" idx="2"/>
          </p:nvPr>
        </p:nvSpPr>
        <p:spPr>
          <a:xfrm>
            <a:off x="3657600" y="2058150"/>
            <a:ext cx="1828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0" name="Google Shape;210;p28"/>
          <p:cNvSpPr txBox="1">
            <a:spLocks noGrp="1"/>
          </p:cNvSpPr>
          <p:nvPr>
            <p:ph type="subTitle" idx="3"/>
          </p:nvPr>
        </p:nvSpPr>
        <p:spPr>
          <a:xfrm>
            <a:off x="3657600" y="2362950"/>
            <a:ext cx="1828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28"/>
          <p:cNvSpPr txBox="1">
            <a:spLocks noGrp="1"/>
          </p:cNvSpPr>
          <p:nvPr>
            <p:ph type="title" idx="4"/>
          </p:nvPr>
        </p:nvSpPr>
        <p:spPr>
          <a:xfrm>
            <a:off x="720000" y="3813900"/>
            <a:ext cx="1828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2" name="Google Shape;212;p28"/>
          <p:cNvSpPr txBox="1">
            <a:spLocks noGrp="1"/>
          </p:cNvSpPr>
          <p:nvPr>
            <p:ph type="subTitle" idx="5"/>
          </p:nvPr>
        </p:nvSpPr>
        <p:spPr>
          <a:xfrm>
            <a:off x="720000" y="4118700"/>
            <a:ext cx="1828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title" idx="6"/>
          </p:nvPr>
        </p:nvSpPr>
        <p:spPr>
          <a:xfrm>
            <a:off x="3657600" y="3813900"/>
            <a:ext cx="1828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subTitle" idx="7"/>
          </p:nvPr>
        </p:nvSpPr>
        <p:spPr>
          <a:xfrm>
            <a:off x="3657600" y="4118700"/>
            <a:ext cx="1828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title" idx="8"/>
          </p:nvPr>
        </p:nvSpPr>
        <p:spPr>
          <a:xfrm>
            <a:off x="6595195" y="2058150"/>
            <a:ext cx="1828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6" name="Google Shape;216;p28"/>
          <p:cNvSpPr txBox="1">
            <a:spLocks noGrp="1"/>
          </p:cNvSpPr>
          <p:nvPr>
            <p:ph type="subTitle" idx="9"/>
          </p:nvPr>
        </p:nvSpPr>
        <p:spPr>
          <a:xfrm>
            <a:off x="6595195" y="2362950"/>
            <a:ext cx="1828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28"/>
          <p:cNvSpPr txBox="1">
            <a:spLocks noGrp="1"/>
          </p:cNvSpPr>
          <p:nvPr>
            <p:ph type="title" idx="13"/>
          </p:nvPr>
        </p:nvSpPr>
        <p:spPr>
          <a:xfrm>
            <a:off x="6595195" y="3813900"/>
            <a:ext cx="18288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18" name="Google Shape;218;p28"/>
          <p:cNvSpPr txBox="1">
            <a:spLocks noGrp="1"/>
          </p:cNvSpPr>
          <p:nvPr>
            <p:ph type="subTitle" idx="14"/>
          </p:nvPr>
        </p:nvSpPr>
        <p:spPr>
          <a:xfrm>
            <a:off x="6595195" y="4118700"/>
            <a:ext cx="1828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8"/>
          <p:cNvSpPr txBox="1">
            <a:spLocks noGrp="1"/>
          </p:cNvSpPr>
          <p:nvPr>
            <p:ph type="title" idx="15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28"/>
          <p:cNvSpPr/>
          <p:nvPr/>
        </p:nvSpPr>
        <p:spPr>
          <a:xfrm flipH="1">
            <a:off x="7943989" y="-394200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_3">
    <p:bg>
      <p:bgPr>
        <a:solidFill>
          <a:schemeClr val="accent3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9"/>
          <p:cNvSpPr txBox="1">
            <a:spLocks noGrp="1"/>
          </p:cNvSpPr>
          <p:nvPr>
            <p:ph type="title" hasCustomPrompt="1"/>
          </p:nvPr>
        </p:nvSpPr>
        <p:spPr>
          <a:xfrm>
            <a:off x="1101000" y="3069144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23" name="Google Shape;223;p29"/>
          <p:cNvSpPr txBox="1">
            <a:spLocks noGrp="1"/>
          </p:cNvSpPr>
          <p:nvPr>
            <p:ph type="subTitle" idx="1"/>
          </p:nvPr>
        </p:nvSpPr>
        <p:spPr>
          <a:xfrm>
            <a:off x="1101000" y="3734719"/>
            <a:ext cx="2286000" cy="8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PT Sans" panose="020B0503020203020204"/>
                <a:ea typeface="PT Sans" panose="020B0503020203020204"/>
                <a:cs typeface="PT Sans" panose="020B0503020203020204"/>
                <a:sym typeface="PT Sans" panose="020B0503020203020204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9"/>
          <p:cNvSpPr txBox="1">
            <a:spLocks noGrp="1"/>
          </p:cNvSpPr>
          <p:nvPr>
            <p:ph type="title" idx="2" hasCustomPrompt="1"/>
          </p:nvPr>
        </p:nvSpPr>
        <p:spPr>
          <a:xfrm>
            <a:off x="3429000" y="3069138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25" name="Google Shape;225;p29"/>
          <p:cNvSpPr txBox="1">
            <a:spLocks noGrp="1"/>
          </p:cNvSpPr>
          <p:nvPr>
            <p:ph type="subTitle" idx="3"/>
          </p:nvPr>
        </p:nvSpPr>
        <p:spPr>
          <a:xfrm>
            <a:off x="3429000" y="3734679"/>
            <a:ext cx="2286000" cy="8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PT Sans" panose="020B0503020203020204"/>
                <a:ea typeface="PT Sans" panose="020B0503020203020204"/>
                <a:cs typeface="PT Sans" panose="020B0503020203020204"/>
                <a:sym typeface="PT Sans" panose="020B0503020203020204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29"/>
          <p:cNvSpPr txBox="1">
            <a:spLocks noGrp="1"/>
          </p:cNvSpPr>
          <p:nvPr>
            <p:ph type="title" idx="4" hasCustomPrompt="1"/>
          </p:nvPr>
        </p:nvSpPr>
        <p:spPr>
          <a:xfrm>
            <a:off x="5757000" y="3069138"/>
            <a:ext cx="22860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27" name="Google Shape;227;p29"/>
          <p:cNvSpPr txBox="1">
            <a:spLocks noGrp="1"/>
          </p:cNvSpPr>
          <p:nvPr>
            <p:ph type="subTitle" idx="5"/>
          </p:nvPr>
        </p:nvSpPr>
        <p:spPr>
          <a:xfrm>
            <a:off x="5757000" y="3734679"/>
            <a:ext cx="2286000" cy="8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PT Sans" panose="020B0503020203020204"/>
                <a:ea typeface="PT Sans" panose="020B0503020203020204"/>
                <a:cs typeface="PT Sans" panose="020B0503020203020204"/>
                <a:sym typeface="PT Sans" panose="020B0503020203020204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9"/>
          <p:cNvSpPr txBox="1">
            <a:spLocks noGrp="1"/>
          </p:cNvSpPr>
          <p:nvPr>
            <p:ph type="title" idx="6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29"/>
          <p:cNvSpPr/>
          <p:nvPr/>
        </p:nvSpPr>
        <p:spPr>
          <a:xfrm flipH="1">
            <a:off x="-1213948" y="3960742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9"/>
          <p:cNvSpPr/>
          <p:nvPr/>
        </p:nvSpPr>
        <p:spPr>
          <a:xfrm flipH="1">
            <a:off x="8101649" y="2757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bg>
      <p:bgPr>
        <a:solidFill>
          <a:schemeClr val="accent3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0"/>
          <p:cNvSpPr txBox="1">
            <a:spLocks noGrp="1"/>
          </p:cNvSpPr>
          <p:nvPr>
            <p:ph type="ctrTitle"/>
          </p:nvPr>
        </p:nvSpPr>
        <p:spPr>
          <a:xfrm>
            <a:off x="724875" y="540000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33" name="Google Shape;233;p30"/>
          <p:cNvSpPr txBox="1">
            <a:spLocks noGrp="1"/>
          </p:cNvSpPr>
          <p:nvPr>
            <p:ph type="subTitle" idx="1"/>
          </p:nvPr>
        </p:nvSpPr>
        <p:spPr>
          <a:xfrm>
            <a:off x="720000" y="1537800"/>
            <a:ext cx="4293900" cy="128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34" name="Google Shape;234;p30"/>
          <p:cNvSpPr txBox="1"/>
          <p:nvPr/>
        </p:nvSpPr>
        <p:spPr>
          <a:xfrm>
            <a:off x="991563" y="3770400"/>
            <a:ext cx="3749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rPr>
              <a:t>CREDITS: This presentation template was created by </a:t>
            </a:r>
            <a:r>
              <a:rPr lang="en-GB" sz="1200" b="1">
                <a:solidFill>
                  <a:srgbClr val="434343"/>
                </a:solidFill>
                <a:uFill>
                  <a:noFill/>
                </a:u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  <a:hlinkClick r:id="rId2"/>
              </a:rPr>
              <a:t>Slidesgo</a:t>
            </a:r>
            <a:r>
              <a:rPr lang="en-GB" sz="1200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rPr>
              <a:t>, including icons by </a:t>
            </a:r>
            <a:r>
              <a:rPr lang="en-GB" sz="1200" b="1">
                <a:solidFill>
                  <a:srgbClr val="434343"/>
                </a:solidFill>
                <a:uFill>
                  <a:noFill/>
                </a:u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  <a:hlinkClick r:id="rId3"/>
              </a:rPr>
              <a:t>Flaticon</a:t>
            </a:r>
            <a:r>
              <a:rPr lang="en-GB" sz="1200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rPr>
              <a:t>, infographics &amp; images by </a:t>
            </a:r>
            <a:r>
              <a:rPr lang="en-GB" sz="1200" b="1">
                <a:solidFill>
                  <a:srgbClr val="434343"/>
                </a:solidFill>
                <a:uFill>
                  <a:noFill/>
                </a:u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  <a:hlinkClick r:id="rId4"/>
              </a:rPr>
              <a:t>Freepik</a:t>
            </a:r>
            <a:r>
              <a:rPr lang="en-GB" sz="1200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rPr>
              <a:t>  and illustrations by </a:t>
            </a:r>
            <a:r>
              <a:rPr lang="en-GB" sz="1200" b="1">
                <a:solidFill>
                  <a:schemeClr val="hlink"/>
                </a:solidFill>
                <a:uFill>
                  <a:noFill/>
                </a:u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  <a:hlinkClick r:id="rId5"/>
              </a:rPr>
              <a:t>Storyset</a:t>
            </a:r>
            <a:endParaRPr sz="1200" b="1">
              <a:solidFill>
                <a:srgbClr val="434343"/>
              </a:solidFill>
              <a:latin typeface="Abel" panose="02000506030000020004"/>
              <a:ea typeface="Abel" panose="02000506030000020004"/>
              <a:cs typeface="Abel" panose="02000506030000020004"/>
              <a:sym typeface="Abel" panose="02000506030000020004"/>
            </a:endParaRPr>
          </a:p>
        </p:txBody>
      </p:sp>
      <p:sp>
        <p:nvSpPr>
          <p:cNvPr id="235" name="Google Shape;235;p30"/>
          <p:cNvSpPr/>
          <p:nvPr/>
        </p:nvSpPr>
        <p:spPr>
          <a:xfrm flipH="1">
            <a:off x="397649" y="2757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12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DA3232"/>
              </a:buClr>
              <a:buSzPts val="1400"/>
              <a:buFont typeface="Arial" panose="020B0604020202020204"/>
              <a:buChar char="●"/>
              <a:defRPr sz="125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1400"/>
              <a:buFont typeface="Arial" panose="020B0604020202020204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1400"/>
              <a:buFont typeface="Arial" panose="020B0604020202020204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1400"/>
              <a:buFont typeface="Arial" panose="020B0604020202020204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1400"/>
              <a:buFont typeface="Arial" panose="020B0604020202020204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1400"/>
              <a:buFont typeface="Arial" panose="020B0604020202020204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1400"/>
              <a:buFont typeface="Arial" panose="020B0604020202020204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1400"/>
              <a:buFont typeface="Arial" panose="020B0604020202020204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1400"/>
              <a:buFont typeface="Arial" panose="020B0604020202020204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/>
          <p:nvPr/>
        </p:nvSpPr>
        <p:spPr>
          <a:xfrm flipH="1">
            <a:off x="7963489" y="-800375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/>
          <p:nvPr/>
        </p:nvSpPr>
        <p:spPr>
          <a:xfrm flipH="1">
            <a:off x="7655149" y="770584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solidFill>
          <a:schemeClr val="accent3"/>
        </a:solid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1"/>
          <p:cNvSpPr/>
          <p:nvPr/>
        </p:nvSpPr>
        <p:spPr>
          <a:xfrm rot="10800000" flipH="1">
            <a:off x="-516797" y="4249346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31"/>
          <p:cNvSpPr/>
          <p:nvPr/>
        </p:nvSpPr>
        <p:spPr>
          <a:xfrm rot="10800000" flipH="1">
            <a:off x="1300293" y="4003662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1"/>
          <p:cNvSpPr/>
          <p:nvPr/>
        </p:nvSpPr>
        <p:spPr>
          <a:xfrm>
            <a:off x="8095789" y="275691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solidFill>
          <a:schemeClr val="accent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oogle Shape;241;p32"/>
          <p:cNvGrpSpPr/>
          <p:nvPr/>
        </p:nvGrpSpPr>
        <p:grpSpPr>
          <a:xfrm>
            <a:off x="-739495" y="-745642"/>
            <a:ext cx="2461789" cy="2114084"/>
            <a:chOff x="-510901" y="-517038"/>
            <a:chExt cx="2461789" cy="2114084"/>
          </a:xfrm>
        </p:grpSpPr>
        <p:sp>
          <p:nvSpPr>
            <p:cNvPr id="242" name="Google Shape;242;p32"/>
            <p:cNvSpPr/>
            <p:nvPr/>
          </p:nvSpPr>
          <p:spPr>
            <a:xfrm>
              <a:off x="-510901" y="-517038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2"/>
            <p:cNvSpPr/>
            <p:nvPr/>
          </p:nvSpPr>
          <p:spPr>
            <a:xfrm>
              <a:off x="1306189" y="1068446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" name="Google Shape;244;p32"/>
          <p:cNvGrpSpPr/>
          <p:nvPr/>
        </p:nvGrpSpPr>
        <p:grpSpPr>
          <a:xfrm>
            <a:off x="7421705" y="3775058"/>
            <a:ext cx="2461789" cy="2114084"/>
            <a:chOff x="7193099" y="3546462"/>
            <a:chExt cx="2461789" cy="2114084"/>
          </a:xfrm>
        </p:grpSpPr>
        <p:sp>
          <p:nvSpPr>
            <p:cNvPr id="245" name="Google Shape;245;p32"/>
            <p:cNvSpPr/>
            <p:nvPr/>
          </p:nvSpPr>
          <p:spPr>
            <a:xfrm rot="10800000">
              <a:off x="7506289" y="3792146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2"/>
            <p:cNvSpPr/>
            <p:nvPr/>
          </p:nvSpPr>
          <p:spPr>
            <a:xfrm rot="10800000">
              <a:off x="7193099" y="3546462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accent3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1"/>
          </p:nvPr>
        </p:nvSpPr>
        <p:spPr>
          <a:xfrm>
            <a:off x="939925" y="2495550"/>
            <a:ext cx="2732400" cy="5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3000"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2"/>
          </p:nvPr>
        </p:nvSpPr>
        <p:spPr>
          <a:xfrm>
            <a:off x="5471650" y="2495550"/>
            <a:ext cx="2732400" cy="54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3000"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 panose="020B0606020202050201"/>
              <a:buNone/>
              <a:defRPr sz="2500">
                <a:latin typeface="Bebas Neue" panose="020B0606020202050201"/>
                <a:ea typeface="Bebas Neue" panose="020B0606020202050201"/>
                <a:cs typeface="Bebas Neue" panose="020B0606020202050201"/>
                <a:sym typeface="Bebas Neue" panose="020B0606020202050201"/>
              </a:defRPr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3"/>
          </p:nvPr>
        </p:nvSpPr>
        <p:spPr>
          <a:xfrm>
            <a:off x="939925" y="3105150"/>
            <a:ext cx="2732400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4"/>
          </p:nvPr>
        </p:nvSpPr>
        <p:spPr>
          <a:xfrm>
            <a:off x="5471650" y="3105150"/>
            <a:ext cx="2732400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/>
          <p:nvPr/>
        </p:nvSpPr>
        <p:spPr>
          <a:xfrm>
            <a:off x="397639" y="27570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accent3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32" name="Google Shape;32;p6"/>
          <p:cNvGrpSpPr/>
          <p:nvPr/>
        </p:nvGrpSpPr>
        <p:grpSpPr>
          <a:xfrm rot="10800000" flipH="1">
            <a:off x="8423999" y="-176411"/>
            <a:ext cx="2461789" cy="2114084"/>
            <a:chOff x="7193099" y="-800375"/>
            <a:chExt cx="2461789" cy="2114084"/>
          </a:xfrm>
        </p:grpSpPr>
        <p:sp>
          <p:nvSpPr>
            <p:cNvPr id="33" name="Google Shape;33;p6"/>
            <p:cNvSpPr/>
            <p:nvPr/>
          </p:nvSpPr>
          <p:spPr>
            <a:xfrm flipH="1">
              <a:off x="7506289" y="-800375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6"/>
            <p:cNvSpPr/>
            <p:nvPr/>
          </p:nvSpPr>
          <p:spPr>
            <a:xfrm flipH="1">
              <a:off x="7193099" y="785109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720000" y="365750"/>
            <a:ext cx="39594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720000" y="1672650"/>
            <a:ext cx="3959400" cy="21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279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>
                <a:solidFill>
                  <a:srgbClr val="434343"/>
                </a:solidFill>
              </a:defRPr>
            </a:lvl2pPr>
            <a:lvl3pPr marL="1371600" lvl="2" indent="-279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>
                <a:solidFill>
                  <a:srgbClr val="434343"/>
                </a:solidFill>
              </a:defRPr>
            </a:lvl3pPr>
            <a:lvl4pPr marL="1828800" lvl="3" indent="-279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>
                <a:solidFill>
                  <a:srgbClr val="434343"/>
                </a:solidFill>
              </a:defRPr>
            </a:lvl6pPr>
            <a:lvl7pPr marL="3200400" lvl="6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>
                <a:solidFill>
                  <a:srgbClr val="434343"/>
                </a:solidFill>
              </a:defRPr>
            </a:lvl7pPr>
            <a:lvl8pPr marL="3657600" lvl="7" indent="-2730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>
                <a:solidFill>
                  <a:srgbClr val="434343"/>
                </a:solidFill>
              </a:defRPr>
            </a:lvl8pPr>
            <a:lvl9pPr marL="4114800" lvl="8" indent="-2667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/>
          <p:nvPr/>
        </p:nvSpPr>
        <p:spPr>
          <a:xfrm flipH="1">
            <a:off x="8101649" y="275696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/>
          <p:nvPr/>
        </p:nvSpPr>
        <p:spPr>
          <a:xfrm rot="10800000" flipH="1">
            <a:off x="-587101" y="3944546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388100" y="1307109"/>
            <a:ext cx="6367800" cy="252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42" name="Google Shape;42;p8"/>
          <p:cNvGrpSpPr/>
          <p:nvPr/>
        </p:nvGrpSpPr>
        <p:grpSpPr>
          <a:xfrm flipH="1">
            <a:off x="7421705" y="-745642"/>
            <a:ext cx="2461789" cy="2114084"/>
            <a:chOff x="-510901" y="-517038"/>
            <a:chExt cx="2461789" cy="2114084"/>
          </a:xfrm>
        </p:grpSpPr>
        <p:sp>
          <p:nvSpPr>
            <p:cNvPr id="43" name="Google Shape;43;p8"/>
            <p:cNvSpPr/>
            <p:nvPr/>
          </p:nvSpPr>
          <p:spPr>
            <a:xfrm>
              <a:off x="-510901" y="-517038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8"/>
            <p:cNvSpPr/>
            <p:nvPr/>
          </p:nvSpPr>
          <p:spPr>
            <a:xfrm>
              <a:off x="1306189" y="1068446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oogle Shape;45;p8"/>
          <p:cNvGrpSpPr/>
          <p:nvPr/>
        </p:nvGrpSpPr>
        <p:grpSpPr>
          <a:xfrm flipH="1">
            <a:off x="-739495" y="3775058"/>
            <a:ext cx="2461789" cy="2114084"/>
            <a:chOff x="7193099" y="3546462"/>
            <a:chExt cx="2461789" cy="2114084"/>
          </a:xfrm>
        </p:grpSpPr>
        <p:sp>
          <p:nvSpPr>
            <p:cNvPr id="46" name="Google Shape;46;p8"/>
            <p:cNvSpPr/>
            <p:nvPr/>
          </p:nvSpPr>
          <p:spPr>
            <a:xfrm rot="10800000">
              <a:off x="7506289" y="3792146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8"/>
            <p:cNvSpPr/>
            <p:nvPr/>
          </p:nvSpPr>
          <p:spPr>
            <a:xfrm rot="10800000">
              <a:off x="7193099" y="3546462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48;p8"/>
          <p:cNvSpPr/>
          <p:nvPr/>
        </p:nvSpPr>
        <p:spPr>
          <a:xfrm flipH="1">
            <a:off x="303899" y="200996"/>
            <a:ext cx="832200" cy="678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8"/>
          <p:cNvSpPr/>
          <p:nvPr/>
        </p:nvSpPr>
        <p:spPr>
          <a:xfrm flipH="1">
            <a:off x="8007899" y="4264496"/>
            <a:ext cx="832200" cy="678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accen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1828800" y="1319838"/>
            <a:ext cx="5486400" cy="164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2514601" y="3262663"/>
            <a:ext cx="41148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/>
          <p:nvPr/>
        </p:nvSpPr>
        <p:spPr>
          <a:xfrm>
            <a:off x="-510901" y="-517038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9"/>
          <p:cNvSpPr/>
          <p:nvPr/>
        </p:nvSpPr>
        <p:spPr>
          <a:xfrm rot="10800000">
            <a:off x="7506289" y="3792146"/>
            <a:ext cx="2148600" cy="1868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2286000" cy="19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57" name="Google Shape;57;p10"/>
          <p:cNvGrpSpPr/>
          <p:nvPr/>
        </p:nvGrpSpPr>
        <p:grpSpPr>
          <a:xfrm>
            <a:off x="7650299" y="3927462"/>
            <a:ext cx="2461789" cy="2114084"/>
            <a:chOff x="7193099" y="3546462"/>
            <a:chExt cx="2461789" cy="2114084"/>
          </a:xfrm>
        </p:grpSpPr>
        <p:sp>
          <p:nvSpPr>
            <p:cNvPr id="58" name="Google Shape;58;p10"/>
            <p:cNvSpPr/>
            <p:nvPr/>
          </p:nvSpPr>
          <p:spPr>
            <a:xfrm rot="10800000">
              <a:off x="7506289" y="3792146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0"/>
            <p:cNvSpPr/>
            <p:nvPr/>
          </p:nvSpPr>
          <p:spPr>
            <a:xfrm rot="10800000">
              <a:off x="7193099" y="3546462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65760"/>
            <a:ext cx="77040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6"/>
          <p:cNvSpPr/>
          <p:nvPr/>
        </p:nvSpPr>
        <p:spPr>
          <a:xfrm>
            <a:off x="5436060" y="1162050"/>
            <a:ext cx="3242400" cy="2819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26AAEE"/>
          </a:solidFill>
          <a:ln w="9525" cap="flat" cmpd="sng">
            <a:solidFill>
              <a:srgbClr val="49CD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36"/>
          <p:cNvSpPr txBox="1">
            <a:spLocks noGrp="1"/>
          </p:cNvSpPr>
          <p:nvPr>
            <p:ph type="ctrTitle"/>
          </p:nvPr>
        </p:nvSpPr>
        <p:spPr>
          <a:xfrm>
            <a:off x="1043940" y="1419860"/>
            <a:ext cx="3536950" cy="192087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A&amp;M</a:t>
            </a:r>
            <a:r>
              <a:rPr lang="en-US" altLang="en-GB">
                <a:solidFill>
                  <a:srgbClr val="49CDFE"/>
                </a:solidFill>
              </a:rPr>
              <a:t> </a:t>
            </a:r>
            <a:r>
              <a:rPr lang="en-US" altLang="en-GB">
                <a:solidFill>
                  <a:schemeClr val="lt1"/>
                </a:solidFill>
              </a:rPr>
              <a:t> </a:t>
            </a:r>
            <a:br>
              <a:rPr lang="en-US" altLang="en-GB">
                <a:solidFill>
                  <a:schemeClr val="lt1"/>
                </a:solidFill>
              </a:rPr>
            </a:br>
            <a:r>
              <a:rPr lang="en-US" altLang="en-GB"/>
              <a:t>GYM</a:t>
            </a:r>
            <a:r>
              <a:rPr lang="en-GB"/>
              <a:t> App </a:t>
            </a:r>
          </a:p>
        </p:txBody>
      </p:sp>
      <p:sp>
        <p:nvSpPr>
          <p:cNvPr id="259" name="Google Shape;259;p36"/>
          <p:cNvSpPr txBox="1">
            <a:spLocks noGrp="1"/>
          </p:cNvSpPr>
          <p:nvPr>
            <p:ph type="subTitle" idx="1"/>
          </p:nvPr>
        </p:nvSpPr>
        <p:spPr>
          <a:xfrm>
            <a:off x="467360" y="3291840"/>
            <a:ext cx="5090795" cy="4095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Done by : Mustafa saa’d ALdin  , Adel halaweh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Supervised by : Dr.Emad Natsheh</a:t>
            </a:r>
          </a:p>
        </p:txBody>
      </p:sp>
      <p:grpSp>
        <p:nvGrpSpPr>
          <p:cNvPr id="260" name="Google Shape;260;p36"/>
          <p:cNvGrpSpPr/>
          <p:nvPr/>
        </p:nvGrpSpPr>
        <p:grpSpPr>
          <a:xfrm>
            <a:off x="-557031" y="-813075"/>
            <a:ext cx="2461789" cy="2114084"/>
            <a:chOff x="-548776" y="-800375"/>
            <a:chExt cx="2461789" cy="2114084"/>
          </a:xfrm>
          <a:solidFill>
            <a:srgbClr val="00B0F0"/>
          </a:solidFill>
        </p:grpSpPr>
        <p:sp>
          <p:nvSpPr>
            <p:cNvPr id="261" name="Google Shape;261;p36"/>
            <p:cNvSpPr/>
            <p:nvPr/>
          </p:nvSpPr>
          <p:spPr>
            <a:xfrm>
              <a:off x="-548776" y="-800375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9525" cap="flat" cmpd="sng">
              <a:solidFill>
                <a:srgbClr val="49CDF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6"/>
            <p:cNvSpPr/>
            <p:nvPr/>
          </p:nvSpPr>
          <p:spPr>
            <a:xfrm>
              <a:off x="1268314" y="785109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9525" cap="flat" cmpd="sng">
              <a:solidFill>
                <a:srgbClr val="49CDF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3" name="Google Shape;263;p36"/>
          <p:cNvGrpSpPr/>
          <p:nvPr/>
        </p:nvGrpSpPr>
        <p:grpSpPr>
          <a:xfrm>
            <a:off x="5164455" y="461645"/>
            <a:ext cx="2382520" cy="4249918"/>
            <a:chOff x="4171215" y="1320934"/>
            <a:chExt cx="1377470" cy="2952497"/>
          </a:xfrm>
        </p:grpSpPr>
        <p:sp>
          <p:nvSpPr>
            <p:cNvPr id="264" name="Google Shape;264;p36"/>
            <p:cNvSpPr/>
            <p:nvPr/>
          </p:nvSpPr>
          <p:spPr>
            <a:xfrm flipH="1">
              <a:off x="4199007" y="1324934"/>
              <a:ext cx="1345829" cy="2853947"/>
            </a:xfrm>
            <a:custGeom>
              <a:avLst/>
              <a:gdLst/>
              <a:ahLst/>
              <a:cxnLst/>
              <a:rect l="l" t="t" r="r" b="b"/>
              <a:pathLst>
                <a:path w="17480" h="37104" extrusionOk="0">
                  <a:moveTo>
                    <a:pt x="2586" y="1"/>
                  </a:moveTo>
                  <a:cubicBezTo>
                    <a:pt x="1158" y="1"/>
                    <a:pt x="1" y="1157"/>
                    <a:pt x="1" y="2583"/>
                  </a:cubicBezTo>
                  <a:lnTo>
                    <a:pt x="1" y="34519"/>
                  </a:lnTo>
                  <a:cubicBezTo>
                    <a:pt x="1" y="35947"/>
                    <a:pt x="1158" y="37103"/>
                    <a:pt x="2586" y="37103"/>
                  </a:cubicBezTo>
                  <a:lnTo>
                    <a:pt x="14895" y="37103"/>
                  </a:lnTo>
                  <a:cubicBezTo>
                    <a:pt x="16323" y="37103"/>
                    <a:pt x="17480" y="35947"/>
                    <a:pt x="17480" y="34519"/>
                  </a:cubicBezTo>
                  <a:lnTo>
                    <a:pt x="17480" y="2585"/>
                  </a:lnTo>
                  <a:cubicBezTo>
                    <a:pt x="17480" y="1157"/>
                    <a:pt x="16323" y="1"/>
                    <a:pt x="148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6"/>
            <p:cNvSpPr/>
            <p:nvPr/>
          </p:nvSpPr>
          <p:spPr>
            <a:xfrm flipH="1">
              <a:off x="4195157" y="1320934"/>
              <a:ext cx="1353528" cy="2861716"/>
            </a:xfrm>
            <a:custGeom>
              <a:avLst/>
              <a:gdLst/>
              <a:ahLst/>
              <a:cxnLst/>
              <a:rect l="l" t="t" r="r" b="b"/>
              <a:pathLst>
                <a:path w="17580" h="37205" extrusionOk="0">
                  <a:moveTo>
                    <a:pt x="14945" y="103"/>
                  </a:moveTo>
                  <a:cubicBezTo>
                    <a:pt x="16342" y="103"/>
                    <a:pt x="17478" y="1239"/>
                    <a:pt x="17478" y="2635"/>
                  </a:cubicBezTo>
                  <a:lnTo>
                    <a:pt x="17478" y="34569"/>
                  </a:lnTo>
                  <a:cubicBezTo>
                    <a:pt x="17478" y="35966"/>
                    <a:pt x="16342" y="37102"/>
                    <a:pt x="14945" y="37102"/>
                  </a:cubicBezTo>
                  <a:lnTo>
                    <a:pt x="2636" y="37102"/>
                  </a:lnTo>
                  <a:cubicBezTo>
                    <a:pt x="1239" y="37102"/>
                    <a:pt x="103" y="35966"/>
                    <a:pt x="103" y="34569"/>
                  </a:cubicBezTo>
                  <a:lnTo>
                    <a:pt x="103" y="2635"/>
                  </a:lnTo>
                  <a:cubicBezTo>
                    <a:pt x="103" y="1239"/>
                    <a:pt x="1239" y="103"/>
                    <a:pt x="2636" y="103"/>
                  </a:cubicBezTo>
                  <a:close/>
                  <a:moveTo>
                    <a:pt x="2636" y="1"/>
                  </a:moveTo>
                  <a:cubicBezTo>
                    <a:pt x="1183" y="1"/>
                    <a:pt x="1" y="1183"/>
                    <a:pt x="1" y="2635"/>
                  </a:cubicBezTo>
                  <a:lnTo>
                    <a:pt x="1" y="34569"/>
                  </a:lnTo>
                  <a:cubicBezTo>
                    <a:pt x="1" y="36022"/>
                    <a:pt x="1184" y="37204"/>
                    <a:pt x="2636" y="37204"/>
                  </a:cubicBezTo>
                  <a:lnTo>
                    <a:pt x="14945" y="37204"/>
                  </a:lnTo>
                  <a:cubicBezTo>
                    <a:pt x="16399" y="37204"/>
                    <a:pt x="17580" y="36021"/>
                    <a:pt x="17580" y="34569"/>
                  </a:cubicBezTo>
                  <a:lnTo>
                    <a:pt x="17580" y="2635"/>
                  </a:lnTo>
                  <a:cubicBezTo>
                    <a:pt x="17580" y="1181"/>
                    <a:pt x="16396" y="1"/>
                    <a:pt x="149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6"/>
            <p:cNvSpPr/>
            <p:nvPr/>
          </p:nvSpPr>
          <p:spPr>
            <a:xfrm flipH="1">
              <a:off x="4245972" y="1378657"/>
              <a:ext cx="1251821" cy="2765261"/>
            </a:xfrm>
            <a:custGeom>
              <a:avLst/>
              <a:gdLst/>
              <a:ahLst/>
              <a:cxnLst/>
              <a:rect l="l" t="t" r="r" b="b"/>
              <a:pathLst>
                <a:path w="16259" h="35951" extrusionOk="0">
                  <a:moveTo>
                    <a:pt x="2004" y="0"/>
                  </a:moveTo>
                  <a:cubicBezTo>
                    <a:pt x="898" y="0"/>
                    <a:pt x="0" y="898"/>
                    <a:pt x="0" y="2005"/>
                  </a:cubicBezTo>
                  <a:lnTo>
                    <a:pt x="0" y="33948"/>
                  </a:lnTo>
                  <a:cubicBezTo>
                    <a:pt x="0" y="34949"/>
                    <a:pt x="740" y="35796"/>
                    <a:pt x="1732" y="35933"/>
                  </a:cubicBezTo>
                  <a:cubicBezTo>
                    <a:pt x="1822" y="35945"/>
                    <a:pt x="1914" y="35951"/>
                    <a:pt x="2004" y="35951"/>
                  </a:cubicBezTo>
                  <a:lnTo>
                    <a:pt x="14254" y="35951"/>
                  </a:lnTo>
                  <a:cubicBezTo>
                    <a:pt x="15362" y="35951"/>
                    <a:pt x="16258" y="35053"/>
                    <a:pt x="16258" y="33946"/>
                  </a:cubicBezTo>
                  <a:lnTo>
                    <a:pt x="16258" y="2003"/>
                  </a:lnTo>
                  <a:cubicBezTo>
                    <a:pt x="16258" y="899"/>
                    <a:pt x="15367" y="3"/>
                    <a:pt x="14265" y="3"/>
                  </a:cubicBezTo>
                  <a:cubicBezTo>
                    <a:pt x="14262" y="3"/>
                    <a:pt x="14260" y="3"/>
                    <a:pt x="14257" y="3"/>
                  </a:cubicBezTo>
                  <a:lnTo>
                    <a:pt x="10766" y="3"/>
                  </a:lnTo>
                  <a:cubicBezTo>
                    <a:pt x="10219" y="3"/>
                    <a:pt x="9678" y="59"/>
                    <a:pt x="9277" y="462"/>
                  </a:cubicBezTo>
                  <a:cubicBezTo>
                    <a:pt x="8940" y="794"/>
                    <a:pt x="8533" y="1211"/>
                    <a:pt x="8025" y="1211"/>
                  </a:cubicBezTo>
                  <a:cubicBezTo>
                    <a:pt x="7994" y="1211"/>
                    <a:pt x="7961" y="1209"/>
                    <a:pt x="7929" y="1206"/>
                  </a:cubicBezTo>
                  <a:cubicBezTo>
                    <a:pt x="7400" y="1150"/>
                    <a:pt x="6996" y="678"/>
                    <a:pt x="6650" y="332"/>
                  </a:cubicBezTo>
                  <a:cubicBezTo>
                    <a:pt x="6433" y="115"/>
                    <a:pt x="3466" y="0"/>
                    <a:pt x="23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6"/>
            <p:cNvSpPr/>
            <p:nvPr/>
          </p:nvSpPr>
          <p:spPr>
            <a:xfrm flipH="1">
              <a:off x="4242123" y="1365315"/>
              <a:ext cx="1259597" cy="2773107"/>
            </a:xfrm>
            <a:custGeom>
              <a:avLst/>
              <a:gdLst/>
              <a:ahLst/>
              <a:cxnLst/>
              <a:rect l="l" t="t" r="r" b="b"/>
              <a:pathLst>
                <a:path w="16360" h="36053" extrusionOk="0">
                  <a:moveTo>
                    <a:pt x="2412" y="100"/>
                  </a:moveTo>
                  <a:cubicBezTo>
                    <a:pt x="3760" y="100"/>
                    <a:pt x="6484" y="235"/>
                    <a:pt x="6665" y="417"/>
                  </a:cubicBezTo>
                  <a:cubicBezTo>
                    <a:pt x="6705" y="456"/>
                    <a:pt x="6743" y="494"/>
                    <a:pt x="6782" y="535"/>
                  </a:cubicBezTo>
                  <a:cubicBezTo>
                    <a:pt x="7112" y="871"/>
                    <a:pt x="7486" y="1253"/>
                    <a:pt x="7974" y="1304"/>
                  </a:cubicBezTo>
                  <a:cubicBezTo>
                    <a:pt x="8007" y="1308"/>
                    <a:pt x="8041" y="1310"/>
                    <a:pt x="8073" y="1310"/>
                  </a:cubicBezTo>
                  <a:cubicBezTo>
                    <a:pt x="8589" y="1310"/>
                    <a:pt x="9005" y="900"/>
                    <a:pt x="9340" y="568"/>
                  </a:cubicBezTo>
                  <a:lnTo>
                    <a:pt x="9362" y="545"/>
                  </a:lnTo>
                  <a:cubicBezTo>
                    <a:pt x="9753" y="155"/>
                    <a:pt x="10291" y="102"/>
                    <a:pt x="10814" y="102"/>
                  </a:cubicBezTo>
                  <a:lnTo>
                    <a:pt x="14305" y="102"/>
                  </a:lnTo>
                  <a:cubicBezTo>
                    <a:pt x="15381" y="102"/>
                    <a:pt x="16258" y="977"/>
                    <a:pt x="16258" y="2055"/>
                  </a:cubicBezTo>
                  <a:lnTo>
                    <a:pt x="16258" y="33998"/>
                  </a:lnTo>
                  <a:cubicBezTo>
                    <a:pt x="16258" y="35074"/>
                    <a:pt x="15382" y="35951"/>
                    <a:pt x="14305" y="35951"/>
                  </a:cubicBezTo>
                  <a:lnTo>
                    <a:pt x="2055" y="35951"/>
                  </a:lnTo>
                  <a:cubicBezTo>
                    <a:pt x="1968" y="35951"/>
                    <a:pt x="1878" y="35945"/>
                    <a:pt x="1790" y="35931"/>
                  </a:cubicBezTo>
                  <a:cubicBezTo>
                    <a:pt x="828" y="35802"/>
                    <a:pt x="100" y="34969"/>
                    <a:pt x="100" y="33998"/>
                  </a:cubicBezTo>
                  <a:lnTo>
                    <a:pt x="100" y="2055"/>
                  </a:lnTo>
                  <a:cubicBezTo>
                    <a:pt x="100" y="979"/>
                    <a:pt x="978" y="102"/>
                    <a:pt x="2055" y="102"/>
                  </a:cubicBezTo>
                  <a:lnTo>
                    <a:pt x="2055" y="100"/>
                  </a:lnTo>
                  <a:close/>
                  <a:moveTo>
                    <a:pt x="2055" y="0"/>
                  </a:moveTo>
                  <a:cubicBezTo>
                    <a:pt x="922" y="0"/>
                    <a:pt x="1" y="921"/>
                    <a:pt x="1" y="2055"/>
                  </a:cubicBezTo>
                  <a:lnTo>
                    <a:pt x="1" y="33998"/>
                  </a:lnTo>
                  <a:cubicBezTo>
                    <a:pt x="2" y="35018"/>
                    <a:pt x="766" y="35893"/>
                    <a:pt x="1777" y="36032"/>
                  </a:cubicBezTo>
                  <a:cubicBezTo>
                    <a:pt x="1867" y="36045"/>
                    <a:pt x="1958" y="36052"/>
                    <a:pt x="2049" y="36052"/>
                  </a:cubicBezTo>
                  <a:lnTo>
                    <a:pt x="14305" y="36052"/>
                  </a:lnTo>
                  <a:cubicBezTo>
                    <a:pt x="15438" y="36052"/>
                    <a:pt x="16359" y="35131"/>
                    <a:pt x="16359" y="33998"/>
                  </a:cubicBezTo>
                  <a:lnTo>
                    <a:pt x="16359" y="2055"/>
                  </a:lnTo>
                  <a:cubicBezTo>
                    <a:pt x="16359" y="921"/>
                    <a:pt x="15438" y="0"/>
                    <a:pt x="14305" y="0"/>
                  </a:cubicBezTo>
                  <a:lnTo>
                    <a:pt x="10815" y="0"/>
                  </a:lnTo>
                  <a:cubicBezTo>
                    <a:pt x="10270" y="0"/>
                    <a:pt x="9707" y="58"/>
                    <a:pt x="9291" y="473"/>
                  </a:cubicBezTo>
                  <a:lnTo>
                    <a:pt x="9269" y="495"/>
                  </a:lnTo>
                  <a:cubicBezTo>
                    <a:pt x="8946" y="815"/>
                    <a:pt x="8551" y="1210"/>
                    <a:pt x="8072" y="1210"/>
                  </a:cubicBezTo>
                  <a:cubicBezTo>
                    <a:pt x="8042" y="1210"/>
                    <a:pt x="8013" y="1209"/>
                    <a:pt x="7983" y="1206"/>
                  </a:cubicBezTo>
                  <a:cubicBezTo>
                    <a:pt x="7532" y="1159"/>
                    <a:pt x="7171" y="790"/>
                    <a:pt x="6852" y="464"/>
                  </a:cubicBezTo>
                  <a:cubicBezTo>
                    <a:pt x="6814" y="425"/>
                    <a:pt x="6774" y="385"/>
                    <a:pt x="6736" y="347"/>
                  </a:cubicBezTo>
                  <a:cubicBezTo>
                    <a:pt x="6482" y="90"/>
                    <a:pt x="3223" y="0"/>
                    <a:pt x="24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6"/>
            <p:cNvSpPr/>
            <p:nvPr/>
          </p:nvSpPr>
          <p:spPr>
            <a:xfrm flipH="1">
              <a:off x="4256348" y="4044635"/>
              <a:ext cx="1231726" cy="99300"/>
            </a:xfrm>
            <a:custGeom>
              <a:avLst/>
              <a:gdLst/>
              <a:ahLst/>
              <a:cxnLst/>
              <a:rect l="l" t="t" r="r" b="b"/>
              <a:pathLst>
                <a:path w="15998" h="1291" extrusionOk="0">
                  <a:moveTo>
                    <a:pt x="0" y="0"/>
                  </a:moveTo>
                  <a:cubicBezTo>
                    <a:pt x="261" y="684"/>
                    <a:pt x="874" y="1170"/>
                    <a:pt x="1599" y="1272"/>
                  </a:cubicBezTo>
                  <a:cubicBezTo>
                    <a:pt x="1676" y="1283"/>
                    <a:pt x="1752" y="1290"/>
                    <a:pt x="1831" y="1290"/>
                  </a:cubicBezTo>
                  <a:cubicBezTo>
                    <a:pt x="1845" y="1290"/>
                    <a:pt x="1858" y="1290"/>
                    <a:pt x="1872" y="1290"/>
                  </a:cubicBezTo>
                  <a:lnTo>
                    <a:pt x="14126" y="1290"/>
                  </a:lnTo>
                  <a:cubicBezTo>
                    <a:pt x="14956" y="1290"/>
                    <a:pt x="15700" y="777"/>
                    <a:pt x="159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6"/>
            <p:cNvSpPr/>
            <p:nvPr/>
          </p:nvSpPr>
          <p:spPr>
            <a:xfrm flipH="1">
              <a:off x="4262121" y="4166362"/>
              <a:ext cx="1239502" cy="107069"/>
            </a:xfrm>
            <a:custGeom>
              <a:avLst/>
              <a:gdLst/>
              <a:ahLst/>
              <a:cxnLst/>
              <a:rect l="l" t="t" r="r" b="b"/>
              <a:pathLst>
                <a:path w="16099" h="1392" extrusionOk="0">
                  <a:moveTo>
                    <a:pt x="15973" y="101"/>
                  </a:moveTo>
                  <a:lnTo>
                    <a:pt x="15973" y="101"/>
                  </a:lnTo>
                  <a:cubicBezTo>
                    <a:pt x="15669" y="816"/>
                    <a:pt x="14956" y="1290"/>
                    <a:pt x="14178" y="1290"/>
                  </a:cubicBezTo>
                  <a:lnTo>
                    <a:pt x="1925" y="1290"/>
                  </a:lnTo>
                  <a:cubicBezTo>
                    <a:pt x="1840" y="1290"/>
                    <a:pt x="1748" y="1286"/>
                    <a:pt x="1660" y="1273"/>
                  </a:cubicBezTo>
                  <a:cubicBezTo>
                    <a:pt x="976" y="1178"/>
                    <a:pt x="396" y="733"/>
                    <a:pt x="127" y="102"/>
                  </a:cubicBezTo>
                  <a:lnTo>
                    <a:pt x="15973" y="101"/>
                  </a:lnTo>
                  <a:close/>
                  <a:moveTo>
                    <a:pt x="52" y="1"/>
                  </a:moveTo>
                  <a:cubicBezTo>
                    <a:pt x="35" y="1"/>
                    <a:pt x="20" y="11"/>
                    <a:pt x="11" y="23"/>
                  </a:cubicBezTo>
                  <a:cubicBezTo>
                    <a:pt x="2" y="36"/>
                    <a:pt x="1" y="54"/>
                    <a:pt x="5" y="70"/>
                  </a:cubicBezTo>
                  <a:cubicBezTo>
                    <a:pt x="275" y="770"/>
                    <a:pt x="903" y="1268"/>
                    <a:pt x="1645" y="1371"/>
                  </a:cubicBezTo>
                  <a:cubicBezTo>
                    <a:pt x="1735" y="1385"/>
                    <a:pt x="1825" y="1392"/>
                    <a:pt x="1918" y="1392"/>
                  </a:cubicBezTo>
                  <a:lnTo>
                    <a:pt x="14175" y="1392"/>
                  </a:lnTo>
                  <a:cubicBezTo>
                    <a:pt x="15021" y="1390"/>
                    <a:pt x="15792" y="860"/>
                    <a:pt x="16094" y="70"/>
                  </a:cubicBezTo>
                  <a:cubicBezTo>
                    <a:pt x="16098" y="54"/>
                    <a:pt x="16097" y="36"/>
                    <a:pt x="16088" y="23"/>
                  </a:cubicBezTo>
                  <a:cubicBezTo>
                    <a:pt x="16079" y="8"/>
                    <a:pt x="16064" y="1"/>
                    <a:pt x="16047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6"/>
            <p:cNvSpPr/>
            <p:nvPr/>
          </p:nvSpPr>
          <p:spPr>
            <a:xfrm flipH="1">
              <a:off x="4245972" y="1369238"/>
              <a:ext cx="1251821" cy="168219"/>
            </a:xfrm>
            <a:custGeom>
              <a:avLst/>
              <a:gdLst/>
              <a:ahLst/>
              <a:cxnLst/>
              <a:rect l="l" t="t" r="r" b="b"/>
              <a:pathLst>
                <a:path w="16259" h="2187" extrusionOk="0">
                  <a:moveTo>
                    <a:pt x="3334" y="1"/>
                  </a:moveTo>
                  <a:cubicBezTo>
                    <a:pt x="2977" y="1"/>
                    <a:pt x="2635" y="1"/>
                    <a:pt x="2360" y="1"/>
                  </a:cubicBezTo>
                  <a:lnTo>
                    <a:pt x="2004" y="1"/>
                  </a:lnTo>
                  <a:cubicBezTo>
                    <a:pt x="898" y="1"/>
                    <a:pt x="0" y="897"/>
                    <a:pt x="0" y="2004"/>
                  </a:cubicBezTo>
                  <a:lnTo>
                    <a:pt x="0" y="2005"/>
                  </a:lnTo>
                  <a:lnTo>
                    <a:pt x="0" y="2186"/>
                  </a:lnTo>
                  <a:lnTo>
                    <a:pt x="16258" y="2186"/>
                  </a:lnTo>
                  <a:lnTo>
                    <a:pt x="16258" y="2005"/>
                  </a:lnTo>
                  <a:cubicBezTo>
                    <a:pt x="16258" y="898"/>
                    <a:pt x="15362" y="1"/>
                    <a:pt x="14254" y="1"/>
                  </a:cubicBezTo>
                  <a:lnTo>
                    <a:pt x="10764" y="1"/>
                  </a:lnTo>
                  <a:cubicBezTo>
                    <a:pt x="10219" y="1"/>
                    <a:pt x="9678" y="61"/>
                    <a:pt x="9276" y="459"/>
                  </a:cubicBezTo>
                  <a:cubicBezTo>
                    <a:pt x="8938" y="794"/>
                    <a:pt x="8531" y="1209"/>
                    <a:pt x="8028" y="1209"/>
                  </a:cubicBezTo>
                  <a:cubicBezTo>
                    <a:pt x="7995" y="1209"/>
                    <a:pt x="7961" y="1207"/>
                    <a:pt x="7927" y="1203"/>
                  </a:cubicBezTo>
                  <a:cubicBezTo>
                    <a:pt x="7398" y="1149"/>
                    <a:pt x="6994" y="674"/>
                    <a:pt x="6648" y="331"/>
                  </a:cubicBezTo>
                  <a:cubicBezTo>
                    <a:pt x="6446" y="128"/>
                    <a:pt x="6026" y="6"/>
                    <a:pt x="5689" y="6"/>
                  </a:cubicBezTo>
                  <a:cubicBezTo>
                    <a:pt x="5664" y="6"/>
                    <a:pt x="5640" y="7"/>
                    <a:pt x="5616" y="8"/>
                  </a:cubicBezTo>
                  <a:cubicBezTo>
                    <a:pt x="5616" y="2"/>
                    <a:pt x="4405" y="1"/>
                    <a:pt x="33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6"/>
            <p:cNvSpPr/>
            <p:nvPr/>
          </p:nvSpPr>
          <p:spPr>
            <a:xfrm flipH="1">
              <a:off x="4241815" y="1365315"/>
              <a:ext cx="1259905" cy="175833"/>
            </a:xfrm>
            <a:custGeom>
              <a:avLst/>
              <a:gdLst/>
              <a:ahLst/>
              <a:cxnLst/>
              <a:rect l="l" t="t" r="r" b="b"/>
              <a:pathLst>
                <a:path w="16364" h="2286" extrusionOk="0">
                  <a:moveTo>
                    <a:pt x="14308" y="102"/>
                  </a:moveTo>
                  <a:cubicBezTo>
                    <a:pt x="15384" y="102"/>
                    <a:pt x="16261" y="977"/>
                    <a:pt x="16261" y="2055"/>
                  </a:cubicBezTo>
                  <a:lnTo>
                    <a:pt x="16261" y="2186"/>
                  </a:lnTo>
                  <a:lnTo>
                    <a:pt x="103" y="2186"/>
                  </a:lnTo>
                  <a:lnTo>
                    <a:pt x="103" y="2056"/>
                  </a:lnTo>
                  <a:cubicBezTo>
                    <a:pt x="103" y="979"/>
                    <a:pt x="980" y="103"/>
                    <a:pt x="2055" y="103"/>
                  </a:cubicBezTo>
                  <a:lnTo>
                    <a:pt x="2903" y="103"/>
                  </a:lnTo>
                  <a:cubicBezTo>
                    <a:pt x="3962" y="103"/>
                    <a:pt x="5558" y="103"/>
                    <a:pt x="5659" y="111"/>
                  </a:cubicBezTo>
                  <a:cubicBezTo>
                    <a:pt x="5662" y="112"/>
                    <a:pt x="5667" y="112"/>
                    <a:pt x="5672" y="112"/>
                  </a:cubicBezTo>
                  <a:cubicBezTo>
                    <a:pt x="5693" y="111"/>
                    <a:pt x="5714" y="111"/>
                    <a:pt x="5736" y="111"/>
                  </a:cubicBezTo>
                  <a:cubicBezTo>
                    <a:pt x="6051" y="111"/>
                    <a:pt x="6467" y="220"/>
                    <a:pt x="6667" y="420"/>
                  </a:cubicBezTo>
                  <a:cubicBezTo>
                    <a:pt x="6705" y="459"/>
                    <a:pt x="6743" y="498"/>
                    <a:pt x="6782" y="538"/>
                  </a:cubicBezTo>
                  <a:cubicBezTo>
                    <a:pt x="7112" y="876"/>
                    <a:pt x="7486" y="1256"/>
                    <a:pt x="7974" y="1309"/>
                  </a:cubicBezTo>
                  <a:cubicBezTo>
                    <a:pt x="8008" y="1312"/>
                    <a:pt x="8041" y="1314"/>
                    <a:pt x="8074" y="1314"/>
                  </a:cubicBezTo>
                  <a:cubicBezTo>
                    <a:pt x="8589" y="1314"/>
                    <a:pt x="9002" y="907"/>
                    <a:pt x="9337" y="575"/>
                  </a:cubicBezTo>
                  <a:lnTo>
                    <a:pt x="9365" y="547"/>
                  </a:lnTo>
                  <a:cubicBezTo>
                    <a:pt x="9759" y="155"/>
                    <a:pt x="10295" y="102"/>
                    <a:pt x="10817" y="102"/>
                  </a:cubicBezTo>
                  <a:close/>
                  <a:moveTo>
                    <a:pt x="10818" y="0"/>
                  </a:moveTo>
                  <a:cubicBezTo>
                    <a:pt x="10274" y="0"/>
                    <a:pt x="9714" y="58"/>
                    <a:pt x="9294" y="473"/>
                  </a:cubicBezTo>
                  <a:lnTo>
                    <a:pt x="9268" y="501"/>
                  </a:lnTo>
                  <a:cubicBezTo>
                    <a:pt x="8945" y="820"/>
                    <a:pt x="8552" y="1211"/>
                    <a:pt x="8077" y="1211"/>
                  </a:cubicBezTo>
                  <a:cubicBezTo>
                    <a:pt x="8047" y="1211"/>
                    <a:pt x="8016" y="1209"/>
                    <a:pt x="7986" y="1206"/>
                  </a:cubicBezTo>
                  <a:cubicBezTo>
                    <a:pt x="7533" y="1159"/>
                    <a:pt x="7172" y="790"/>
                    <a:pt x="6854" y="464"/>
                  </a:cubicBezTo>
                  <a:cubicBezTo>
                    <a:pt x="6816" y="425"/>
                    <a:pt x="6777" y="385"/>
                    <a:pt x="6737" y="347"/>
                  </a:cubicBezTo>
                  <a:cubicBezTo>
                    <a:pt x="6511" y="121"/>
                    <a:pt x="6070" y="7"/>
                    <a:pt x="5738" y="7"/>
                  </a:cubicBezTo>
                  <a:cubicBezTo>
                    <a:pt x="5714" y="7"/>
                    <a:pt x="5690" y="8"/>
                    <a:pt x="5667" y="9"/>
                  </a:cubicBezTo>
                  <a:lnTo>
                    <a:pt x="5667" y="16"/>
                  </a:lnTo>
                  <a:cubicBezTo>
                    <a:pt x="5579" y="5"/>
                    <a:pt x="5345" y="5"/>
                    <a:pt x="4717" y="2"/>
                  </a:cubicBezTo>
                  <a:lnTo>
                    <a:pt x="2055" y="2"/>
                  </a:lnTo>
                  <a:cubicBezTo>
                    <a:pt x="922" y="2"/>
                    <a:pt x="1" y="923"/>
                    <a:pt x="1" y="2056"/>
                  </a:cubicBezTo>
                  <a:lnTo>
                    <a:pt x="1" y="2237"/>
                  </a:lnTo>
                  <a:cubicBezTo>
                    <a:pt x="1" y="2264"/>
                    <a:pt x="23" y="2286"/>
                    <a:pt x="51" y="2286"/>
                  </a:cubicBezTo>
                  <a:lnTo>
                    <a:pt x="16309" y="2286"/>
                  </a:lnTo>
                  <a:cubicBezTo>
                    <a:pt x="16337" y="2286"/>
                    <a:pt x="16359" y="2264"/>
                    <a:pt x="16364" y="2234"/>
                  </a:cubicBezTo>
                  <a:lnTo>
                    <a:pt x="16364" y="2055"/>
                  </a:lnTo>
                  <a:cubicBezTo>
                    <a:pt x="16364" y="921"/>
                    <a:pt x="15443" y="0"/>
                    <a:pt x="143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6"/>
            <p:cNvSpPr/>
            <p:nvPr/>
          </p:nvSpPr>
          <p:spPr>
            <a:xfrm flipH="1">
              <a:off x="4852597" y="1375622"/>
              <a:ext cx="54511" cy="54458"/>
            </a:xfrm>
            <a:custGeom>
              <a:avLst/>
              <a:gdLst/>
              <a:ahLst/>
              <a:cxnLst/>
              <a:rect l="l" t="t" r="r" b="b"/>
              <a:pathLst>
                <a:path w="708" h="708" extrusionOk="0">
                  <a:moveTo>
                    <a:pt x="354" y="0"/>
                  </a:moveTo>
                  <a:cubicBezTo>
                    <a:pt x="158" y="0"/>
                    <a:pt x="0" y="159"/>
                    <a:pt x="0" y="354"/>
                  </a:cubicBezTo>
                  <a:cubicBezTo>
                    <a:pt x="0" y="550"/>
                    <a:pt x="158" y="708"/>
                    <a:pt x="354" y="708"/>
                  </a:cubicBezTo>
                  <a:cubicBezTo>
                    <a:pt x="550" y="708"/>
                    <a:pt x="708" y="550"/>
                    <a:pt x="708" y="354"/>
                  </a:cubicBezTo>
                  <a:cubicBezTo>
                    <a:pt x="708" y="159"/>
                    <a:pt x="550" y="0"/>
                    <a:pt x="3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6"/>
            <p:cNvSpPr/>
            <p:nvPr/>
          </p:nvSpPr>
          <p:spPr>
            <a:xfrm flipH="1">
              <a:off x="4175064" y="1790509"/>
              <a:ext cx="24484" cy="355282"/>
            </a:xfrm>
            <a:custGeom>
              <a:avLst/>
              <a:gdLst/>
              <a:ahLst/>
              <a:cxnLst/>
              <a:rect l="l" t="t" r="r" b="b"/>
              <a:pathLst>
                <a:path w="318" h="4619" extrusionOk="0">
                  <a:moveTo>
                    <a:pt x="1" y="0"/>
                  </a:moveTo>
                  <a:lnTo>
                    <a:pt x="1" y="4619"/>
                  </a:lnTo>
                  <a:cubicBezTo>
                    <a:pt x="176" y="4619"/>
                    <a:pt x="316" y="4477"/>
                    <a:pt x="317" y="4302"/>
                  </a:cubicBezTo>
                  <a:lnTo>
                    <a:pt x="317" y="317"/>
                  </a:lnTo>
                  <a:cubicBezTo>
                    <a:pt x="317" y="143"/>
                    <a:pt x="176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6"/>
            <p:cNvSpPr/>
            <p:nvPr/>
          </p:nvSpPr>
          <p:spPr>
            <a:xfrm flipH="1">
              <a:off x="4171215" y="1786740"/>
              <a:ext cx="32183" cy="362897"/>
            </a:xfrm>
            <a:custGeom>
              <a:avLst/>
              <a:gdLst/>
              <a:ahLst/>
              <a:cxnLst/>
              <a:rect l="l" t="t" r="r" b="b"/>
              <a:pathLst>
                <a:path w="418" h="4718" extrusionOk="0">
                  <a:moveTo>
                    <a:pt x="101" y="105"/>
                  </a:moveTo>
                  <a:cubicBezTo>
                    <a:pt x="225" y="129"/>
                    <a:pt x="316" y="238"/>
                    <a:pt x="316" y="366"/>
                  </a:cubicBezTo>
                  <a:lnTo>
                    <a:pt x="316" y="4351"/>
                  </a:lnTo>
                  <a:cubicBezTo>
                    <a:pt x="316" y="4481"/>
                    <a:pt x="225" y="4588"/>
                    <a:pt x="101" y="4613"/>
                  </a:cubicBezTo>
                  <a:lnTo>
                    <a:pt x="101" y="105"/>
                  </a:lnTo>
                  <a:close/>
                  <a:moveTo>
                    <a:pt x="51" y="1"/>
                  </a:moveTo>
                  <a:cubicBezTo>
                    <a:pt x="24" y="1"/>
                    <a:pt x="1" y="23"/>
                    <a:pt x="1" y="49"/>
                  </a:cubicBezTo>
                  <a:lnTo>
                    <a:pt x="1" y="4668"/>
                  </a:lnTo>
                  <a:cubicBezTo>
                    <a:pt x="1" y="4696"/>
                    <a:pt x="24" y="4718"/>
                    <a:pt x="51" y="4718"/>
                  </a:cubicBezTo>
                  <a:cubicBezTo>
                    <a:pt x="253" y="4718"/>
                    <a:pt x="418" y="4554"/>
                    <a:pt x="418" y="4351"/>
                  </a:cubicBezTo>
                  <a:lnTo>
                    <a:pt x="418" y="366"/>
                  </a:lnTo>
                  <a:cubicBezTo>
                    <a:pt x="418" y="164"/>
                    <a:pt x="254" y="1"/>
                    <a:pt x="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6"/>
            <p:cNvSpPr/>
            <p:nvPr/>
          </p:nvSpPr>
          <p:spPr>
            <a:xfrm flipH="1">
              <a:off x="4175064" y="2274775"/>
              <a:ext cx="24484" cy="177218"/>
            </a:xfrm>
            <a:custGeom>
              <a:avLst/>
              <a:gdLst/>
              <a:ahLst/>
              <a:cxnLst/>
              <a:rect l="l" t="t" r="r" b="b"/>
              <a:pathLst>
                <a:path w="318" h="2304" extrusionOk="0">
                  <a:moveTo>
                    <a:pt x="1" y="0"/>
                  </a:moveTo>
                  <a:lnTo>
                    <a:pt x="1" y="2303"/>
                  </a:lnTo>
                  <a:cubicBezTo>
                    <a:pt x="176" y="2303"/>
                    <a:pt x="316" y="2162"/>
                    <a:pt x="317" y="1987"/>
                  </a:cubicBezTo>
                  <a:lnTo>
                    <a:pt x="317" y="317"/>
                  </a:lnTo>
                  <a:cubicBezTo>
                    <a:pt x="317" y="142"/>
                    <a:pt x="176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6"/>
            <p:cNvSpPr/>
            <p:nvPr/>
          </p:nvSpPr>
          <p:spPr>
            <a:xfrm flipH="1">
              <a:off x="4171215" y="2270852"/>
              <a:ext cx="32183" cy="184987"/>
            </a:xfrm>
            <a:custGeom>
              <a:avLst/>
              <a:gdLst/>
              <a:ahLst/>
              <a:cxnLst/>
              <a:rect l="l" t="t" r="r" b="b"/>
              <a:pathLst>
                <a:path w="418" h="2405" extrusionOk="0">
                  <a:moveTo>
                    <a:pt x="101" y="106"/>
                  </a:moveTo>
                  <a:cubicBezTo>
                    <a:pt x="225" y="128"/>
                    <a:pt x="316" y="237"/>
                    <a:pt x="316" y="368"/>
                  </a:cubicBezTo>
                  <a:lnTo>
                    <a:pt x="316" y="2038"/>
                  </a:lnTo>
                  <a:cubicBezTo>
                    <a:pt x="316" y="2167"/>
                    <a:pt x="225" y="2276"/>
                    <a:pt x="101" y="2300"/>
                  </a:cubicBezTo>
                  <a:lnTo>
                    <a:pt x="101" y="106"/>
                  </a:lnTo>
                  <a:close/>
                  <a:moveTo>
                    <a:pt x="51" y="1"/>
                  </a:moveTo>
                  <a:cubicBezTo>
                    <a:pt x="24" y="1"/>
                    <a:pt x="1" y="23"/>
                    <a:pt x="1" y="51"/>
                  </a:cubicBezTo>
                  <a:lnTo>
                    <a:pt x="1" y="2354"/>
                  </a:lnTo>
                  <a:cubicBezTo>
                    <a:pt x="1" y="2382"/>
                    <a:pt x="24" y="2405"/>
                    <a:pt x="51" y="2405"/>
                  </a:cubicBezTo>
                  <a:cubicBezTo>
                    <a:pt x="253" y="2405"/>
                    <a:pt x="418" y="2241"/>
                    <a:pt x="418" y="2038"/>
                  </a:cubicBezTo>
                  <a:lnTo>
                    <a:pt x="418" y="368"/>
                  </a:lnTo>
                  <a:cubicBezTo>
                    <a:pt x="418" y="165"/>
                    <a:pt x="254" y="1"/>
                    <a:pt x="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6"/>
            <p:cNvSpPr/>
            <p:nvPr/>
          </p:nvSpPr>
          <p:spPr>
            <a:xfrm flipH="1">
              <a:off x="5062401" y="2673432"/>
              <a:ext cx="332069" cy="7769"/>
            </a:xfrm>
            <a:custGeom>
              <a:avLst/>
              <a:gdLst/>
              <a:ahLst/>
              <a:cxnLst/>
              <a:rect l="l" t="t" r="r" b="b"/>
              <a:pathLst>
                <a:path w="4313" h="101" extrusionOk="0">
                  <a:moveTo>
                    <a:pt x="51" y="0"/>
                  </a:moveTo>
                  <a:cubicBezTo>
                    <a:pt x="23" y="0"/>
                    <a:pt x="1" y="22"/>
                    <a:pt x="1" y="50"/>
                  </a:cubicBezTo>
                  <a:cubicBezTo>
                    <a:pt x="1" y="78"/>
                    <a:pt x="23" y="100"/>
                    <a:pt x="51" y="100"/>
                  </a:cubicBezTo>
                  <a:lnTo>
                    <a:pt x="4264" y="100"/>
                  </a:lnTo>
                  <a:cubicBezTo>
                    <a:pt x="4291" y="100"/>
                    <a:pt x="4313" y="78"/>
                    <a:pt x="4313" y="50"/>
                  </a:cubicBezTo>
                  <a:cubicBezTo>
                    <a:pt x="4313" y="22"/>
                    <a:pt x="4291" y="0"/>
                    <a:pt x="42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6"/>
            <p:cNvSpPr/>
            <p:nvPr/>
          </p:nvSpPr>
          <p:spPr>
            <a:xfrm flipH="1">
              <a:off x="5062401" y="3865868"/>
              <a:ext cx="332069" cy="7846"/>
            </a:xfrm>
            <a:custGeom>
              <a:avLst/>
              <a:gdLst/>
              <a:ahLst/>
              <a:cxnLst/>
              <a:rect l="l" t="t" r="r" b="b"/>
              <a:pathLst>
                <a:path w="4313" h="102" extrusionOk="0">
                  <a:moveTo>
                    <a:pt x="51" y="1"/>
                  </a:moveTo>
                  <a:cubicBezTo>
                    <a:pt x="23" y="1"/>
                    <a:pt x="1" y="23"/>
                    <a:pt x="1" y="51"/>
                  </a:cubicBezTo>
                  <a:cubicBezTo>
                    <a:pt x="1" y="79"/>
                    <a:pt x="23" y="101"/>
                    <a:pt x="51" y="101"/>
                  </a:cubicBezTo>
                  <a:lnTo>
                    <a:pt x="4264" y="101"/>
                  </a:lnTo>
                  <a:cubicBezTo>
                    <a:pt x="4291" y="101"/>
                    <a:pt x="4313" y="79"/>
                    <a:pt x="4313" y="51"/>
                  </a:cubicBezTo>
                  <a:cubicBezTo>
                    <a:pt x="4313" y="23"/>
                    <a:pt x="4291" y="1"/>
                    <a:pt x="42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34" name="Google Shape;334;p36"/>
          <p:cNvCxnSpPr/>
          <p:nvPr/>
        </p:nvCxnSpPr>
        <p:spPr>
          <a:xfrm>
            <a:off x="670215" y="4136615"/>
            <a:ext cx="4494600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age11.png"/>
          <p:cNvPicPr preferRelativeResize="0"/>
          <p:nvPr/>
        </p:nvPicPr>
        <p:blipFill>
          <a:blip r:embed="rId3"/>
          <a:srcRect l="1638" t="1490" r="3486" b="5858"/>
          <a:stretch>
            <a:fillRect/>
          </a:stretch>
        </p:blipFill>
        <p:spPr>
          <a:xfrm>
            <a:off x="5302250" y="720090"/>
            <a:ext cx="2146935" cy="3662045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7578725" y="678815"/>
            <a:ext cx="942975" cy="3804920"/>
            <a:chOff x="1031191" y="419900"/>
            <a:chExt cx="1640220" cy="6108867"/>
          </a:xfrm>
        </p:grpSpPr>
        <p:sp>
          <p:nvSpPr>
            <p:cNvPr id="4" name="Freeform: Shape 3"/>
            <p:cNvSpPr/>
            <p:nvPr/>
          </p:nvSpPr>
          <p:spPr>
            <a:xfrm>
              <a:off x="1031191" y="1267596"/>
              <a:ext cx="1010473" cy="2229050"/>
            </a:xfrm>
            <a:custGeom>
              <a:avLst/>
              <a:gdLst>
                <a:gd name="connsiteX0" fmla="*/ 548455 w 549605"/>
                <a:gd name="connsiteY0" fmla="*/ 811741 h 1212399"/>
                <a:gd name="connsiteX1" fmla="*/ 518630 w 549605"/>
                <a:gd name="connsiteY1" fmla="*/ 522165 h 1212399"/>
                <a:gd name="connsiteX2" fmla="*/ 513989 w 549605"/>
                <a:gd name="connsiteY2" fmla="*/ 397902 h 1212399"/>
                <a:gd name="connsiteX3" fmla="*/ 492043 w 549605"/>
                <a:gd name="connsiteY3" fmla="*/ 245828 h 1212399"/>
                <a:gd name="connsiteX4" fmla="*/ 373572 w 549605"/>
                <a:gd name="connsiteY4" fmla="*/ 73824 h 1212399"/>
                <a:gd name="connsiteX5" fmla="*/ 173398 w 549605"/>
                <a:gd name="connsiteY5" fmla="*/ 0 h 1212399"/>
                <a:gd name="connsiteX6" fmla="*/ 115728 w 549605"/>
                <a:gd name="connsiteY6" fmla="*/ 54037 h 1212399"/>
                <a:gd name="connsiteX7" fmla="*/ 3372 w 549605"/>
                <a:gd name="connsiteY7" fmla="*/ 329978 h 1212399"/>
                <a:gd name="connsiteX8" fmla="*/ 12906 w 549605"/>
                <a:gd name="connsiteY8" fmla="*/ 486081 h 1212399"/>
                <a:gd name="connsiteX9" fmla="*/ 21325 w 549605"/>
                <a:gd name="connsiteY9" fmla="*/ 515833 h 1212399"/>
                <a:gd name="connsiteX10" fmla="*/ 21936 w 549605"/>
                <a:gd name="connsiteY10" fmla="*/ 517740 h 1212399"/>
                <a:gd name="connsiteX11" fmla="*/ 80614 w 549605"/>
                <a:gd name="connsiteY11" fmla="*/ 657725 h 1212399"/>
                <a:gd name="connsiteX12" fmla="*/ 149833 w 549605"/>
                <a:gd name="connsiteY12" fmla="*/ 817497 h 1212399"/>
                <a:gd name="connsiteX13" fmla="*/ 154474 w 549605"/>
                <a:gd name="connsiteY13" fmla="*/ 981263 h 1212399"/>
                <a:gd name="connsiteX14" fmla="*/ 119037 w 549605"/>
                <a:gd name="connsiteY14" fmla="*/ 1172551 h 1212399"/>
                <a:gd name="connsiteX15" fmla="*/ 136522 w 549605"/>
                <a:gd name="connsiteY15" fmla="*/ 1196260 h 1212399"/>
                <a:gd name="connsiteX16" fmla="*/ 145156 w 549605"/>
                <a:gd name="connsiteY16" fmla="*/ 1197519 h 1212399"/>
                <a:gd name="connsiteX17" fmla="*/ 160626 w 549605"/>
                <a:gd name="connsiteY17" fmla="*/ 1203095 h 1212399"/>
                <a:gd name="connsiteX18" fmla="*/ 243589 w 549605"/>
                <a:gd name="connsiteY18" fmla="*/ 1211946 h 1212399"/>
                <a:gd name="connsiteX19" fmla="*/ 388287 w 549605"/>
                <a:gd name="connsiteY19" fmla="*/ 1208312 h 1212399"/>
                <a:gd name="connsiteX20" fmla="*/ 521400 w 549605"/>
                <a:gd name="connsiteY20" fmla="*/ 1205686 h 1212399"/>
                <a:gd name="connsiteX21" fmla="*/ 537914 w 549605"/>
                <a:gd name="connsiteY21" fmla="*/ 1185071 h 1212399"/>
                <a:gd name="connsiteX22" fmla="*/ 537698 w 549605"/>
                <a:gd name="connsiteY22" fmla="*/ 1124738 h 1212399"/>
                <a:gd name="connsiteX23" fmla="*/ 548455 w 549605"/>
                <a:gd name="connsiteY23" fmla="*/ 811741 h 121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9605" h="1212399">
                  <a:moveTo>
                    <a:pt x="548455" y="811741"/>
                  </a:moveTo>
                  <a:cubicBezTo>
                    <a:pt x="554319" y="733996"/>
                    <a:pt x="536762" y="626066"/>
                    <a:pt x="518630" y="522165"/>
                  </a:cubicBezTo>
                  <a:cubicBezTo>
                    <a:pt x="511435" y="480900"/>
                    <a:pt x="505858" y="439851"/>
                    <a:pt x="513989" y="397902"/>
                  </a:cubicBezTo>
                  <a:cubicBezTo>
                    <a:pt x="524243" y="344908"/>
                    <a:pt x="512874" y="294505"/>
                    <a:pt x="492043" y="245828"/>
                  </a:cubicBezTo>
                  <a:cubicBezTo>
                    <a:pt x="464090" y="180603"/>
                    <a:pt x="422249" y="124839"/>
                    <a:pt x="373572" y="73824"/>
                  </a:cubicBezTo>
                  <a:cubicBezTo>
                    <a:pt x="366125" y="76019"/>
                    <a:pt x="178219" y="1475"/>
                    <a:pt x="173398" y="0"/>
                  </a:cubicBezTo>
                  <a:cubicBezTo>
                    <a:pt x="150625" y="14211"/>
                    <a:pt x="131413" y="32451"/>
                    <a:pt x="115728" y="54037"/>
                  </a:cubicBezTo>
                  <a:cubicBezTo>
                    <a:pt x="55539" y="136711"/>
                    <a:pt x="16468" y="227948"/>
                    <a:pt x="3372" y="329978"/>
                  </a:cubicBezTo>
                  <a:cubicBezTo>
                    <a:pt x="-3427" y="383115"/>
                    <a:pt x="207" y="435030"/>
                    <a:pt x="12906" y="486081"/>
                  </a:cubicBezTo>
                  <a:cubicBezTo>
                    <a:pt x="14669" y="495075"/>
                    <a:pt x="17547" y="505076"/>
                    <a:pt x="21325" y="515833"/>
                  </a:cubicBezTo>
                  <a:cubicBezTo>
                    <a:pt x="21541" y="516481"/>
                    <a:pt x="21721" y="517128"/>
                    <a:pt x="21936" y="517740"/>
                  </a:cubicBezTo>
                  <a:cubicBezTo>
                    <a:pt x="37550" y="566057"/>
                    <a:pt x="59136" y="611819"/>
                    <a:pt x="80614" y="657725"/>
                  </a:cubicBezTo>
                  <a:cubicBezTo>
                    <a:pt x="105222" y="710287"/>
                    <a:pt x="132493" y="761734"/>
                    <a:pt x="149833" y="817497"/>
                  </a:cubicBezTo>
                  <a:cubicBezTo>
                    <a:pt x="166671" y="871678"/>
                    <a:pt x="168721" y="926615"/>
                    <a:pt x="154474" y="981263"/>
                  </a:cubicBezTo>
                  <a:cubicBezTo>
                    <a:pt x="138033" y="1044258"/>
                    <a:pt x="123714" y="1107469"/>
                    <a:pt x="119037" y="1172551"/>
                  </a:cubicBezTo>
                  <a:cubicBezTo>
                    <a:pt x="117598" y="1192698"/>
                    <a:pt x="117059" y="1192662"/>
                    <a:pt x="136522" y="1196260"/>
                  </a:cubicBezTo>
                  <a:cubicBezTo>
                    <a:pt x="139400" y="1196799"/>
                    <a:pt x="142278" y="1197123"/>
                    <a:pt x="145156" y="1197519"/>
                  </a:cubicBezTo>
                  <a:cubicBezTo>
                    <a:pt x="149905" y="1200505"/>
                    <a:pt x="155230" y="1202304"/>
                    <a:pt x="160626" y="1203095"/>
                  </a:cubicBezTo>
                  <a:cubicBezTo>
                    <a:pt x="188185" y="1206981"/>
                    <a:pt x="215779" y="1210902"/>
                    <a:pt x="243589" y="1211946"/>
                  </a:cubicBezTo>
                  <a:cubicBezTo>
                    <a:pt x="291869" y="1213744"/>
                    <a:pt x="340042" y="1209715"/>
                    <a:pt x="388287" y="1208312"/>
                  </a:cubicBezTo>
                  <a:cubicBezTo>
                    <a:pt x="432646" y="1207017"/>
                    <a:pt x="477041" y="1209247"/>
                    <a:pt x="521400" y="1205686"/>
                  </a:cubicBezTo>
                  <a:cubicBezTo>
                    <a:pt x="541223" y="1204103"/>
                    <a:pt x="540000" y="1204894"/>
                    <a:pt x="537914" y="1185071"/>
                  </a:cubicBezTo>
                  <a:cubicBezTo>
                    <a:pt x="537806" y="1164960"/>
                    <a:pt x="537122" y="1144849"/>
                    <a:pt x="537698" y="1124738"/>
                  </a:cubicBezTo>
                  <a:cubicBezTo>
                    <a:pt x="540576" y="1020406"/>
                    <a:pt x="540576" y="915858"/>
                    <a:pt x="548455" y="811741"/>
                  </a:cubicBezTo>
                  <a:close/>
                </a:path>
              </a:pathLst>
            </a:custGeom>
            <a:solidFill>
              <a:schemeClr val="bg2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" name="Freeform: Shape 5"/>
            <p:cNvSpPr/>
            <p:nvPr/>
          </p:nvSpPr>
          <p:spPr>
            <a:xfrm>
              <a:off x="1046164" y="1494338"/>
              <a:ext cx="1539388" cy="1484483"/>
            </a:xfrm>
            <a:custGeom>
              <a:avLst/>
              <a:gdLst>
                <a:gd name="connsiteX0" fmla="*/ 712027 w 837286"/>
                <a:gd name="connsiteY0" fmla="*/ 439096 h 807423"/>
                <a:gd name="connsiteX1" fmla="*/ 685692 w 837286"/>
                <a:gd name="connsiteY1" fmla="*/ 469100 h 807423"/>
                <a:gd name="connsiteX2" fmla="*/ 625791 w 837286"/>
                <a:gd name="connsiteY2" fmla="*/ 543824 h 807423"/>
                <a:gd name="connsiteX3" fmla="*/ 558550 w 837286"/>
                <a:gd name="connsiteY3" fmla="*/ 624915 h 807423"/>
                <a:gd name="connsiteX4" fmla="*/ 540706 w 837286"/>
                <a:gd name="connsiteY4" fmla="*/ 679671 h 807423"/>
                <a:gd name="connsiteX5" fmla="*/ 540310 w 837286"/>
                <a:gd name="connsiteY5" fmla="*/ 688378 h 807423"/>
                <a:gd name="connsiteX6" fmla="*/ 536137 w 837286"/>
                <a:gd name="connsiteY6" fmla="*/ 678808 h 807423"/>
                <a:gd name="connsiteX7" fmla="*/ 535885 w 837286"/>
                <a:gd name="connsiteY7" fmla="*/ 656682 h 807423"/>
                <a:gd name="connsiteX8" fmla="*/ 525956 w 837286"/>
                <a:gd name="connsiteY8" fmla="*/ 665317 h 807423"/>
                <a:gd name="connsiteX9" fmla="*/ 394964 w 837286"/>
                <a:gd name="connsiteY9" fmla="*/ 801093 h 807423"/>
                <a:gd name="connsiteX10" fmla="*/ 374170 w 837286"/>
                <a:gd name="connsiteY10" fmla="*/ 805374 h 807423"/>
                <a:gd name="connsiteX11" fmla="*/ 346972 w 837286"/>
                <a:gd name="connsiteY11" fmla="*/ 794833 h 807423"/>
                <a:gd name="connsiteX12" fmla="*/ 218319 w 837286"/>
                <a:gd name="connsiteY12" fmla="*/ 681362 h 807423"/>
                <a:gd name="connsiteX13" fmla="*/ 160756 w 837286"/>
                <a:gd name="connsiteY13" fmla="*/ 536125 h 807423"/>
                <a:gd name="connsiteX14" fmla="*/ 125068 w 837286"/>
                <a:gd name="connsiteY14" fmla="*/ 406753 h 807423"/>
                <a:gd name="connsiteX15" fmla="*/ 109094 w 837286"/>
                <a:gd name="connsiteY15" fmla="*/ 388189 h 807423"/>
                <a:gd name="connsiteX16" fmla="*/ 39623 w 837286"/>
                <a:gd name="connsiteY16" fmla="*/ 348003 h 807423"/>
                <a:gd name="connsiteX17" fmla="*/ 840 w 837286"/>
                <a:gd name="connsiteY17" fmla="*/ 260795 h 807423"/>
                <a:gd name="connsiteX18" fmla="*/ 42753 w 837286"/>
                <a:gd name="connsiteY18" fmla="*/ 88539 h 807423"/>
                <a:gd name="connsiteX19" fmla="*/ 117117 w 837286"/>
                <a:gd name="connsiteY19" fmla="*/ 12556 h 807423"/>
                <a:gd name="connsiteX20" fmla="*/ 224435 w 837286"/>
                <a:gd name="connsiteY20" fmla="*/ 11513 h 807423"/>
                <a:gd name="connsiteX21" fmla="*/ 289085 w 837286"/>
                <a:gd name="connsiteY21" fmla="*/ 60405 h 807423"/>
                <a:gd name="connsiteX22" fmla="*/ 366327 w 837286"/>
                <a:gd name="connsiteY22" fmla="*/ 159161 h 807423"/>
                <a:gd name="connsiteX23" fmla="*/ 387877 w 837286"/>
                <a:gd name="connsiteY23" fmla="*/ 200463 h 807423"/>
                <a:gd name="connsiteX24" fmla="*/ 384711 w 837286"/>
                <a:gd name="connsiteY24" fmla="*/ 264501 h 807423"/>
                <a:gd name="connsiteX25" fmla="*/ 367694 w 837286"/>
                <a:gd name="connsiteY25" fmla="*/ 298427 h 807423"/>
                <a:gd name="connsiteX26" fmla="*/ 368450 w 837286"/>
                <a:gd name="connsiteY26" fmla="*/ 341023 h 807423"/>
                <a:gd name="connsiteX27" fmla="*/ 391439 w 837286"/>
                <a:gd name="connsiteY27" fmla="*/ 381677 h 807423"/>
                <a:gd name="connsiteX28" fmla="*/ 406333 w 837286"/>
                <a:gd name="connsiteY28" fmla="*/ 473381 h 807423"/>
                <a:gd name="connsiteX29" fmla="*/ 401944 w 837286"/>
                <a:gd name="connsiteY29" fmla="*/ 519791 h 807423"/>
                <a:gd name="connsiteX30" fmla="*/ 408923 w 837286"/>
                <a:gd name="connsiteY30" fmla="*/ 524396 h 807423"/>
                <a:gd name="connsiteX31" fmla="*/ 472062 w 837286"/>
                <a:gd name="connsiteY31" fmla="*/ 498961 h 807423"/>
                <a:gd name="connsiteX32" fmla="*/ 523509 w 837286"/>
                <a:gd name="connsiteY32" fmla="*/ 476224 h 807423"/>
                <a:gd name="connsiteX33" fmla="*/ 548909 w 837286"/>
                <a:gd name="connsiteY33" fmla="*/ 464459 h 807423"/>
                <a:gd name="connsiteX34" fmla="*/ 635648 w 837286"/>
                <a:gd name="connsiteY34" fmla="*/ 397686 h 807423"/>
                <a:gd name="connsiteX35" fmla="*/ 642124 w 837286"/>
                <a:gd name="connsiteY35" fmla="*/ 388404 h 807423"/>
                <a:gd name="connsiteX36" fmla="*/ 660436 w 837286"/>
                <a:gd name="connsiteY36" fmla="*/ 363365 h 807423"/>
                <a:gd name="connsiteX37" fmla="*/ 665041 w 837286"/>
                <a:gd name="connsiteY37" fmla="*/ 325301 h 807423"/>
                <a:gd name="connsiteX38" fmla="*/ 660472 w 837286"/>
                <a:gd name="connsiteY38" fmla="*/ 306450 h 807423"/>
                <a:gd name="connsiteX39" fmla="*/ 662307 w 837286"/>
                <a:gd name="connsiteY39" fmla="*/ 298571 h 807423"/>
                <a:gd name="connsiteX40" fmla="*/ 669430 w 837286"/>
                <a:gd name="connsiteY40" fmla="*/ 300442 h 807423"/>
                <a:gd name="connsiteX41" fmla="*/ 696953 w 837286"/>
                <a:gd name="connsiteY41" fmla="*/ 314724 h 807423"/>
                <a:gd name="connsiteX42" fmla="*/ 821432 w 837286"/>
                <a:gd name="connsiteY42" fmla="*/ 300621 h 807423"/>
                <a:gd name="connsiteX43" fmla="*/ 834203 w 837286"/>
                <a:gd name="connsiteY43" fmla="*/ 297096 h 807423"/>
                <a:gd name="connsiteX44" fmla="*/ 834383 w 837286"/>
                <a:gd name="connsiteY44" fmla="*/ 313249 h 807423"/>
                <a:gd name="connsiteX45" fmla="*/ 821791 w 837286"/>
                <a:gd name="connsiteY45" fmla="*/ 327928 h 807423"/>
                <a:gd name="connsiteX46" fmla="*/ 716344 w 837286"/>
                <a:gd name="connsiteY46" fmla="*/ 435066 h 807423"/>
                <a:gd name="connsiteX47" fmla="*/ 712027 w 837286"/>
                <a:gd name="connsiteY47" fmla="*/ 439096 h 807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37286" h="807423">
                  <a:moveTo>
                    <a:pt x="712027" y="439096"/>
                  </a:moveTo>
                  <a:cubicBezTo>
                    <a:pt x="700658" y="446831"/>
                    <a:pt x="694182" y="458919"/>
                    <a:pt x="685692" y="469100"/>
                  </a:cubicBezTo>
                  <a:cubicBezTo>
                    <a:pt x="665221" y="493600"/>
                    <a:pt x="645830" y="519000"/>
                    <a:pt x="625791" y="543824"/>
                  </a:cubicBezTo>
                  <a:cubicBezTo>
                    <a:pt x="603737" y="571202"/>
                    <a:pt x="583410" y="600379"/>
                    <a:pt x="558550" y="624915"/>
                  </a:cubicBezTo>
                  <a:cubicBezTo>
                    <a:pt x="541605" y="641644"/>
                    <a:pt x="539303" y="659021"/>
                    <a:pt x="540706" y="679671"/>
                  </a:cubicBezTo>
                  <a:cubicBezTo>
                    <a:pt x="540886" y="682550"/>
                    <a:pt x="540454" y="685500"/>
                    <a:pt x="540310" y="688378"/>
                  </a:cubicBezTo>
                  <a:cubicBezTo>
                    <a:pt x="535130" y="686867"/>
                    <a:pt x="536317" y="682370"/>
                    <a:pt x="536137" y="678808"/>
                  </a:cubicBezTo>
                  <a:cubicBezTo>
                    <a:pt x="535777" y="671757"/>
                    <a:pt x="536173" y="664669"/>
                    <a:pt x="535885" y="656682"/>
                  </a:cubicBezTo>
                  <a:cubicBezTo>
                    <a:pt x="531100" y="658949"/>
                    <a:pt x="528654" y="662331"/>
                    <a:pt x="525956" y="665317"/>
                  </a:cubicBezTo>
                  <a:cubicBezTo>
                    <a:pt x="483863" y="712086"/>
                    <a:pt x="439000" y="756158"/>
                    <a:pt x="394964" y="801093"/>
                  </a:cubicBezTo>
                  <a:cubicBezTo>
                    <a:pt x="388597" y="807569"/>
                    <a:pt x="382445" y="809223"/>
                    <a:pt x="374170" y="805374"/>
                  </a:cubicBezTo>
                  <a:cubicBezTo>
                    <a:pt x="365356" y="801308"/>
                    <a:pt x="356074" y="798250"/>
                    <a:pt x="346972" y="794833"/>
                  </a:cubicBezTo>
                  <a:cubicBezTo>
                    <a:pt x="289589" y="773427"/>
                    <a:pt x="248827" y="732773"/>
                    <a:pt x="218319" y="681362"/>
                  </a:cubicBezTo>
                  <a:cubicBezTo>
                    <a:pt x="191481" y="636140"/>
                    <a:pt x="175723" y="586204"/>
                    <a:pt x="160756" y="536125"/>
                  </a:cubicBezTo>
                  <a:cubicBezTo>
                    <a:pt x="147949" y="493240"/>
                    <a:pt x="135789" y="450176"/>
                    <a:pt x="125068" y="406753"/>
                  </a:cubicBezTo>
                  <a:cubicBezTo>
                    <a:pt x="122801" y="397578"/>
                    <a:pt x="118628" y="391750"/>
                    <a:pt x="109094" y="388189"/>
                  </a:cubicBezTo>
                  <a:cubicBezTo>
                    <a:pt x="83802" y="378727"/>
                    <a:pt x="60274" y="365955"/>
                    <a:pt x="39623" y="348003"/>
                  </a:cubicBezTo>
                  <a:cubicBezTo>
                    <a:pt x="12928" y="324798"/>
                    <a:pt x="3503" y="294577"/>
                    <a:pt x="840" y="260795"/>
                  </a:cubicBezTo>
                  <a:cubicBezTo>
                    <a:pt x="-4053" y="198700"/>
                    <a:pt x="12749" y="141964"/>
                    <a:pt x="42753" y="88539"/>
                  </a:cubicBezTo>
                  <a:cubicBezTo>
                    <a:pt x="60669" y="56664"/>
                    <a:pt x="83263" y="29034"/>
                    <a:pt x="117117" y="12556"/>
                  </a:cubicBezTo>
                  <a:cubicBezTo>
                    <a:pt x="152698" y="-4748"/>
                    <a:pt x="188566" y="-3273"/>
                    <a:pt x="224435" y="11513"/>
                  </a:cubicBezTo>
                  <a:cubicBezTo>
                    <a:pt x="250194" y="22126"/>
                    <a:pt x="270881" y="39863"/>
                    <a:pt x="289085" y="60405"/>
                  </a:cubicBezTo>
                  <a:cubicBezTo>
                    <a:pt x="316859" y="91705"/>
                    <a:pt x="343338" y="124084"/>
                    <a:pt x="366327" y="159161"/>
                  </a:cubicBezTo>
                  <a:cubicBezTo>
                    <a:pt x="374854" y="172185"/>
                    <a:pt x="382301" y="185784"/>
                    <a:pt x="387877" y="200463"/>
                  </a:cubicBezTo>
                  <a:cubicBezTo>
                    <a:pt x="396224" y="222408"/>
                    <a:pt x="395180" y="243598"/>
                    <a:pt x="384711" y="264501"/>
                  </a:cubicBezTo>
                  <a:cubicBezTo>
                    <a:pt x="379063" y="275798"/>
                    <a:pt x="373774" y="287346"/>
                    <a:pt x="367694" y="298427"/>
                  </a:cubicBezTo>
                  <a:cubicBezTo>
                    <a:pt x="359743" y="312854"/>
                    <a:pt x="360643" y="327028"/>
                    <a:pt x="368450" y="341023"/>
                  </a:cubicBezTo>
                  <a:cubicBezTo>
                    <a:pt x="376005" y="354622"/>
                    <a:pt x="383884" y="368042"/>
                    <a:pt x="391439" y="381677"/>
                  </a:cubicBezTo>
                  <a:cubicBezTo>
                    <a:pt x="407412" y="410494"/>
                    <a:pt x="408816" y="441686"/>
                    <a:pt x="406333" y="473381"/>
                  </a:cubicBezTo>
                  <a:cubicBezTo>
                    <a:pt x="405146" y="488851"/>
                    <a:pt x="404138" y="504393"/>
                    <a:pt x="401944" y="519791"/>
                  </a:cubicBezTo>
                  <a:cubicBezTo>
                    <a:pt x="401081" y="526051"/>
                    <a:pt x="404354" y="526303"/>
                    <a:pt x="408923" y="524396"/>
                  </a:cubicBezTo>
                  <a:cubicBezTo>
                    <a:pt x="429898" y="515762"/>
                    <a:pt x="451160" y="507775"/>
                    <a:pt x="472062" y="498961"/>
                  </a:cubicBezTo>
                  <a:cubicBezTo>
                    <a:pt x="489331" y="491657"/>
                    <a:pt x="505916" y="482843"/>
                    <a:pt x="523509" y="476224"/>
                  </a:cubicBezTo>
                  <a:cubicBezTo>
                    <a:pt x="533654" y="476080"/>
                    <a:pt x="541030" y="469172"/>
                    <a:pt x="548909" y="464459"/>
                  </a:cubicBezTo>
                  <a:cubicBezTo>
                    <a:pt x="580388" y="445679"/>
                    <a:pt x="609673" y="423769"/>
                    <a:pt x="635648" y="397686"/>
                  </a:cubicBezTo>
                  <a:cubicBezTo>
                    <a:pt x="638311" y="394988"/>
                    <a:pt x="641836" y="392794"/>
                    <a:pt x="642124" y="388404"/>
                  </a:cubicBezTo>
                  <a:cubicBezTo>
                    <a:pt x="647700" y="379662"/>
                    <a:pt x="655220" y="372395"/>
                    <a:pt x="660436" y="363365"/>
                  </a:cubicBezTo>
                  <a:cubicBezTo>
                    <a:pt x="667452" y="351205"/>
                    <a:pt x="670186" y="338865"/>
                    <a:pt x="665041" y="325301"/>
                  </a:cubicBezTo>
                  <a:cubicBezTo>
                    <a:pt x="662739" y="319257"/>
                    <a:pt x="661300" y="312890"/>
                    <a:pt x="660472" y="306450"/>
                  </a:cubicBezTo>
                  <a:cubicBezTo>
                    <a:pt x="660112" y="303644"/>
                    <a:pt x="659033" y="300298"/>
                    <a:pt x="662307" y="298571"/>
                  </a:cubicBezTo>
                  <a:cubicBezTo>
                    <a:pt x="664933" y="297204"/>
                    <a:pt x="667308" y="299039"/>
                    <a:pt x="669430" y="300442"/>
                  </a:cubicBezTo>
                  <a:cubicBezTo>
                    <a:pt x="678101" y="306162"/>
                    <a:pt x="687131" y="311199"/>
                    <a:pt x="696953" y="314724"/>
                  </a:cubicBezTo>
                  <a:cubicBezTo>
                    <a:pt x="740772" y="330482"/>
                    <a:pt x="782217" y="325517"/>
                    <a:pt x="821432" y="300621"/>
                  </a:cubicBezTo>
                  <a:cubicBezTo>
                    <a:pt x="825353" y="298139"/>
                    <a:pt x="829527" y="292886"/>
                    <a:pt x="834203" y="297096"/>
                  </a:cubicBezTo>
                  <a:cubicBezTo>
                    <a:pt x="839240" y="301593"/>
                    <a:pt x="837225" y="307853"/>
                    <a:pt x="834383" y="313249"/>
                  </a:cubicBezTo>
                  <a:cubicBezTo>
                    <a:pt x="831325" y="319077"/>
                    <a:pt x="826648" y="323647"/>
                    <a:pt x="821791" y="327928"/>
                  </a:cubicBezTo>
                  <a:cubicBezTo>
                    <a:pt x="784268" y="361278"/>
                    <a:pt x="748075" y="395960"/>
                    <a:pt x="716344" y="435066"/>
                  </a:cubicBezTo>
                  <a:cubicBezTo>
                    <a:pt x="715121" y="436685"/>
                    <a:pt x="713394" y="437692"/>
                    <a:pt x="712027" y="439096"/>
                  </a:cubicBezTo>
                  <a:close/>
                </a:path>
              </a:pathLst>
            </a:custGeom>
            <a:solidFill>
              <a:srgbClr val="FDD4A1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239351" y="4128977"/>
              <a:ext cx="887076" cy="1756428"/>
            </a:xfrm>
            <a:custGeom>
              <a:avLst/>
              <a:gdLst>
                <a:gd name="connsiteX0" fmla="*/ 462793 w 482488"/>
                <a:gd name="connsiteY0" fmla="*/ 3114 h 955336"/>
                <a:gd name="connsiteX1" fmla="*/ 470240 w 482488"/>
                <a:gd name="connsiteY1" fmla="*/ 35565 h 955336"/>
                <a:gd name="connsiteX2" fmla="*/ 475492 w 482488"/>
                <a:gd name="connsiteY2" fmla="*/ 68844 h 955336"/>
                <a:gd name="connsiteX3" fmla="*/ 481896 w 482488"/>
                <a:gd name="connsiteY3" fmla="*/ 127342 h 955336"/>
                <a:gd name="connsiteX4" fmla="*/ 455130 w 482488"/>
                <a:gd name="connsiteY4" fmla="*/ 230883 h 955336"/>
                <a:gd name="connsiteX5" fmla="*/ 409727 w 482488"/>
                <a:gd name="connsiteY5" fmla="*/ 311255 h 955336"/>
                <a:gd name="connsiteX6" fmla="*/ 376485 w 482488"/>
                <a:gd name="connsiteY6" fmla="*/ 384683 h 955336"/>
                <a:gd name="connsiteX7" fmla="*/ 338457 w 482488"/>
                <a:gd name="connsiteY7" fmla="*/ 467933 h 955336"/>
                <a:gd name="connsiteX8" fmla="*/ 294638 w 482488"/>
                <a:gd name="connsiteY8" fmla="*/ 569135 h 955336"/>
                <a:gd name="connsiteX9" fmla="*/ 269598 w 482488"/>
                <a:gd name="connsiteY9" fmla="*/ 641448 h 955336"/>
                <a:gd name="connsiteX10" fmla="*/ 259812 w 482488"/>
                <a:gd name="connsiteY10" fmla="*/ 685520 h 955336"/>
                <a:gd name="connsiteX11" fmla="*/ 252653 w 482488"/>
                <a:gd name="connsiteY11" fmla="*/ 730850 h 955336"/>
                <a:gd name="connsiteX12" fmla="*/ 212467 w 482488"/>
                <a:gd name="connsiteY12" fmla="*/ 747975 h 955336"/>
                <a:gd name="connsiteX13" fmla="*/ 205272 w 482488"/>
                <a:gd name="connsiteY13" fmla="*/ 746572 h 955336"/>
                <a:gd name="connsiteX14" fmla="*/ 209229 w 482488"/>
                <a:gd name="connsiteY14" fmla="*/ 715165 h 955336"/>
                <a:gd name="connsiteX15" fmla="*/ 241428 w 482488"/>
                <a:gd name="connsiteY15" fmla="*/ 556975 h 955336"/>
                <a:gd name="connsiteX16" fmla="*/ 302193 w 482488"/>
                <a:gd name="connsiteY16" fmla="*/ 338921 h 955336"/>
                <a:gd name="connsiteX17" fmla="*/ 304387 w 482488"/>
                <a:gd name="connsiteY17" fmla="*/ 330898 h 955336"/>
                <a:gd name="connsiteX18" fmla="*/ 303596 w 482488"/>
                <a:gd name="connsiteY18" fmla="*/ 330574 h 955336"/>
                <a:gd name="connsiteX19" fmla="*/ 304316 w 482488"/>
                <a:gd name="connsiteY19" fmla="*/ 331222 h 955336"/>
                <a:gd name="connsiteX20" fmla="*/ 286147 w 482488"/>
                <a:gd name="connsiteY20" fmla="*/ 381337 h 955336"/>
                <a:gd name="connsiteX21" fmla="*/ 228585 w 482488"/>
                <a:gd name="connsiteY21" fmla="*/ 598276 h 955336"/>
                <a:gd name="connsiteX22" fmla="*/ 203185 w 482488"/>
                <a:gd name="connsiteY22" fmla="*/ 749738 h 955336"/>
                <a:gd name="connsiteX23" fmla="*/ 189118 w 482488"/>
                <a:gd name="connsiteY23" fmla="*/ 917065 h 955336"/>
                <a:gd name="connsiteX24" fmla="*/ 179009 w 482488"/>
                <a:gd name="connsiteY24" fmla="*/ 929226 h 955336"/>
                <a:gd name="connsiteX25" fmla="*/ 113243 w 482488"/>
                <a:gd name="connsiteY25" fmla="*/ 954445 h 955336"/>
                <a:gd name="connsiteX26" fmla="*/ 98781 w 482488"/>
                <a:gd name="connsiteY26" fmla="*/ 954769 h 955336"/>
                <a:gd name="connsiteX27" fmla="*/ 40391 w 482488"/>
                <a:gd name="connsiteY27" fmla="*/ 934226 h 955336"/>
                <a:gd name="connsiteX28" fmla="*/ 30857 w 482488"/>
                <a:gd name="connsiteY28" fmla="*/ 925340 h 955336"/>
                <a:gd name="connsiteX29" fmla="*/ 23086 w 482488"/>
                <a:gd name="connsiteY29" fmla="*/ 871915 h 955336"/>
                <a:gd name="connsiteX30" fmla="*/ 16754 w 482488"/>
                <a:gd name="connsiteY30" fmla="*/ 824030 h 955336"/>
                <a:gd name="connsiteX31" fmla="*/ 11538 w 482488"/>
                <a:gd name="connsiteY31" fmla="*/ 780930 h 955336"/>
                <a:gd name="connsiteX32" fmla="*/ 6789 w 482488"/>
                <a:gd name="connsiteY32" fmla="*/ 721137 h 955336"/>
                <a:gd name="connsiteX33" fmla="*/ 529 w 482488"/>
                <a:gd name="connsiteY33" fmla="*/ 603853 h 955336"/>
                <a:gd name="connsiteX34" fmla="*/ 6573 w 482488"/>
                <a:gd name="connsiteY34" fmla="*/ 541757 h 955336"/>
                <a:gd name="connsiteX35" fmla="*/ 19021 w 482488"/>
                <a:gd name="connsiteY35" fmla="*/ 484338 h 955336"/>
                <a:gd name="connsiteX36" fmla="*/ 47838 w 482488"/>
                <a:gd name="connsiteY36" fmla="*/ 412925 h 955336"/>
                <a:gd name="connsiteX37" fmla="*/ 67517 w 482488"/>
                <a:gd name="connsiteY37" fmla="*/ 370400 h 955336"/>
                <a:gd name="connsiteX38" fmla="*/ 73597 w 482488"/>
                <a:gd name="connsiteY38" fmla="*/ 340288 h 955336"/>
                <a:gd name="connsiteX39" fmla="*/ 76044 w 482488"/>
                <a:gd name="connsiteY39" fmla="*/ 255886 h 955336"/>
                <a:gd name="connsiteX40" fmla="*/ 77303 w 482488"/>
                <a:gd name="connsiteY40" fmla="*/ 129608 h 955336"/>
                <a:gd name="connsiteX41" fmla="*/ 85326 w 482488"/>
                <a:gd name="connsiteY41" fmla="*/ 117952 h 955336"/>
                <a:gd name="connsiteX42" fmla="*/ 97306 w 482488"/>
                <a:gd name="connsiteY42" fmla="*/ 119571 h 955336"/>
                <a:gd name="connsiteX43" fmla="*/ 214446 w 482488"/>
                <a:gd name="connsiteY43" fmla="*/ 149324 h 955336"/>
                <a:gd name="connsiteX44" fmla="*/ 268591 w 482488"/>
                <a:gd name="connsiteY44" fmla="*/ 145258 h 955336"/>
                <a:gd name="connsiteX45" fmla="*/ 355186 w 482488"/>
                <a:gd name="connsiteY45" fmla="*/ 127522 h 955336"/>
                <a:gd name="connsiteX46" fmla="*/ 368354 w 482488"/>
                <a:gd name="connsiteY46" fmla="*/ 115002 h 955336"/>
                <a:gd name="connsiteX47" fmla="*/ 398898 w 482488"/>
                <a:gd name="connsiteY47" fmla="*/ 17613 h 955336"/>
                <a:gd name="connsiteX48" fmla="*/ 416275 w 482488"/>
                <a:gd name="connsiteY48" fmla="*/ 2791 h 955336"/>
                <a:gd name="connsiteX49" fmla="*/ 454050 w 482488"/>
                <a:gd name="connsiteY49" fmla="*/ 165 h 955336"/>
                <a:gd name="connsiteX50" fmla="*/ 462793 w 482488"/>
                <a:gd name="connsiteY50" fmla="*/ 3114 h 955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82488" h="955336">
                  <a:moveTo>
                    <a:pt x="462793" y="3114"/>
                  </a:moveTo>
                  <a:cubicBezTo>
                    <a:pt x="469125" y="13008"/>
                    <a:pt x="467254" y="24808"/>
                    <a:pt x="470240" y="35565"/>
                  </a:cubicBezTo>
                  <a:cubicBezTo>
                    <a:pt x="473262" y="46286"/>
                    <a:pt x="473190" y="57871"/>
                    <a:pt x="475492" y="68844"/>
                  </a:cubicBezTo>
                  <a:cubicBezTo>
                    <a:pt x="479522" y="88163"/>
                    <a:pt x="480385" y="107843"/>
                    <a:pt x="481896" y="127342"/>
                  </a:cubicBezTo>
                  <a:cubicBezTo>
                    <a:pt x="484810" y="164614"/>
                    <a:pt x="477147" y="199403"/>
                    <a:pt x="455130" y="230883"/>
                  </a:cubicBezTo>
                  <a:cubicBezTo>
                    <a:pt x="437501" y="256102"/>
                    <a:pt x="423686" y="283840"/>
                    <a:pt x="409727" y="311255"/>
                  </a:cubicBezTo>
                  <a:cubicBezTo>
                    <a:pt x="397567" y="335179"/>
                    <a:pt x="388357" y="360579"/>
                    <a:pt x="376485" y="384683"/>
                  </a:cubicBezTo>
                  <a:cubicBezTo>
                    <a:pt x="362957" y="412061"/>
                    <a:pt x="351085" y="440159"/>
                    <a:pt x="338457" y="467933"/>
                  </a:cubicBezTo>
                  <a:cubicBezTo>
                    <a:pt x="323239" y="501391"/>
                    <a:pt x="308885" y="535245"/>
                    <a:pt x="294638" y="569135"/>
                  </a:cubicBezTo>
                  <a:cubicBezTo>
                    <a:pt x="284672" y="592808"/>
                    <a:pt x="277441" y="617236"/>
                    <a:pt x="269598" y="641448"/>
                  </a:cubicBezTo>
                  <a:cubicBezTo>
                    <a:pt x="264993" y="655623"/>
                    <a:pt x="263302" y="670949"/>
                    <a:pt x="259812" y="685520"/>
                  </a:cubicBezTo>
                  <a:cubicBezTo>
                    <a:pt x="256179" y="700594"/>
                    <a:pt x="259740" y="716567"/>
                    <a:pt x="252653" y="730850"/>
                  </a:cubicBezTo>
                  <a:cubicBezTo>
                    <a:pt x="240853" y="740312"/>
                    <a:pt x="225958" y="742507"/>
                    <a:pt x="212467" y="747975"/>
                  </a:cubicBezTo>
                  <a:cubicBezTo>
                    <a:pt x="210057" y="748946"/>
                    <a:pt x="207394" y="748479"/>
                    <a:pt x="205272" y="746572"/>
                  </a:cubicBezTo>
                  <a:cubicBezTo>
                    <a:pt x="203401" y="735707"/>
                    <a:pt x="207143" y="725418"/>
                    <a:pt x="209229" y="715165"/>
                  </a:cubicBezTo>
                  <a:cubicBezTo>
                    <a:pt x="219950" y="662423"/>
                    <a:pt x="230887" y="609717"/>
                    <a:pt x="241428" y="556975"/>
                  </a:cubicBezTo>
                  <a:cubicBezTo>
                    <a:pt x="256251" y="482755"/>
                    <a:pt x="275786" y="409902"/>
                    <a:pt x="302193" y="338921"/>
                  </a:cubicBezTo>
                  <a:cubicBezTo>
                    <a:pt x="303164" y="336330"/>
                    <a:pt x="304172" y="333704"/>
                    <a:pt x="304387" y="330898"/>
                  </a:cubicBezTo>
                  <a:cubicBezTo>
                    <a:pt x="304244" y="329531"/>
                    <a:pt x="302301" y="330790"/>
                    <a:pt x="303596" y="330574"/>
                  </a:cubicBezTo>
                  <a:cubicBezTo>
                    <a:pt x="304208" y="330466"/>
                    <a:pt x="304459" y="330718"/>
                    <a:pt x="304316" y="331222"/>
                  </a:cubicBezTo>
                  <a:cubicBezTo>
                    <a:pt x="299387" y="348346"/>
                    <a:pt x="292623" y="364788"/>
                    <a:pt x="286147" y="381337"/>
                  </a:cubicBezTo>
                  <a:cubicBezTo>
                    <a:pt x="258805" y="451491"/>
                    <a:pt x="242688" y="524596"/>
                    <a:pt x="228585" y="598276"/>
                  </a:cubicBezTo>
                  <a:cubicBezTo>
                    <a:pt x="218979" y="648572"/>
                    <a:pt x="211784" y="699263"/>
                    <a:pt x="203185" y="749738"/>
                  </a:cubicBezTo>
                  <a:cubicBezTo>
                    <a:pt x="198112" y="755422"/>
                    <a:pt x="192320" y="905121"/>
                    <a:pt x="189118" y="917065"/>
                  </a:cubicBezTo>
                  <a:cubicBezTo>
                    <a:pt x="188219" y="923146"/>
                    <a:pt x="184082" y="926671"/>
                    <a:pt x="179009" y="929226"/>
                  </a:cubicBezTo>
                  <a:cubicBezTo>
                    <a:pt x="157962" y="939875"/>
                    <a:pt x="137096" y="951027"/>
                    <a:pt x="113243" y="954445"/>
                  </a:cubicBezTo>
                  <a:cubicBezTo>
                    <a:pt x="108387" y="955129"/>
                    <a:pt x="103602" y="955884"/>
                    <a:pt x="98781" y="954769"/>
                  </a:cubicBezTo>
                  <a:cubicBezTo>
                    <a:pt x="78562" y="950128"/>
                    <a:pt x="58775" y="944084"/>
                    <a:pt x="40391" y="934226"/>
                  </a:cubicBezTo>
                  <a:cubicBezTo>
                    <a:pt x="36469" y="932140"/>
                    <a:pt x="31900" y="930593"/>
                    <a:pt x="30857" y="925340"/>
                  </a:cubicBezTo>
                  <a:cubicBezTo>
                    <a:pt x="25820" y="907891"/>
                    <a:pt x="25964" y="889687"/>
                    <a:pt x="23086" y="871915"/>
                  </a:cubicBezTo>
                  <a:cubicBezTo>
                    <a:pt x="20532" y="856013"/>
                    <a:pt x="18805" y="840003"/>
                    <a:pt x="16754" y="824030"/>
                  </a:cubicBezTo>
                  <a:cubicBezTo>
                    <a:pt x="14919" y="809675"/>
                    <a:pt x="12293" y="795356"/>
                    <a:pt x="11538" y="780930"/>
                  </a:cubicBezTo>
                  <a:cubicBezTo>
                    <a:pt x="10494" y="760963"/>
                    <a:pt x="8659" y="740960"/>
                    <a:pt x="6789" y="721137"/>
                  </a:cubicBezTo>
                  <a:cubicBezTo>
                    <a:pt x="3119" y="682066"/>
                    <a:pt x="-1594" y="642887"/>
                    <a:pt x="529" y="603853"/>
                  </a:cubicBezTo>
                  <a:cubicBezTo>
                    <a:pt x="1644" y="583346"/>
                    <a:pt x="2112" y="562408"/>
                    <a:pt x="6573" y="541757"/>
                  </a:cubicBezTo>
                  <a:cubicBezTo>
                    <a:pt x="10710" y="522653"/>
                    <a:pt x="13480" y="503190"/>
                    <a:pt x="19021" y="484338"/>
                  </a:cubicBezTo>
                  <a:cubicBezTo>
                    <a:pt x="26288" y="459586"/>
                    <a:pt x="35930" y="435842"/>
                    <a:pt x="47838" y="412925"/>
                  </a:cubicBezTo>
                  <a:cubicBezTo>
                    <a:pt x="55033" y="399073"/>
                    <a:pt x="62121" y="385007"/>
                    <a:pt x="67517" y="370400"/>
                  </a:cubicBezTo>
                  <a:cubicBezTo>
                    <a:pt x="71043" y="360938"/>
                    <a:pt x="74029" y="350793"/>
                    <a:pt x="73597" y="340288"/>
                  </a:cubicBezTo>
                  <a:cubicBezTo>
                    <a:pt x="72338" y="312082"/>
                    <a:pt x="74533" y="283948"/>
                    <a:pt x="76044" y="255886"/>
                  </a:cubicBezTo>
                  <a:cubicBezTo>
                    <a:pt x="78346" y="213758"/>
                    <a:pt x="76691" y="171701"/>
                    <a:pt x="77303" y="129608"/>
                  </a:cubicBezTo>
                  <a:cubicBezTo>
                    <a:pt x="77411" y="122953"/>
                    <a:pt x="79318" y="119571"/>
                    <a:pt x="85326" y="117952"/>
                  </a:cubicBezTo>
                  <a:cubicBezTo>
                    <a:pt x="89715" y="115614"/>
                    <a:pt x="93492" y="117988"/>
                    <a:pt x="97306" y="119571"/>
                  </a:cubicBezTo>
                  <a:cubicBezTo>
                    <a:pt x="134902" y="135257"/>
                    <a:pt x="173468" y="147093"/>
                    <a:pt x="214446" y="149324"/>
                  </a:cubicBezTo>
                  <a:cubicBezTo>
                    <a:pt x="232614" y="150331"/>
                    <a:pt x="250638" y="147669"/>
                    <a:pt x="268591" y="145258"/>
                  </a:cubicBezTo>
                  <a:cubicBezTo>
                    <a:pt x="297840" y="141373"/>
                    <a:pt x="326549" y="134681"/>
                    <a:pt x="355186" y="127522"/>
                  </a:cubicBezTo>
                  <a:cubicBezTo>
                    <a:pt x="362274" y="125759"/>
                    <a:pt x="366159" y="121981"/>
                    <a:pt x="368354" y="115002"/>
                  </a:cubicBezTo>
                  <a:cubicBezTo>
                    <a:pt x="378643" y="82587"/>
                    <a:pt x="388969" y="50172"/>
                    <a:pt x="398898" y="17613"/>
                  </a:cubicBezTo>
                  <a:cubicBezTo>
                    <a:pt x="401812" y="8079"/>
                    <a:pt x="406525" y="3798"/>
                    <a:pt x="416275" y="2791"/>
                  </a:cubicBezTo>
                  <a:cubicBezTo>
                    <a:pt x="428831" y="1496"/>
                    <a:pt x="441530" y="2251"/>
                    <a:pt x="454050" y="165"/>
                  </a:cubicBezTo>
                  <a:cubicBezTo>
                    <a:pt x="457108" y="-303"/>
                    <a:pt x="460562" y="93"/>
                    <a:pt x="462793" y="3114"/>
                  </a:cubicBezTo>
                  <a:close/>
                </a:path>
              </a:pathLst>
            </a:custGeom>
            <a:solidFill>
              <a:srgbClr val="FDD4A1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/>
            <p:cNvSpPr/>
            <p:nvPr/>
          </p:nvSpPr>
          <p:spPr>
            <a:xfrm>
              <a:off x="1297935" y="3446336"/>
              <a:ext cx="812008" cy="961995"/>
            </a:xfrm>
            <a:custGeom>
              <a:avLst/>
              <a:gdLst>
                <a:gd name="connsiteX0" fmla="*/ 430928 w 441658"/>
                <a:gd name="connsiteY0" fmla="*/ 374409 h 523237"/>
                <a:gd name="connsiteX1" fmla="*/ 376748 w 441658"/>
                <a:gd name="connsiteY1" fmla="*/ 377755 h 523237"/>
                <a:gd name="connsiteX2" fmla="*/ 371603 w 441658"/>
                <a:gd name="connsiteY2" fmla="*/ 384590 h 523237"/>
                <a:gd name="connsiteX3" fmla="*/ 337929 w 441658"/>
                <a:gd name="connsiteY3" fmla="*/ 491405 h 523237"/>
                <a:gd name="connsiteX4" fmla="*/ 331237 w 441658"/>
                <a:gd name="connsiteY4" fmla="*/ 499788 h 523237"/>
                <a:gd name="connsiteX5" fmla="*/ 213629 w 441658"/>
                <a:gd name="connsiteY5" fmla="*/ 522165 h 523237"/>
                <a:gd name="connsiteX6" fmla="*/ 70406 w 441658"/>
                <a:gd name="connsiteY6" fmla="*/ 496046 h 523237"/>
                <a:gd name="connsiteX7" fmla="*/ 53461 w 441658"/>
                <a:gd name="connsiteY7" fmla="*/ 489210 h 523237"/>
                <a:gd name="connsiteX8" fmla="*/ 42237 w 441658"/>
                <a:gd name="connsiteY8" fmla="*/ 483670 h 523237"/>
                <a:gd name="connsiteX9" fmla="*/ 30400 w 441658"/>
                <a:gd name="connsiteY9" fmla="*/ 462876 h 523237"/>
                <a:gd name="connsiteX10" fmla="*/ 43856 w 441658"/>
                <a:gd name="connsiteY10" fmla="*/ 337389 h 523237"/>
                <a:gd name="connsiteX11" fmla="*/ 53389 w 441658"/>
                <a:gd name="connsiteY11" fmla="*/ 264284 h 523237"/>
                <a:gd name="connsiteX12" fmla="*/ 40654 w 441658"/>
                <a:gd name="connsiteY12" fmla="*/ 145418 h 523237"/>
                <a:gd name="connsiteX13" fmla="*/ 0 w 441658"/>
                <a:gd name="connsiteY13" fmla="*/ 12484 h 523237"/>
                <a:gd name="connsiteX14" fmla="*/ 28601 w 441658"/>
                <a:gd name="connsiteY14" fmla="*/ 16513 h 523237"/>
                <a:gd name="connsiteX15" fmla="*/ 230215 w 441658"/>
                <a:gd name="connsiteY15" fmla="*/ 20543 h 523237"/>
                <a:gd name="connsiteX16" fmla="*/ 367322 w 441658"/>
                <a:gd name="connsiteY16" fmla="*/ 17880 h 523237"/>
                <a:gd name="connsiteX17" fmla="*/ 375992 w 441658"/>
                <a:gd name="connsiteY17" fmla="*/ 17125 h 523237"/>
                <a:gd name="connsiteX18" fmla="*/ 391498 w 441658"/>
                <a:gd name="connsiteY18" fmla="*/ 15218 h 523237"/>
                <a:gd name="connsiteX19" fmla="*/ 392793 w 441658"/>
                <a:gd name="connsiteY19" fmla="*/ 0 h 523237"/>
                <a:gd name="connsiteX20" fmla="*/ 399665 w 441658"/>
                <a:gd name="connsiteY20" fmla="*/ 42740 h 523237"/>
                <a:gd name="connsiteX21" fmla="*/ 416790 w 441658"/>
                <a:gd name="connsiteY21" fmla="*/ 173263 h 523237"/>
                <a:gd name="connsiteX22" fmla="*/ 432943 w 441658"/>
                <a:gd name="connsiteY22" fmla="*/ 300945 h 523237"/>
                <a:gd name="connsiteX23" fmla="*/ 441146 w 441658"/>
                <a:gd name="connsiteY23" fmla="*/ 362321 h 523237"/>
                <a:gd name="connsiteX24" fmla="*/ 430928 w 441658"/>
                <a:gd name="connsiteY24" fmla="*/ 374409 h 52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41658" h="523237">
                  <a:moveTo>
                    <a:pt x="430928" y="374409"/>
                  </a:moveTo>
                  <a:cubicBezTo>
                    <a:pt x="412868" y="375560"/>
                    <a:pt x="394844" y="376855"/>
                    <a:pt x="376748" y="377755"/>
                  </a:cubicBezTo>
                  <a:cubicBezTo>
                    <a:pt x="371747" y="378006"/>
                    <a:pt x="372466" y="381928"/>
                    <a:pt x="371603" y="384590"/>
                  </a:cubicBezTo>
                  <a:cubicBezTo>
                    <a:pt x="360270" y="420171"/>
                    <a:pt x="349010" y="455752"/>
                    <a:pt x="337929" y="491405"/>
                  </a:cubicBezTo>
                  <a:cubicBezTo>
                    <a:pt x="336705" y="495291"/>
                    <a:pt x="335806" y="498672"/>
                    <a:pt x="331237" y="499788"/>
                  </a:cubicBezTo>
                  <a:cubicBezTo>
                    <a:pt x="292418" y="509321"/>
                    <a:pt x="253563" y="518244"/>
                    <a:pt x="213629" y="522165"/>
                  </a:cubicBezTo>
                  <a:cubicBezTo>
                    <a:pt x="163262" y="527094"/>
                    <a:pt x="116384" y="514466"/>
                    <a:pt x="70406" y="496046"/>
                  </a:cubicBezTo>
                  <a:cubicBezTo>
                    <a:pt x="64758" y="493780"/>
                    <a:pt x="59110" y="491513"/>
                    <a:pt x="53461" y="489210"/>
                  </a:cubicBezTo>
                  <a:cubicBezTo>
                    <a:pt x="49720" y="487304"/>
                    <a:pt x="46194" y="484713"/>
                    <a:pt x="42237" y="483670"/>
                  </a:cubicBezTo>
                  <a:cubicBezTo>
                    <a:pt x="30940" y="480648"/>
                    <a:pt x="29069" y="473848"/>
                    <a:pt x="30400" y="462876"/>
                  </a:cubicBezTo>
                  <a:cubicBezTo>
                    <a:pt x="35401" y="421107"/>
                    <a:pt x="39179" y="379194"/>
                    <a:pt x="43856" y="337389"/>
                  </a:cubicBezTo>
                  <a:cubicBezTo>
                    <a:pt x="46590" y="312961"/>
                    <a:pt x="50547" y="288677"/>
                    <a:pt x="53389" y="264284"/>
                  </a:cubicBezTo>
                  <a:cubicBezTo>
                    <a:pt x="58066" y="223739"/>
                    <a:pt x="50763" y="184452"/>
                    <a:pt x="40654" y="145418"/>
                  </a:cubicBezTo>
                  <a:cubicBezTo>
                    <a:pt x="29033" y="100519"/>
                    <a:pt x="14499" y="56519"/>
                    <a:pt x="0" y="12484"/>
                  </a:cubicBezTo>
                  <a:cubicBezTo>
                    <a:pt x="9822" y="11441"/>
                    <a:pt x="19248" y="14894"/>
                    <a:pt x="28601" y="16513"/>
                  </a:cubicBezTo>
                  <a:cubicBezTo>
                    <a:pt x="95698" y="28062"/>
                    <a:pt x="162938" y="23097"/>
                    <a:pt x="230215" y="20543"/>
                  </a:cubicBezTo>
                  <a:cubicBezTo>
                    <a:pt x="275905" y="18816"/>
                    <a:pt x="321667" y="21082"/>
                    <a:pt x="367322" y="17880"/>
                  </a:cubicBezTo>
                  <a:cubicBezTo>
                    <a:pt x="370236" y="17664"/>
                    <a:pt x="373330" y="18060"/>
                    <a:pt x="375992" y="17125"/>
                  </a:cubicBezTo>
                  <a:cubicBezTo>
                    <a:pt x="381245" y="15326"/>
                    <a:pt x="388260" y="20327"/>
                    <a:pt x="391498" y="15218"/>
                  </a:cubicBezTo>
                  <a:cubicBezTo>
                    <a:pt x="393908" y="11405"/>
                    <a:pt x="392505" y="5180"/>
                    <a:pt x="392793" y="0"/>
                  </a:cubicBezTo>
                  <a:cubicBezTo>
                    <a:pt x="397902" y="13779"/>
                    <a:pt x="397686" y="28457"/>
                    <a:pt x="399665" y="42740"/>
                  </a:cubicBezTo>
                  <a:cubicBezTo>
                    <a:pt x="405745" y="86200"/>
                    <a:pt x="411213" y="129732"/>
                    <a:pt x="416790" y="173263"/>
                  </a:cubicBezTo>
                  <a:cubicBezTo>
                    <a:pt x="422258" y="215824"/>
                    <a:pt x="427547" y="258384"/>
                    <a:pt x="432943" y="300945"/>
                  </a:cubicBezTo>
                  <a:cubicBezTo>
                    <a:pt x="435533" y="321415"/>
                    <a:pt x="437260" y="342102"/>
                    <a:pt x="441146" y="362321"/>
                  </a:cubicBezTo>
                  <a:cubicBezTo>
                    <a:pt x="443124" y="372862"/>
                    <a:pt x="439311" y="374625"/>
                    <a:pt x="430928" y="374409"/>
                  </a:cubicBezTo>
                  <a:close/>
                </a:path>
              </a:pathLst>
            </a:custGeom>
            <a:solidFill>
              <a:schemeClr val="tx1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1184838" y="5625631"/>
              <a:ext cx="980327" cy="903136"/>
            </a:xfrm>
            <a:custGeom>
              <a:avLst/>
              <a:gdLst>
                <a:gd name="connsiteX0" fmla="*/ 216358 w 533208"/>
                <a:gd name="connsiteY0" fmla="*/ 103491 h 491223"/>
                <a:gd name="connsiteX1" fmla="*/ 219704 w 533208"/>
                <a:gd name="connsiteY1" fmla="*/ 66435 h 491223"/>
                <a:gd name="connsiteX2" fmla="*/ 236721 w 533208"/>
                <a:gd name="connsiteY2" fmla="*/ 49454 h 491223"/>
                <a:gd name="connsiteX3" fmla="*/ 275252 w 533208"/>
                <a:gd name="connsiteY3" fmla="*/ 10959 h 491223"/>
                <a:gd name="connsiteX4" fmla="*/ 284354 w 533208"/>
                <a:gd name="connsiteY4" fmla="*/ 3979 h 491223"/>
                <a:gd name="connsiteX5" fmla="*/ 286548 w 533208"/>
                <a:gd name="connsiteY5" fmla="*/ 130 h 491223"/>
                <a:gd name="connsiteX6" fmla="*/ 288203 w 533208"/>
                <a:gd name="connsiteY6" fmla="*/ 2648 h 491223"/>
                <a:gd name="connsiteX7" fmla="*/ 382174 w 533208"/>
                <a:gd name="connsiteY7" fmla="*/ 113420 h 491223"/>
                <a:gd name="connsiteX8" fmla="*/ 494637 w 533208"/>
                <a:gd name="connsiteY8" fmla="*/ 170443 h 491223"/>
                <a:gd name="connsiteX9" fmla="*/ 520756 w 533208"/>
                <a:gd name="connsiteY9" fmla="*/ 177279 h 491223"/>
                <a:gd name="connsiteX10" fmla="*/ 532449 w 533208"/>
                <a:gd name="connsiteY10" fmla="*/ 195123 h 491223"/>
                <a:gd name="connsiteX11" fmla="*/ 469741 w 533208"/>
                <a:gd name="connsiteY11" fmla="*/ 258658 h 491223"/>
                <a:gd name="connsiteX12" fmla="*/ 378181 w 533208"/>
                <a:gd name="connsiteY12" fmla="*/ 267040 h 491223"/>
                <a:gd name="connsiteX13" fmla="*/ 275431 w 533208"/>
                <a:gd name="connsiteY13" fmla="*/ 244879 h 491223"/>
                <a:gd name="connsiteX14" fmla="*/ 287915 w 533208"/>
                <a:gd name="connsiteY14" fmla="*/ 259377 h 491223"/>
                <a:gd name="connsiteX15" fmla="*/ 301730 w 533208"/>
                <a:gd name="connsiteY15" fmla="*/ 273049 h 491223"/>
                <a:gd name="connsiteX16" fmla="*/ 487046 w 533208"/>
                <a:gd name="connsiteY16" fmla="*/ 380943 h 491223"/>
                <a:gd name="connsiteX17" fmla="*/ 512230 w 533208"/>
                <a:gd name="connsiteY17" fmla="*/ 387454 h 491223"/>
                <a:gd name="connsiteX18" fmla="*/ 523994 w 533208"/>
                <a:gd name="connsiteY18" fmla="*/ 403212 h 491223"/>
                <a:gd name="connsiteX19" fmla="*/ 458625 w 533208"/>
                <a:gd name="connsiteY19" fmla="*/ 480454 h 491223"/>
                <a:gd name="connsiteX20" fmla="*/ 350731 w 533208"/>
                <a:gd name="connsiteY20" fmla="*/ 490995 h 491223"/>
                <a:gd name="connsiteX21" fmla="*/ 199737 w 533208"/>
                <a:gd name="connsiteY21" fmla="*/ 449766 h 491223"/>
                <a:gd name="connsiteX22" fmla="*/ 142749 w 533208"/>
                <a:gd name="connsiteY22" fmla="*/ 434224 h 491223"/>
                <a:gd name="connsiteX23" fmla="*/ 60327 w 533208"/>
                <a:gd name="connsiteY23" fmla="*/ 430698 h 491223"/>
                <a:gd name="connsiteX24" fmla="*/ 35071 w 533208"/>
                <a:gd name="connsiteY24" fmla="*/ 424438 h 491223"/>
                <a:gd name="connsiteX25" fmla="*/ 858 w 533208"/>
                <a:gd name="connsiteY25" fmla="*/ 363458 h 491223"/>
                <a:gd name="connsiteX26" fmla="*/ 32301 w 533208"/>
                <a:gd name="connsiteY26" fmla="*/ 264414 h 491223"/>
                <a:gd name="connsiteX27" fmla="*/ 48743 w 533208"/>
                <a:gd name="connsiteY27" fmla="*/ 227862 h 491223"/>
                <a:gd name="connsiteX28" fmla="*/ 56693 w 533208"/>
                <a:gd name="connsiteY28" fmla="*/ 235453 h 491223"/>
                <a:gd name="connsiteX29" fmla="*/ 86914 w 533208"/>
                <a:gd name="connsiteY29" fmla="*/ 272041 h 491223"/>
                <a:gd name="connsiteX30" fmla="*/ 146599 w 533208"/>
                <a:gd name="connsiteY30" fmla="*/ 279812 h 491223"/>
                <a:gd name="connsiteX31" fmla="*/ 149153 w 533208"/>
                <a:gd name="connsiteY31" fmla="*/ 274811 h 491223"/>
                <a:gd name="connsiteX32" fmla="*/ 158471 w 533208"/>
                <a:gd name="connsiteY32" fmla="*/ 246138 h 491223"/>
                <a:gd name="connsiteX33" fmla="*/ 215746 w 533208"/>
                <a:gd name="connsiteY33" fmla="*/ 196526 h 491223"/>
                <a:gd name="connsiteX34" fmla="*/ 227942 w 533208"/>
                <a:gd name="connsiteY34" fmla="*/ 186885 h 491223"/>
                <a:gd name="connsiteX35" fmla="*/ 232008 w 533208"/>
                <a:gd name="connsiteY35" fmla="*/ 176667 h 491223"/>
                <a:gd name="connsiteX36" fmla="*/ 216358 w 533208"/>
                <a:gd name="connsiteY36" fmla="*/ 103491 h 49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3208" h="491223">
                  <a:moveTo>
                    <a:pt x="216358" y="103491"/>
                  </a:moveTo>
                  <a:cubicBezTo>
                    <a:pt x="218624" y="91259"/>
                    <a:pt x="216538" y="78595"/>
                    <a:pt x="219704" y="66435"/>
                  </a:cubicBezTo>
                  <a:cubicBezTo>
                    <a:pt x="223157" y="58520"/>
                    <a:pt x="231072" y="55138"/>
                    <a:pt x="236721" y="49454"/>
                  </a:cubicBezTo>
                  <a:cubicBezTo>
                    <a:pt x="249492" y="36574"/>
                    <a:pt x="262336" y="23730"/>
                    <a:pt x="275252" y="10959"/>
                  </a:cubicBezTo>
                  <a:cubicBezTo>
                    <a:pt x="277950" y="8260"/>
                    <a:pt x="280216" y="4879"/>
                    <a:pt x="284354" y="3979"/>
                  </a:cubicBezTo>
                  <a:cubicBezTo>
                    <a:pt x="286260" y="3296"/>
                    <a:pt x="285433" y="526"/>
                    <a:pt x="286548" y="130"/>
                  </a:cubicBezTo>
                  <a:cubicBezTo>
                    <a:pt x="288455" y="-554"/>
                    <a:pt x="287843" y="1641"/>
                    <a:pt x="288203" y="2648"/>
                  </a:cubicBezTo>
                  <a:cubicBezTo>
                    <a:pt x="304824" y="52044"/>
                    <a:pt x="339506" y="86078"/>
                    <a:pt x="382174" y="113420"/>
                  </a:cubicBezTo>
                  <a:cubicBezTo>
                    <a:pt x="417755" y="136229"/>
                    <a:pt x="453984" y="157743"/>
                    <a:pt x="494637" y="170443"/>
                  </a:cubicBezTo>
                  <a:cubicBezTo>
                    <a:pt x="503236" y="173105"/>
                    <a:pt x="512014" y="175120"/>
                    <a:pt x="520756" y="177279"/>
                  </a:cubicBezTo>
                  <a:cubicBezTo>
                    <a:pt x="531261" y="179905"/>
                    <a:pt x="534967" y="184762"/>
                    <a:pt x="532449" y="195123"/>
                  </a:cubicBezTo>
                  <a:cubicBezTo>
                    <a:pt x="522663" y="235057"/>
                    <a:pt x="506330" y="253909"/>
                    <a:pt x="469741" y="258658"/>
                  </a:cubicBezTo>
                  <a:cubicBezTo>
                    <a:pt x="439305" y="262579"/>
                    <a:pt x="409157" y="269055"/>
                    <a:pt x="378181" y="267040"/>
                  </a:cubicBezTo>
                  <a:cubicBezTo>
                    <a:pt x="343068" y="264774"/>
                    <a:pt x="308098" y="261788"/>
                    <a:pt x="275431" y="244879"/>
                  </a:cubicBezTo>
                  <a:cubicBezTo>
                    <a:pt x="279569" y="249736"/>
                    <a:pt x="283562" y="254736"/>
                    <a:pt x="287915" y="259377"/>
                  </a:cubicBezTo>
                  <a:cubicBezTo>
                    <a:pt x="292304" y="264126"/>
                    <a:pt x="296766" y="268911"/>
                    <a:pt x="301730" y="273049"/>
                  </a:cubicBezTo>
                  <a:cubicBezTo>
                    <a:pt x="357458" y="319351"/>
                    <a:pt x="417611" y="358205"/>
                    <a:pt x="487046" y="380943"/>
                  </a:cubicBezTo>
                  <a:cubicBezTo>
                    <a:pt x="495285" y="383641"/>
                    <a:pt x="503703" y="385907"/>
                    <a:pt x="512230" y="387454"/>
                  </a:cubicBezTo>
                  <a:cubicBezTo>
                    <a:pt x="521548" y="389145"/>
                    <a:pt x="524138" y="394506"/>
                    <a:pt x="523994" y="403212"/>
                  </a:cubicBezTo>
                  <a:cubicBezTo>
                    <a:pt x="523419" y="439189"/>
                    <a:pt x="494853" y="474554"/>
                    <a:pt x="458625" y="480454"/>
                  </a:cubicBezTo>
                  <a:cubicBezTo>
                    <a:pt x="422972" y="486246"/>
                    <a:pt x="387247" y="492506"/>
                    <a:pt x="350731" y="490995"/>
                  </a:cubicBezTo>
                  <a:cubicBezTo>
                    <a:pt x="297197" y="488765"/>
                    <a:pt x="245535" y="480202"/>
                    <a:pt x="199737" y="449766"/>
                  </a:cubicBezTo>
                  <a:cubicBezTo>
                    <a:pt x="182504" y="438325"/>
                    <a:pt x="163256" y="434152"/>
                    <a:pt x="142749" y="434224"/>
                  </a:cubicBezTo>
                  <a:cubicBezTo>
                    <a:pt x="115227" y="434332"/>
                    <a:pt x="87705" y="434404"/>
                    <a:pt x="60327" y="430698"/>
                  </a:cubicBezTo>
                  <a:cubicBezTo>
                    <a:pt x="51657" y="429511"/>
                    <a:pt x="43202" y="427532"/>
                    <a:pt x="35071" y="424438"/>
                  </a:cubicBezTo>
                  <a:cubicBezTo>
                    <a:pt x="8377" y="414329"/>
                    <a:pt x="-3424" y="391843"/>
                    <a:pt x="858" y="363458"/>
                  </a:cubicBezTo>
                  <a:cubicBezTo>
                    <a:pt x="6110" y="328668"/>
                    <a:pt x="19314" y="296613"/>
                    <a:pt x="32301" y="264414"/>
                  </a:cubicBezTo>
                  <a:cubicBezTo>
                    <a:pt x="37302" y="252038"/>
                    <a:pt x="41691" y="239339"/>
                    <a:pt x="48743" y="227862"/>
                  </a:cubicBezTo>
                  <a:cubicBezTo>
                    <a:pt x="53671" y="227970"/>
                    <a:pt x="54571" y="232467"/>
                    <a:pt x="56693" y="235453"/>
                  </a:cubicBezTo>
                  <a:cubicBezTo>
                    <a:pt x="65939" y="248333"/>
                    <a:pt x="74286" y="261932"/>
                    <a:pt x="86914" y="272041"/>
                  </a:cubicBezTo>
                  <a:cubicBezTo>
                    <a:pt x="105262" y="286756"/>
                    <a:pt x="126056" y="282294"/>
                    <a:pt x="146599" y="279812"/>
                  </a:cubicBezTo>
                  <a:cubicBezTo>
                    <a:pt x="149621" y="279452"/>
                    <a:pt x="150089" y="277402"/>
                    <a:pt x="149153" y="274811"/>
                  </a:cubicBezTo>
                  <a:cubicBezTo>
                    <a:pt x="144800" y="262831"/>
                    <a:pt x="150844" y="254269"/>
                    <a:pt x="158471" y="246138"/>
                  </a:cubicBezTo>
                  <a:cubicBezTo>
                    <a:pt x="175812" y="227574"/>
                    <a:pt x="195851" y="212104"/>
                    <a:pt x="215746" y="196526"/>
                  </a:cubicBezTo>
                  <a:cubicBezTo>
                    <a:pt x="219848" y="193324"/>
                    <a:pt x="223985" y="190194"/>
                    <a:pt x="227942" y="186885"/>
                  </a:cubicBezTo>
                  <a:cubicBezTo>
                    <a:pt x="231216" y="184150"/>
                    <a:pt x="232871" y="180948"/>
                    <a:pt x="232008" y="176667"/>
                  </a:cubicBezTo>
                  <a:cubicBezTo>
                    <a:pt x="227115" y="152131"/>
                    <a:pt x="222474" y="127667"/>
                    <a:pt x="216358" y="103491"/>
                  </a:cubicBezTo>
                  <a:close/>
                </a:path>
              </a:pathLst>
            </a:custGeom>
            <a:solidFill>
              <a:schemeClr val="tx1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/>
            <p:cNvSpPr/>
            <p:nvPr/>
          </p:nvSpPr>
          <p:spPr>
            <a:xfrm>
              <a:off x="1274455" y="673990"/>
              <a:ext cx="757065" cy="1090671"/>
            </a:xfrm>
            <a:custGeom>
              <a:avLst/>
              <a:gdLst>
                <a:gd name="connsiteX0" fmla="*/ 241187 w 411774"/>
                <a:gd name="connsiteY0" fmla="*/ 396692 h 593225"/>
                <a:gd name="connsiteX1" fmla="*/ 243346 w 411774"/>
                <a:gd name="connsiteY1" fmla="*/ 421767 h 593225"/>
                <a:gd name="connsiteX2" fmla="*/ 278927 w 411774"/>
                <a:gd name="connsiteY2" fmla="*/ 466342 h 593225"/>
                <a:gd name="connsiteX3" fmla="*/ 317098 w 411774"/>
                <a:gd name="connsiteY3" fmla="*/ 518688 h 593225"/>
                <a:gd name="connsiteX4" fmla="*/ 323178 w 411774"/>
                <a:gd name="connsiteY4" fmla="*/ 574920 h 593225"/>
                <a:gd name="connsiteX5" fmla="*/ 287885 w 411774"/>
                <a:gd name="connsiteY5" fmla="*/ 590174 h 593225"/>
                <a:gd name="connsiteX6" fmla="*/ 244138 w 411774"/>
                <a:gd name="connsiteY6" fmla="*/ 551355 h 593225"/>
                <a:gd name="connsiteX7" fmla="*/ 159952 w 411774"/>
                <a:gd name="connsiteY7" fmla="*/ 447563 h 593225"/>
                <a:gd name="connsiteX8" fmla="*/ 110772 w 411774"/>
                <a:gd name="connsiteY8" fmla="*/ 406801 h 593225"/>
                <a:gd name="connsiteX9" fmla="*/ 20111 w 411774"/>
                <a:gd name="connsiteY9" fmla="*/ 389928 h 593225"/>
                <a:gd name="connsiteX10" fmla="*/ 0 w 411774"/>
                <a:gd name="connsiteY10" fmla="*/ 391007 h 593225"/>
                <a:gd name="connsiteX11" fmla="*/ 32955 w 411774"/>
                <a:gd name="connsiteY11" fmla="*/ 335927 h 593225"/>
                <a:gd name="connsiteX12" fmla="*/ 41013 w 411774"/>
                <a:gd name="connsiteY12" fmla="*/ 322867 h 593225"/>
                <a:gd name="connsiteX13" fmla="*/ 53713 w 411774"/>
                <a:gd name="connsiteY13" fmla="*/ 305743 h 593225"/>
                <a:gd name="connsiteX14" fmla="*/ 76558 w 411774"/>
                <a:gd name="connsiteY14" fmla="*/ 249871 h 593225"/>
                <a:gd name="connsiteX15" fmla="*/ 89654 w 411774"/>
                <a:gd name="connsiteY15" fmla="*/ 201590 h 593225"/>
                <a:gd name="connsiteX16" fmla="*/ 93719 w 411774"/>
                <a:gd name="connsiteY16" fmla="*/ 186084 h 593225"/>
                <a:gd name="connsiteX17" fmla="*/ 82351 w 411774"/>
                <a:gd name="connsiteY17" fmla="*/ 154749 h 593225"/>
                <a:gd name="connsiteX18" fmla="*/ 74256 w 411774"/>
                <a:gd name="connsiteY18" fmla="*/ 133666 h 593225"/>
                <a:gd name="connsiteX19" fmla="*/ 78105 w 411774"/>
                <a:gd name="connsiteY19" fmla="*/ 73189 h 593225"/>
                <a:gd name="connsiteX20" fmla="*/ 99691 w 411774"/>
                <a:gd name="connsiteY20" fmla="*/ 45991 h 593225"/>
                <a:gd name="connsiteX21" fmla="*/ 126278 w 411774"/>
                <a:gd name="connsiteY21" fmla="*/ 58367 h 593225"/>
                <a:gd name="connsiteX22" fmla="*/ 135092 w 411774"/>
                <a:gd name="connsiteY22" fmla="*/ 89811 h 593225"/>
                <a:gd name="connsiteX23" fmla="*/ 135164 w 411774"/>
                <a:gd name="connsiteY23" fmla="*/ 132587 h 593225"/>
                <a:gd name="connsiteX24" fmla="*/ 136783 w 411774"/>
                <a:gd name="connsiteY24" fmla="*/ 145503 h 593225"/>
                <a:gd name="connsiteX25" fmla="*/ 139410 w 411774"/>
                <a:gd name="connsiteY25" fmla="*/ 138883 h 593225"/>
                <a:gd name="connsiteX26" fmla="*/ 150994 w 411774"/>
                <a:gd name="connsiteY26" fmla="*/ 80781 h 593225"/>
                <a:gd name="connsiteX27" fmla="*/ 210355 w 411774"/>
                <a:gd name="connsiteY27" fmla="*/ 8432 h 593225"/>
                <a:gd name="connsiteX28" fmla="*/ 266695 w 411774"/>
                <a:gd name="connsiteY28" fmla="*/ 4222 h 593225"/>
                <a:gd name="connsiteX29" fmla="*/ 358759 w 411774"/>
                <a:gd name="connsiteY29" fmla="*/ 28039 h 593225"/>
                <a:gd name="connsiteX30" fmla="*/ 365451 w 411774"/>
                <a:gd name="connsiteY30" fmla="*/ 29370 h 593225"/>
                <a:gd name="connsiteX31" fmla="*/ 410314 w 411774"/>
                <a:gd name="connsiteY31" fmla="*/ 95855 h 593225"/>
                <a:gd name="connsiteX32" fmla="*/ 410278 w 411774"/>
                <a:gd name="connsiteY32" fmla="*/ 100532 h 593225"/>
                <a:gd name="connsiteX33" fmla="*/ 385993 w 411774"/>
                <a:gd name="connsiteY33" fmla="*/ 181875 h 593225"/>
                <a:gd name="connsiteX34" fmla="*/ 385346 w 411774"/>
                <a:gd name="connsiteY34" fmla="*/ 187595 h 593225"/>
                <a:gd name="connsiteX35" fmla="*/ 367429 w 411774"/>
                <a:gd name="connsiteY35" fmla="*/ 248180 h 593225"/>
                <a:gd name="connsiteX36" fmla="*/ 302096 w 411774"/>
                <a:gd name="connsiteY36" fmla="*/ 350246 h 593225"/>
                <a:gd name="connsiteX37" fmla="*/ 271336 w 411774"/>
                <a:gd name="connsiteY37" fmla="*/ 377660 h 593225"/>
                <a:gd name="connsiteX38" fmla="*/ 264896 w 411774"/>
                <a:gd name="connsiteY38" fmla="*/ 379351 h 593225"/>
                <a:gd name="connsiteX39" fmla="*/ 241187 w 411774"/>
                <a:gd name="connsiteY39" fmla="*/ 396692 h 59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11774" h="593225">
                  <a:moveTo>
                    <a:pt x="241187" y="396692"/>
                  </a:moveTo>
                  <a:cubicBezTo>
                    <a:pt x="234352" y="405686"/>
                    <a:pt x="238885" y="414212"/>
                    <a:pt x="243346" y="421767"/>
                  </a:cubicBezTo>
                  <a:cubicBezTo>
                    <a:pt x="253096" y="438209"/>
                    <a:pt x="267091" y="451448"/>
                    <a:pt x="278927" y="466342"/>
                  </a:cubicBezTo>
                  <a:cubicBezTo>
                    <a:pt x="292382" y="483251"/>
                    <a:pt x="308176" y="498541"/>
                    <a:pt x="317098" y="518688"/>
                  </a:cubicBezTo>
                  <a:cubicBezTo>
                    <a:pt x="325049" y="536677"/>
                    <a:pt x="330841" y="555061"/>
                    <a:pt x="323178" y="574920"/>
                  </a:cubicBezTo>
                  <a:cubicBezTo>
                    <a:pt x="316666" y="591757"/>
                    <a:pt x="304398" y="597333"/>
                    <a:pt x="287885" y="590174"/>
                  </a:cubicBezTo>
                  <a:cubicBezTo>
                    <a:pt x="269105" y="582043"/>
                    <a:pt x="256298" y="566969"/>
                    <a:pt x="244138" y="551355"/>
                  </a:cubicBezTo>
                  <a:cubicBezTo>
                    <a:pt x="216759" y="516206"/>
                    <a:pt x="191899" y="479006"/>
                    <a:pt x="159952" y="447563"/>
                  </a:cubicBezTo>
                  <a:cubicBezTo>
                    <a:pt x="144734" y="432560"/>
                    <a:pt x="128724" y="418529"/>
                    <a:pt x="110772" y="406801"/>
                  </a:cubicBezTo>
                  <a:cubicBezTo>
                    <a:pt x="82890" y="388561"/>
                    <a:pt x="51842" y="387446"/>
                    <a:pt x="20111" y="389928"/>
                  </a:cubicBezTo>
                  <a:cubicBezTo>
                    <a:pt x="13707" y="390432"/>
                    <a:pt x="7303" y="390612"/>
                    <a:pt x="0" y="391007"/>
                  </a:cubicBezTo>
                  <a:cubicBezTo>
                    <a:pt x="7519" y="369781"/>
                    <a:pt x="19319" y="352368"/>
                    <a:pt x="32955" y="335927"/>
                  </a:cubicBezTo>
                  <a:cubicBezTo>
                    <a:pt x="36156" y="332042"/>
                    <a:pt x="41157" y="328948"/>
                    <a:pt x="41013" y="322867"/>
                  </a:cubicBezTo>
                  <a:cubicBezTo>
                    <a:pt x="47525" y="318838"/>
                    <a:pt x="50835" y="311931"/>
                    <a:pt x="53713" y="305743"/>
                  </a:cubicBezTo>
                  <a:cubicBezTo>
                    <a:pt x="62240" y="287502"/>
                    <a:pt x="71054" y="269118"/>
                    <a:pt x="76558" y="249871"/>
                  </a:cubicBezTo>
                  <a:cubicBezTo>
                    <a:pt x="81127" y="233897"/>
                    <a:pt x="87999" y="218427"/>
                    <a:pt x="89654" y="201590"/>
                  </a:cubicBezTo>
                  <a:cubicBezTo>
                    <a:pt x="90193" y="196302"/>
                    <a:pt x="93503" y="191912"/>
                    <a:pt x="93719" y="186084"/>
                  </a:cubicBezTo>
                  <a:cubicBezTo>
                    <a:pt x="94151" y="173780"/>
                    <a:pt x="91920" y="163491"/>
                    <a:pt x="82351" y="154749"/>
                  </a:cubicBezTo>
                  <a:cubicBezTo>
                    <a:pt x="76630" y="149496"/>
                    <a:pt x="74544" y="141077"/>
                    <a:pt x="74256" y="133666"/>
                  </a:cubicBezTo>
                  <a:cubicBezTo>
                    <a:pt x="73428" y="113447"/>
                    <a:pt x="72349" y="92977"/>
                    <a:pt x="78105" y="73189"/>
                  </a:cubicBezTo>
                  <a:cubicBezTo>
                    <a:pt x="81523" y="61425"/>
                    <a:pt x="88790" y="52143"/>
                    <a:pt x="99691" y="45991"/>
                  </a:cubicBezTo>
                  <a:cubicBezTo>
                    <a:pt x="109513" y="43221"/>
                    <a:pt x="119694" y="47718"/>
                    <a:pt x="126278" y="58367"/>
                  </a:cubicBezTo>
                  <a:cubicBezTo>
                    <a:pt x="132178" y="67937"/>
                    <a:pt x="134984" y="78550"/>
                    <a:pt x="135092" y="89811"/>
                  </a:cubicBezTo>
                  <a:cubicBezTo>
                    <a:pt x="135272" y="104057"/>
                    <a:pt x="135092" y="118340"/>
                    <a:pt x="135164" y="132587"/>
                  </a:cubicBezTo>
                  <a:cubicBezTo>
                    <a:pt x="135200" y="136760"/>
                    <a:pt x="134625" y="141041"/>
                    <a:pt x="136783" y="145503"/>
                  </a:cubicBezTo>
                  <a:cubicBezTo>
                    <a:pt x="139517" y="143848"/>
                    <a:pt x="138978" y="141113"/>
                    <a:pt x="139410" y="138883"/>
                  </a:cubicBezTo>
                  <a:cubicBezTo>
                    <a:pt x="142899" y="119455"/>
                    <a:pt x="144842" y="99704"/>
                    <a:pt x="150994" y="80781"/>
                  </a:cubicBezTo>
                  <a:cubicBezTo>
                    <a:pt x="161391" y="48905"/>
                    <a:pt x="179847" y="23686"/>
                    <a:pt x="210355" y="8432"/>
                  </a:cubicBezTo>
                  <a:cubicBezTo>
                    <a:pt x="228452" y="-635"/>
                    <a:pt x="246980" y="-2937"/>
                    <a:pt x="266695" y="4222"/>
                  </a:cubicBezTo>
                  <a:cubicBezTo>
                    <a:pt x="296592" y="15015"/>
                    <a:pt x="327208" y="23434"/>
                    <a:pt x="358759" y="28039"/>
                  </a:cubicBezTo>
                  <a:cubicBezTo>
                    <a:pt x="360990" y="28363"/>
                    <a:pt x="363220" y="28902"/>
                    <a:pt x="365451" y="29370"/>
                  </a:cubicBezTo>
                  <a:cubicBezTo>
                    <a:pt x="401715" y="36817"/>
                    <a:pt x="416789" y="59087"/>
                    <a:pt x="410314" y="95855"/>
                  </a:cubicBezTo>
                  <a:cubicBezTo>
                    <a:pt x="410026" y="97438"/>
                    <a:pt x="409414" y="98985"/>
                    <a:pt x="410278" y="100532"/>
                  </a:cubicBezTo>
                  <a:cubicBezTo>
                    <a:pt x="405169" y="128522"/>
                    <a:pt x="395851" y="155252"/>
                    <a:pt x="385993" y="181875"/>
                  </a:cubicBezTo>
                  <a:cubicBezTo>
                    <a:pt x="385346" y="183638"/>
                    <a:pt x="385094" y="185724"/>
                    <a:pt x="385346" y="187595"/>
                  </a:cubicBezTo>
                  <a:cubicBezTo>
                    <a:pt x="388188" y="210404"/>
                    <a:pt x="378942" y="229796"/>
                    <a:pt x="367429" y="248180"/>
                  </a:cubicBezTo>
                  <a:cubicBezTo>
                    <a:pt x="345987" y="282430"/>
                    <a:pt x="324114" y="316392"/>
                    <a:pt x="302096" y="350246"/>
                  </a:cubicBezTo>
                  <a:cubicBezTo>
                    <a:pt x="294433" y="362046"/>
                    <a:pt x="286050" y="373415"/>
                    <a:pt x="271336" y="377660"/>
                  </a:cubicBezTo>
                  <a:cubicBezTo>
                    <a:pt x="269213" y="378271"/>
                    <a:pt x="267235" y="379495"/>
                    <a:pt x="264896" y="379351"/>
                  </a:cubicBezTo>
                  <a:cubicBezTo>
                    <a:pt x="252268" y="378595"/>
                    <a:pt x="245505" y="385970"/>
                    <a:pt x="241187" y="396692"/>
                  </a:cubicBezTo>
                  <a:close/>
                </a:path>
              </a:pathLst>
            </a:custGeom>
            <a:solidFill>
              <a:srgbClr val="FDD4A1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/>
            <p:cNvSpPr/>
            <p:nvPr/>
          </p:nvSpPr>
          <p:spPr>
            <a:xfrm>
              <a:off x="2162051" y="1584598"/>
              <a:ext cx="509360" cy="725052"/>
            </a:xfrm>
            <a:custGeom>
              <a:avLst/>
              <a:gdLst>
                <a:gd name="connsiteX0" fmla="*/ 105087 w 277045"/>
                <a:gd name="connsiteY0" fmla="*/ 390003 h 394362"/>
                <a:gd name="connsiteX1" fmla="*/ 124623 w 277045"/>
                <a:gd name="connsiteY1" fmla="*/ 364208 h 394362"/>
                <a:gd name="connsiteX2" fmla="*/ 210139 w 277045"/>
                <a:gd name="connsiteY2" fmla="*/ 279483 h 394362"/>
                <a:gd name="connsiteX3" fmla="*/ 224926 w 277045"/>
                <a:gd name="connsiteY3" fmla="*/ 264157 h 394362"/>
                <a:gd name="connsiteX4" fmla="*/ 228271 w 277045"/>
                <a:gd name="connsiteY4" fmla="*/ 254263 h 394362"/>
                <a:gd name="connsiteX5" fmla="*/ 226580 w 277045"/>
                <a:gd name="connsiteY5" fmla="*/ 248039 h 394362"/>
                <a:gd name="connsiteX6" fmla="*/ 220788 w 277045"/>
                <a:gd name="connsiteY6" fmla="*/ 250306 h 394362"/>
                <a:gd name="connsiteX7" fmla="*/ 158944 w 277045"/>
                <a:gd name="connsiteY7" fmla="*/ 275705 h 394362"/>
                <a:gd name="connsiteX8" fmla="*/ 60404 w 277045"/>
                <a:gd name="connsiteY8" fmla="*/ 253256 h 394362"/>
                <a:gd name="connsiteX9" fmla="*/ 55260 w 277045"/>
                <a:gd name="connsiteY9" fmla="*/ 250558 h 394362"/>
                <a:gd name="connsiteX10" fmla="*/ 60944 w 277045"/>
                <a:gd name="connsiteY10" fmla="*/ 276677 h 394362"/>
                <a:gd name="connsiteX11" fmla="*/ 55404 w 277045"/>
                <a:gd name="connsiteY11" fmla="*/ 316107 h 394362"/>
                <a:gd name="connsiteX12" fmla="*/ 35149 w 277045"/>
                <a:gd name="connsiteY12" fmla="*/ 339456 h 394362"/>
                <a:gd name="connsiteX13" fmla="*/ 13527 w 277045"/>
                <a:gd name="connsiteY13" fmla="*/ 252896 h 394362"/>
                <a:gd name="connsiteX14" fmla="*/ 21046 w 277045"/>
                <a:gd name="connsiteY14" fmla="*/ 221057 h 394362"/>
                <a:gd name="connsiteX15" fmla="*/ 20218 w 277045"/>
                <a:gd name="connsiteY15" fmla="*/ 210480 h 394362"/>
                <a:gd name="connsiteX16" fmla="*/ 105303 w 277045"/>
                <a:gd name="connsiteY16" fmla="*/ 4369 h 394362"/>
                <a:gd name="connsiteX17" fmla="*/ 274501 w 277045"/>
                <a:gd name="connsiteY17" fmla="*/ 111976 h 394362"/>
                <a:gd name="connsiteX18" fmla="*/ 259967 w 277045"/>
                <a:gd name="connsiteY18" fmla="*/ 205587 h 394362"/>
                <a:gd name="connsiteX19" fmla="*/ 259931 w 277045"/>
                <a:gd name="connsiteY19" fmla="*/ 217028 h 394362"/>
                <a:gd name="connsiteX20" fmla="*/ 177976 w 277045"/>
                <a:gd name="connsiteY20" fmla="*/ 389248 h 394362"/>
                <a:gd name="connsiteX21" fmla="*/ 105087 w 277045"/>
                <a:gd name="connsiteY21" fmla="*/ 390003 h 39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7045" h="394362">
                  <a:moveTo>
                    <a:pt x="105087" y="390003"/>
                  </a:moveTo>
                  <a:cubicBezTo>
                    <a:pt x="108757" y="379282"/>
                    <a:pt x="117463" y="372231"/>
                    <a:pt x="124623" y="364208"/>
                  </a:cubicBezTo>
                  <a:cubicBezTo>
                    <a:pt x="151317" y="334167"/>
                    <a:pt x="180386" y="306501"/>
                    <a:pt x="210139" y="279483"/>
                  </a:cubicBezTo>
                  <a:cubicBezTo>
                    <a:pt x="215392" y="274698"/>
                    <a:pt x="220968" y="270237"/>
                    <a:pt x="224926" y="264157"/>
                  </a:cubicBezTo>
                  <a:cubicBezTo>
                    <a:pt x="226904" y="261099"/>
                    <a:pt x="228307" y="257933"/>
                    <a:pt x="228271" y="254263"/>
                  </a:cubicBezTo>
                  <a:cubicBezTo>
                    <a:pt x="228235" y="252069"/>
                    <a:pt x="228667" y="249370"/>
                    <a:pt x="226580" y="248039"/>
                  </a:cubicBezTo>
                  <a:cubicBezTo>
                    <a:pt x="224098" y="246456"/>
                    <a:pt x="222479" y="249047"/>
                    <a:pt x="220788" y="250306"/>
                  </a:cubicBezTo>
                  <a:cubicBezTo>
                    <a:pt x="202296" y="263941"/>
                    <a:pt x="181825" y="272360"/>
                    <a:pt x="158944" y="275705"/>
                  </a:cubicBezTo>
                  <a:cubicBezTo>
                    <a:pt x="123040" y="280958"/>
                    <a:pt x="90445" y="273007"/>
                    <a:pt x="60404" y="253256"/>
                  </a:cubicBezTo>
                  <a:cubicBezTo>
                    <a:pt x="58821" y="252213"/>
                    <a:pt x="57742" y="250342"/>
                    <a:pt x="55260" y="250558"/>
                  </a:cubicBezTo>
                  <a:cubicBezTo>
                    <a:pt x="55763" y="259588"/>
                    <a:pt x="57742" y="268510"/>
                    <a:pt x="60944" y="276677"/>
                  </a:cubicBezTo>
                  <a:cubicBezTo>
                    <a:pt x="66664" y="291247"/>
                    <a:pt x="63318" y="304127"/>
                    <a:pt x="55404" y="316107"/>
                  </a:cubicBezTo>
                  <a:cubicBezTo>
                    <a:pt x="49719" y="324670"/>
                    <a:pt x="45438" y="334779"/>
                    <a:pt x="35149" y="339456"/>
                  </a:cubicBezTo>
                  <a:cubicBezTo>
                    <a:pt x="18204" y="313049"/>
                    <a:pt x="10613" y="284304"/>
                    <a:pt x="13527" y="252896"/>
                  </a:cubicBezTo>
                  <a:cubicBezTo>
                    <a:pt x="14534" y="241923"/>
                    <a:pt x="17016" y="231310"/>
                    <a:pt x="21046" y="221057"/>
                  </a:cubicBezTo>
                  <a:cubicBezTo>
                    <a:pt x="22449" y="217423"/>
                    <a:pt x="22521" y="214401"/>
                    <a:pt x="20218" y="210480"/>
                  </a:cubicBezTo>
                  <a:cubicBezTo>
                    <a:pt x="-27918" y="129136"/>
                    <a:pt x="13635" y="28726"/>
                    <a:pt x="105303" y="4369"/>
                  </a:cubicBezTo>
                  <a:cubicBezTo>
                    <a:pt x="180710" y="-15669"/>
                    <a:pt x="260722" y="35453"/>
                    <a:pt x="274501" y="111976"/>
                  </a:cubicBezTo>
                  <a:cubicBezTo>
                    <a:pt x="280474" y="145074"/>
                    <a:pt x="276048" y="176194"/>
                    <a:pt x="259967" y="205587"/>
                  </a:cubicBezTo>
                  <a:cubicBezTo>
                    <a:pt x="257628" y="209868"/>
                    <a:pt x="258240" y="212854"/>
                    <a:pt x="259931" y="217028"/>
                  </a:cubicBezTo>
                  <a:cubicBezTo>
                    <a:pt x="288856" y="287578"/>
                    <a:pt x="250865" y="367194"/>
                    <a:pt x="177976" y="389248"/>
                  </a:cubicBezTo>
                  <a:cubicBezTo>
                    <a:pt x="153692" y="396515"/>
                    <a:pt x="129407" y="395364"/>
                    <a:pt x="105087" y="390003"/>
                  </a:cubicBezTo>
                  <a:close/>
                </a:path>
              </a:pathLst>
            </a:custGeom>
            <a:solidFill>
              <a:schemeClr val="tx1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/>
            <p:cNvSpPr/>
            <p:nvPr/>
          </p:nvSpPr>
          <p:spPr>
            <a:xfrm>
              <a:off x="1457741" y="419900"/>
              <a:ext cx="621402" cy="535691"/>
            </a:xfrm>
            <a:custGeom>
              <a:avLst/>
              <a:gdLst>
                <a:gd name="connsiteX0" fmla="*/ 310622 w 337986"/>
                <a:gd name="connsiteY0" fmla="*/ 238734 h 291367"/>
                <a:gd name="connsiteX1" fmla="*/ 309219 w 337986"/>
                <a:gd name="connsiteY1" fmla="*/ 215961 h 291367"/>
                <a:gd name="connsiteX2" fmla="*/ 269861 w 337986"/>
                <a:gd name="connsiteY2" fmla="*/ 171278 h 291367"/>
                <a:gd name="connsiteX3" fmla="*/ 163046 w 337986"/>
                <a:gd name="connsiteY3" fmla="*/ 144187 h 291367"/>
                <a:gd name="connsiteX4" fmla="*/ 111564 w 337986"/>
                <a:gd name="connsiteY4" fmla="*/ 149332 h 291367"/>
                <a:gd name="connsiteX5" fmla="*/ 50403 w 337986"/>
                <a:gd name="connsiteY5" fmla="*/ 233301 h 291367"/>
                <a:gd name="connsiteX6" fmla="*/ 42488 w 337986"/>
                <a:gd name="connsiteY6" fmla="*/ 280107 h 291367"/>
                <a:gd name="connsiteX7" fmla="*/ 38855 w 337986"/>
                <a:gd name="connsiteY7" fmla="*/ 291368 h 291367"/>
                <a:gd name="connsiteX8" fmla="*/ 32667 w 337986"/>
                <a:gd name="connsiteY8" fmla="*/ 275826 h 291367"/>
                <a:gd name="connsiteX9" fmla="*/ 30940 w 337986"/>
                <a:gd name="connsiteY9" fmla="*/ 214809 h 291367"/>
                <a:gd name="connsiteX10" fmla="*/ 0 w 337986"/>
                <a:gd name="connsiteY10" fmla="*/ 184193 h 291367"/>
                <a:gd name="connsiteX11" fmla="*/ 40114 w 337986"/>
                <a:gd name="connsiteY11" fmla="*/ 53310 h 291367"/>
                <a:gd name="connsiteX12" fmla="*/ 124767 w 337986"/>
                <a:gd name="connsiteY12" fmla="*/ 6828 h 291367"/>
                <a:gd name="connsiteX13" fmla="*/ 332892 w 337986"/>
                <a:gd name="connsiteY13" fmla="*/ 118356 h 291367"/>
                <a:gd name="connsiteX14" fmla="*/ 324761 w 337986"/>
                <a:gd name="connsiteY14" fmla="*/ 207974 h 291367"/>
                <a:gd name="connsiteX15" fmla="*/ 310622 w 337986"/>
                <a:gd name="connsiteY15" fmla="*/ 238734 h 291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7986" h="291367">
                  <a:moveTo>
                    <a:pt x="310622" y="238734"/>
                  </a:moveTo>
                  <a:cubicBezTo>
                    <a:pt x="307456" y="231323"/>
                    <a:pt x="309867" y="223552"/>
                    <a:pt x="309219" y="215961"/>
                  </a:cubicBezTo>
                  <a:cubicBezTo>
                    <a:pt x="307133" y="191029"/>
                    <a:pt x="294361" y="175559"/>
                    <a:pt x="269861" y="171278"/>
                  </a:cubicBezTo>
                  <a:cubicBezTo>
                    <a:pt x="233560" y="164946"/>
                    <a:pt x="197764" y="156815"/>
                    <a:pt x="163046" y="144187"/>
                  </a:cubicBezTo>
                  <a:cubicBezTo>
                    <a:pt x="145166" y="137675"/>
                    <a:pt x="128077" y="140985"/>
                    <a:pt x="111564" y="149332"/>
                  </a:cubicBezTo>
                  <a:cubicBezTo>
                    <a:pt x="76810" y="166852"/>
                    <a:pt x="58534" y="196569"/>
                    <a:pt x="50403" y="233301"/>
                  </a:cubicBezTo>
                  <a:cubicBezTo>
                    <a:pt x="46986" y="248735"/>
                    <a:pt x="44899" y="264457"/>
                    <a:pt x="42488" y="280107"/>
                  </a:cubicBezTo>
                  <a:cubicBezTo>
                    <a:pt x="41877" y="283956"/>
                    <a:pt x="40977" y="287518"/>
                    <a:pt x="38855" y="291368"/>
                  </a:cubicBezTo>
                  <a:cubicBezTo>
                    <a:pt x="32703" y="287194"/>
                    <a:pt x="32451" y="281654"/>
                    <a:pt x="32667" y="275826"/>
                  </a:cubicBezTo>
                  <a:cubicBezTo>
                    <a:pt x="33386" y="255463"/>
                    <a:pt x="34933" y="235028"/>
                    <a:pt x="30940" y="214809"/>
                  </a:cubicBezTo>
                  <a:cubicBezTo>
                    <a:pt x="27198" y="195850"/>
                    <a:pt x="18744" y="187539"/>
                    <a:pt x="0" y="184193"/>
                  </a:cubicBezTo>
                  <a:cubicBezTo>
                    <a:pt x="6368" y="138431"/>
                    <a:pt x="7339" y="90870"/>
                    <a:pt x="40114" y="53310"/>
                  </a:cubicBezTo>
                  <a:cubicBezTo>
                    <a:pt x="62563" y="27623"/>
                    <a:pt x="93108" y="15786"/>
                    <a:pt x="124767" y="6828"/>
                  </a:cubicBezTo>
                  <a:cubicBezTo>
                    <a:pt x="215464" y="-18823"/>
                    <a:pt x="305838" y="29853"/>
                    <a:pt x="332892" y="118356"/>
                  </a:cubicBezTo>
                  <a:cubicBezTo>
                    <a:pt x="342390" y="149440"/>
                    <a:pt x="338001" y="179085"/>
                    <a:pt x="324761" y="207974"/>
                  </a:cubicBezTo>
                  <a:cubicBezTo>
                    <a:pt x="320084" y="218227"/>
                    <a:pt x="315335" y="228480"/>
                    <a:pt x="310622" y="238734"/>
                  </a:cubicBezTo>
                  <a:close/>
                </a:path>
              </a:pathLst>
            </a:custGeom>
            <a:solidFill>
              <a:srgbClr val="6A431A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274587" y="5815904"/>
              <a:ext cx="343440" cy="334591"/>
            </a:xfrm>
            <a:custGeom>
              <a:avLst/>
              <a:gdLst>
                <a:gd name="connsiteX0" fmla="*/ 167543 w 186800"/>
                <a:gd name="connsiteY0" fmla="*/ 0 h 181987"/>
                <a:gd name="connsiteX1" fmla="*/ 172616 w 186800"/>
                <a:gd name="connsiteY1" fmla="*/ 7879 h 181987"/>
                <a:gd name="connsiteX2" fmla="*/ 186431 w 186800"/>
                <a:gd name="connsiteY2" fmla="*/ 73033 h 181987"/>
                <a:gd name="connsiteX3" fmla="*/ 181538 w 186800"/>
                <a:gd name="connsiteY3" fmla="*/ 85049 h 181987"/>
                <a:gd name="connsiteX4" fmla="*/ 121457 w 186800"/>
                <a:gd name="connsiteY4" fmla="*/ 134121 h 181987"/>
                <a:gd name="connsiteX5" fmla="*/ 108650 w 186800"/>
                <a:gd name="connsiteY5" fmla="*/ 147360 h 181987"/>
                <a:gd name="connsiteX6" fmla="*/ 106635 w 186800"/>
                <a:gd name="connsiteY6" fmla="*/ 176501 h 181987"/>
                <a:gd name="connsiteX7" fmla="*/ 17916 w 186800"/>
                <a:gd name="connsiteY7" fmla="*/ 150706 h 181987"/>
                <a:gd name="connsiteX8" fmla="*/ 0 w 186800"/>
                <a:gd name="connsiteY8" fmla="*/ 124335 h 181987"/>
                <a:gd name="connsiteX9" fmla="*/ 7519 w 186800"/>
                <a:gd name="connsiteY9" fmla="*/ 25975 h 181987"/>
                <a:gd name="connsiteX10" fmla="*/ 7771 w 186800"/>
                <a:gd name="connsiteY10" fmla="*/ 14319 h 181987"/>
                <a:gd name="connsiteX11" fmla="*/ 11764 w 186800"/>
                <a:gd name="connsiteY11" fmla="*/ 7771 h 181987"/>
                <a:gd name="connsiteX12" fmla="*/ 70083 w 186800"/>
                <a:gd name="connsiteY12" fmla="*/ 31767 h 181987"/>
                <a:gd name="connsiteX13" fmla="*/ 140597 w 186800"/>
                <a:gd name="connsiteY13" fmla="*/ 17700 h 181987"/>
                <a:gd name="connsiteX14" fmla="*/ 160456 w 186800"/>
                <a:gd name="connsiteY14" fmla="*/ 8311 h 181987"/>
                <a:gd name="connsiteX15" fmla="*/ 167543 w 186800"/>
                <a:gd name="connsiteY15" fmla="*/ 0 h 181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800" h="181987">
                  <a:moveTo>
                    <a:pt x="167543" y="0"/>
                  </a:moveTo>
                  <a:cubicBezTo>
                    <a:pt x="173156" y="36"/>
                    <a:pt x="172004" y="5181"/>
                    <a:pt x="172616" y="7879"/>
                  </a:cubicBezTo>
                  <a:cubicBezTo>
                    <a:pt x="177509" y="29537"/>
                    <a:pt x="181790" y="51303"/>
                    <a:pt x="186431" y="73033"/>
                  </a:cubicBezTo>
                  <a:cubicBezTo>
                    <a:pt x="187582" y="78393"/>
                    <a:pt x="186071" y="81559"/>
                    <a:pt x="181538" y="85049"/>
                  </a:cubicBezTo>
                  <a:cubicBezTo>
                    <a:pt x="161032" y="100806"/>
                    <a:pt x="140417" y="116492"/>
                    <a:pt x="121457" y="134121"/>
                  </a:cubicBezTo>
                  <a:cubicBezTo>
                    <a:pt x="116960" y="138294"/>
                    <a:pt x="112643" y="142719"/>
                    <a:pt x="108650" y="147360"/>
                  </a:cubicBezTo>
                  <a:cubicBezTo>
                    <a:pt x="98900" y="158801"/>
                    <a:pt x="98612" y="164413"/>
                    <a:pt x="106635" y="176501"/>
                  </a:cubicBezTo>
                  <a:cubicBezTo>
                    <a:pt x="59901" y="188122"/>
                    <a:pt x="41841" y="182078"/>
                    <a:pt x="17916" y="150706"/>
                  </a:cubicBezTo>
                  <a:cubicBezTo>
                    <a:pt x="11477" y="142288"/>
                    <a:pt x="5972" y="133150"/>
                    <a:pt x="0" y="124335"/>
                  </a:cubicBezTo>
                  <a:cubicBezTo>
                    <a:pt x="2662" y="91560"/>
                    <a:pt x="3058" y="58606"/>
                    <a:pt x="7519" y="25975"/>
                  </a:cubicBezTo>
                  <a:cubicBezTo>
                    <a:pt x="8059" y="22162"/>
                    <a:pt x="7735" y="18204"/>
                    <a:pt x="7771" y="14319"/>
                  </a:cubicBezTo>
                  <a:cubicBezTo>
                    <a:pt x="7807" y="11333"/>
                    <a:pt x="7699" y="8275"/>
                    <a:pt x="11764" y="7771"/>
                  </a:cubicBezTo>
                  <a:cubicBezTo>
                    <a:pt x="29897" y="18996"/>
                    <a:pt x="49432" y="26263"/>
                    <a:pt x="70083" y="31767"/>
                  </a:cubicBezTo>
                  <a:cubicBezTo>
                    <a:pt x="96453" y="38819"/>
                    <a:pt x="118255" y="28601"/>
                    <a:pt x="140597" y="17700"/>
                  </a:cubicBezTo>
                  <a:cubicBezTo>
                    <a:pt x="147144" y="14498"/>
                    <a:pt x="153944" y="11692"/>
                    <a:pt x="160456" y="8311"/>
                  </a:cubicBezTo>
                  <a:cubicBezTo>
                    <a:pt x="163982" y="6476"/>
                    <a:pt x="167220" y="4533"/>
                    <a:pt x="167543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1588708" y="5472547"/>
              <a:ext cx="122649" cy="275160"/>
            </a:xfrm>
            <a:custGeom>
              <a:avLst/>
              <a:gdLst>
                <a:gd name="connsiteX0" fmla="*/ 64650 w 66710"/>
                <a:gd name="connsiteY0" fmla="*/ 87207 h 149662"/>
                <a:gd name="connsiteX1" fmla="*/ 0 w 66710"/>
                <a:gd name="connsiteY1" fmla="*/ 149663 h 149662"/>
                <a:gd name="connsiteX2" fmla="*/ 11908 w 66710"/>
                <a:gd name="connsiteY2" fmla="*/ 17197 h 149662"/>
                <a:gd name="connsiteX3" fmla="*/ 15830 w 66710"/>
                <a:gd name="connsiteY3" fmla="*/ 15398 h 149662"/>
                <a:gd name="connsiteX4" fmla="*/ 44503 w 66710"/>
                <a:gd name="connsiteY4" fmla="*/ 6116 h 149662"/>
                <a:gd name="connsiteX5" fmla="*/ 62563 w 66710"/>
                <a:gd name="connsiteY5" fmla="*/ 0 h 149662"/>
                <a:gd name="connsiteX6" fmla="*/ 66197 w 66710"/>
                <a:gd name="connsiteY6" fmla="*/ 12736 h 149662"/>
                <a:gd name="connsiteX7" fmla="*/ 64434 w 66710"/>
                <a:gd name="connsiteY7" fmla="*/ 84293 h 149662"/>
                <a:gd name="connsiteX8" fmla="*/ 64650 w 66710"/>
                <a:gd name="connsiteY8" fmla="*/ 87207 h 1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710" h="149662">
                  <a:moveTo>
                    <a:pt x="64650" y="87207"/>
                  </a:moveTo>
                  <a:cubicBezTo>
                    <a:pt x="44683" y="109657"/>
                    <a:pt x="23673" y="131063"/>
                    <a:pt x="0" y="149663"/>
                  </a:cubicBezTo>
                  <a:cubicBezTo>
                    <a:pt x="648" y="124695"/>
                    <a:pt x="5504" y="20219"/>
                    <a:pt x="11908" y="17197"/>
                  </a:cubicBezTo>
                  <a:cubicBezTo>
                    <a:pt x="13096" y="16369"/>
                    <a:pt x="13779" y="14355"/>
                    <a:pt x="15830" y="15398"/>
                  </a:cubicBezTo>
                  <a:cubicBezTo>
                    <a:pt x="26191" y="14822"/>
                    <a:pt x="34861" y="8958"/>
                    <a:pt x="44503" y="6116"/>
                  </a:cubicBezTo>
                  <a:cubicBezTo>
                    <a:pt x="50583" y="4317"/>
                    <a:pt x="56555" y="2051"/>
                    <a:pt x="62563" y="0"/>
                  </a:cubicBezTo>
                  <a:cubicBezTo>
                    <a:pt x="65406" y="3778"/>
                    <a:pt x="66341" y="8419"/>
                    <a:pt x="66197" y="12736"/>
                  </a:cubicBezTo>
                  <a:cubicBezTo>
                    <a:pt x="65514" y="36588"/>
                    <a:pt x="68715" y="60549"/>
                    <a:pt x="64434" y="84293"/>
                  </a:cubicBezTo>
                  <a:cubicBezTo>
                    <a:pt x="64362" y="85265"/>
                    <a:pt x="64614" y="86272"/>
                    <a:pt x="64650" y="8720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610668" y="4731659"/>
              <a:ext cx="193340" cy="772569"/>
            </a:xfrm>
            <a:custGeom>
              <a:avLst/>
              <a:gdLst>
                <a:gd name="connsiteX0" fmla="*/ 3921 w 105159"/>
                <a:gd name="connsiteY0" fmla="*/ 418409 h 420207"/>
                <a:gd name="connsiteX1" fmla="*/ 0 w 105159"/>
                <a:gd name="connsiteY1" fmla="*/ 420207 h 420207"/>
                <a:gd name="connsiteX2" fmla="*/ 105160 w 105159"/>
                <a:gd name="connsiteY2" fmla="*/ 0 h 420207"/>
                <a:gd name="connsiteX3" fmla="*/ 94511 w 105159"/>
                <a:gd name="connsiteY3" fmla="*/ 34790 h 420207"/>
                <a:gd name="connsiteX4" fmla="*/ 60729 w 105159"/>
                <a:gd name="connsiteY4" fmla="*/ 147037 h 420207"/>
                <a:gd name="connsiteX5" fmla="*/ 34789 w 105159"/>
                <a:gd name="connsiteY5" fmla="*/ 267019 h 420207"/>
                <a:gd name="connsiteX6" fmla="*/ 7699 w 105159"/>
                <a:gd name="connsiteY6" fmla="*/ 399521 h 420207"/>
                <a:gd name="connsiteX7" fmla="*/ 3921 w 105159"/>
                <a:gd name="connsiteY7" fmla="*/ 418409 h 42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159" h="420207">
                  <a:moveTo>
                    <a:pt x="3921" y="418409"/>
                  </a:moveTo>
                  <a:cubicBezTo>
                    <a:pt x="2626" y="419020"/>
                    <a:pt x="1295" y="419632"/>
                    <a:pt x="0" y="420207"/>
                  </a:cubicBezTo>
                  <a:cubicBezTo>
                    <a:pt x="13347" y="279575"/>
                    <a:pt x="69759" y="52130"/>
                    <a:pt x="105160" y="0"/>
                  </a:cubicBezTo>
                  <a:cubicBezTo>
                    <a:pt x="101634" y="11621"/>
                    <a:pt x="98288" y="23277"/>
                    <a:pt x="94511" y="34790"/>
                  </a:cubicBezTo>
                  <a:cubicBezTo>
                    <a:pt x="82351" y="71918"/>
                    <a:pt x="69651" y="108937"/>
                    <a:pt x="60729" y="147037"/>
                  </a:cubicBezTo>
                  <a:cubicBezTo>
                    <a:pt x="51411" y="186863"/>
                    <a:pt x="43172" y="226977"/>
                    <a:pt x="34789" y="267019"/>
                  </a:cubicBezTo>
                  <a:cubicBezTo>
                    <a:pt x="25579" y="311126"/>
                    <a:pt x="16729" y="355341"/>
                    <a:pt x="7699" y="399521"/>
                  </a:cubicBezTo>
                  <a:cubicBezTo>
                    <a:pt x="6440" y="405817"/>
                    <a:pt x="3166" y="411681"/>
                    <a:pt x="3921" y="418409"/>
                  </a:cubicBezTo>
                  <a:close/>
                </a:path>
              </a:pathLst>
            </a:custGeom>
            <a:solidFill>
              <a:srgbClr val="D6B384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1526333" y="1191927"/>
              <a:ext cx="199359" cy="184380"/>
            </a:xfrm>
            <a:custGeom>
              <a:avLst/>
              <a:gdLst>
                <a:gd name="connsiteX0" fmla="*/ 108434 w 108433"/>
                <a:gd name="connsiteY0" fmla="*/ 96561 h 100286"/>
                <a:gd name="connsiteX1" fmla="*/ 38171 w 108433"/>
                <a:gd name="connsiteY1" fmla="*/ 99655 h 100286"/>
                <a:gd name="connsiteX2" fmla="*/ 33314 w 108433"/>
                <a:gd name="connsiteY2" fmla="*/ 99727 h 100286"/>
                <a:gd name="connsiteX3" fmla="*/ 13707 w 108433"/>
                <a:gd name="connsiteY3" fmla="*/ 85265 h 100286"/>
                <a:gd name="connsiteX4" fmla="*/ 0 w 108433"/>
                <a:gd name="connsiteY4" fmla="*/ 0 h 100286"/>
                <a:gd name="connsiteX5" fmla="*/ 108434 w 108433"/>
                <a:gd name="connsiteY5" fmla="*/ 96561 h 10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433" h="100286">
                  <a:moveTo>
                    <a:pt x="108434" y="96561"/>
                  </a:moveTo>
                  <a:cubicBezTo>
                    <a:pt x="84617" y="96310"/>
                    <a:pt x="61484" y="100915"/>
                    <a:pt x="38171" y="99655"/>
                  </a:cubicBezTo>
                  <a:cubicBezTo>
                    <a:pt x="36552" y="99583"/>
                    <a:pt x="34933" y="99619"/>
                    <a:pt x="33314" y="99727"/>
                  </a:cubicBezTo>
                  <a:cubicBezTo>
                    <a:pt x="16981" y="101094"/>
                    <a:pt x="16621" y="101166"/>
                    <a:pt x="13707" y="85265"/>
                  </a:cubicBezTo>
                  <a:cubicBezTo>
                    <a:pt x="8562" y="57167"/>
                    <a:pt x="3957" y="28925"/>
                    <a:pt x="0" y="0"/>
                  </a:cubicBezTo>
                  <a:cubicBezTo>
                    <a:pt x="24896" y="44899"/>
                    <a:pt x="60980" y="76846"/>
                    <a:pt x="108434" y="96561"/>
                  </a:cubicBezTo>
                  <a:close/>
                </a:path>
              </a:pathLst>
            </a:custGeom>
            <a:solidFill>
              <a:srgbClr val="D1B085"/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2337134" y="1729087"/>
              <a:ext cx="139698" cy="139834"/>
            </a:xfrm>
            <a:custGeom>
              <a:avLst/>
              <a:gdLst>
                <a:gd name="connsiteX0" fmla="*/ 75984 w 75983"/>
                <a:gd name="connsiteY0" fmla="*/ 37883 h 76057"/>
                <a:gd name="connsiteX1" fmla="*/ 37812 w 75983"/>
                <a:gd name="connsiteY1" fmla="*/ 76055 h 76057"/>
                <a:gd name="connsiteX2" fmla="*/ 1 w 75983"/>
                <a:gd name="connsiteY2" fmla="*/ 38135 h 76057"/>
                <a:gd name="connsiteX3" fmla="*/ 38172 w 75983"/>
                <a:gd name="connsiteY3" fmla="*/ 0 h 76057"/>
                <a:gd name="connsiteX4" fmla="*/ 75984 w 75983"/>
                <a:gd name="connsiteY4" fmla="*/ 37883 h 7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983" h="76057">
                  <a:moveTo>
                    <a:pt x="75984" y="37883"/>
                  </a:moveTo>
                  <a:cubicBezTo>
                    <a:pt x="75948" y="59182"/>
                    <a:pt x="58823" y="76307"/>
                    <a:pt x="37812" y="76055"/>
                  </a:cubicBezTo>
                  <a:cubicBezTo>
                    <a:pt x="17342" y="75839"/>
                    <a:pt x="109" y="58570"/>
                    <a:pt x="1" y="38135"/>
                  </a:cubicBezTo>
                  <a:cubicBezTo>
                    <a:pt x="-143" y="17017"/>
                    <a:pt x="16910" y="0"/>
                    <a:pt x="38172" y="0"/>
                  </a:cubicBezTo>
                  <a:cubicBezTo>
                    <a:pt x="60262" y="-36"/>
                    <a:pt x="76020" y="15722"/>
                    <a:pt x="75984" y="3788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5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255270" y="747395"/>
            <a:ext cx="2684780" cy="3850005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371475" y="-20320"/>
            <a:ext cx="6727190" cy="640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800">
                <a:solidFill>
                  <a:srgbClr val="26AAEE"/>
                </a:solidFill>
              </a:rPr>
              <a:t>Reservation </a:t>
            </a:r>
            <a:r>
              <a:rPr lang="en-GB" sz="2800"/>
              <a:t>p</a:t>
            </a:r>
            <a:r>
              <a:rPr lang="en-US" altLang="en-GB" sz="2800"/>
              <a:t>age </a:t>
            </a:r>
          </a:p>
        </p:txBody>
      </p:sp>
      <p:grpSp>
        <p:nvGrpSpPr>
          <p:cNvPr id="31" name="Google Shape;377;p40"/>
          <p:cNvGrpSpPr/>
          <p:nvPr/>
        </p:nvGrpSpPr>
        <p:grpSpPr>
          <a:xfrm>
            <a:off x="4664710" y="864870"/>
            <a:ext cx="2851150" cy="4072890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 useBgFill="1">
        <p:nvSpPr>
          <p:cNvPr id="2" name="Text Box 1"/>
          <p:cNvSpPr txBox="1"/>
          <p:nvPr/>
        </p:nvSpPr>
        <p:spPr>
          <a:xfrm>
            <a:off x="-13970" y="4191000"/>
            <a:ext cx="309880" cy="30670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715" y="4538345"/>
            <a:ext cx="2134235" cy="436880"/>
          </a:xfrm>
        </p:spPr>
        <p:txBody>
          <a:bodyPr/>
          <a:lstStyle/>
          <a:p>
            <a:pPr marL="177800" indent="0">
              <a:buNone/>
            </a:pPr>
            <a:r>
              <a:rPr lang="en-US" sz="1800" b="1"/>
              <a:t>Select day and time </a:t>
            </a:r>
          </a:p>
        </p:txBody>
      </p:sp>
      <p:cxnSp>
        <p:nvCxnSpPr>
          <p:cNvPr id="481" name="Google Shape;481;p41"/>
          <p:cNvCxnSpPr/>
          <p:nvPr/>
        </p:nvCxnSpPr>
        <p:spPr>
          <a:xfrm>
            <a:off x="421640" y="4927600"/>
            <a:ext cx="1943735" cy="1016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5" name="image46.png"/>
          <p:cNvPicPr preferRelativeResize="0"/>
          <p:nvPr/>
        </p:nvPicPr>
        <p:blipFill>
          <a:blip r:embed="rId2"/>
          <a:srcRect l="1934" t="6268" r="2176" b="5814"/>
          <a:stretch>
            <a:fillRect/>
          </a:stretch>
        </p:blipFill>
        <p:spPr>
          <a:xfrm>
            <a:off x="445135" y="850900"/>
            <a:ext cx="1899285" cy="3322320"/>
          </a:xfrm>
          <a:prstGeom prst="rect">
            <a:avLst/>
          </a:prstGeom>
        </p:spPr>
      </p:pic>
      <p:grpSp>
        <p:nvGrpSpPr>
          <p:cNvPr id="11" name="Google Shape;377;p40"/>
          <p:cNvGrpSpPr/>
          <p:nvPr/>
        </p:nvGrpSpPr>
        <p:grpSpPr>
          <a:xfrm>
            <a:off x="2085975" y="1163955"/>
            <a:ext cx="2828925" cy="3850005"/>
            <a:chOff x="5208763" y="1277194"/>
            <a:chExt cx="1972885" cy="2903745"/>
          </a:xfrm>
        </p:grpSpPr>
        <p:sp>
          <p:nvSpPr>
            <p:cNvPr id="17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4" name="image53.png"/>
          <p:cNvPicPr preferRelativeResize="0"/>
          <p:nvPr/>
        </p:nvPicPr>
        <p:blipFill>
          <a:blip r:embed="rId3"/>
          <a:srcRect l="2196" t="7261" r="5903" b="7849"/>
          <a:stretch>
            <a:fillRect/>
          </a:stretch>
        </p:blipFill>
        <p:spPr>
          <a:xfrm>
            <a:off x="2807970" y="1290955"/>
            <a:ext cx="1995805" cy="3267710"/>
          </a:xfrm>
          <a:prstGeom prst="rect">
            <a:avLst/>
          </a:prstGeom>
        </p:spPr>
      </p:pic>
      <p:sp>
        <p:nvSpPr>
          <p:cNvPr id="27" name="Subtitle 2"/>
          <p:cNvSpPr/>
          <p:nvPr/>
        </p:nvSpPr>
        <p:spPr>
          <a:xfrm>
            <a:off x="2344420" y="555625"/>
            <a:ext cx="2495550" cy="62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b="1"/>
              <a:t>Note that selected time will be removed from the list</a:t>
            </a:r>
            <a:r>
              <a:rPr lang="en-US" sz="1600" b="1"/>
              <a:t>  </a:t>
            </a:r>
          </a:p>
        </p:txBody>
      </p:sp>
      <p:sp>
        <p:nvSpPr>
          <p:cNvPr id="29" name="Curved Down Arrow 28"/>
          <p:cNvSpPr/>
          <p:nvPr/>
        </p:nvSpPr>
        <p:spPr>
          <a:xfrm>
            <a:off x="4134485" y="915670"/>
            <a:ext cx="374650" cy="213995"/>
          </a:xfrm>
          <a:prstGeom prst="curvedDown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9" name="image103.png"/>
          <p:cNvPicPr preferRelativeResize="0"/>
          <p:nvPr/>
        </p:nvPicPr>
        <p:blipFill>
          <a:blip r:embed="rId4"/>
          <a:srcRect l="3508" t="7338" r="4905" b="3762"/>
          <a:stretch>
            <a:fillRect/>
          </a:stretch>
        </p:blipFill>
        <p:spPr>
          <a:xfrm>
            <a:off x="5409565" y="1021080"/>
            <a:ext cx="1987550" cy="3467735"/>
          </a:xfrm>
          <a:prstGeom prst="rect">
            <a:avLst/>
          </a:prstGeom>
        </p:spPr>
      </p:pic>
      <p:sp>
        <p:nvSpPr>
          <p:cNvPr id="30" name="Subtitle 2"/>
          <p:cNvSpPr/>
          <p:nvPr/>
        </p:nvSpPr>
        <p:spPr>
          <a:xfrm>
            <a:off x="7395210" y="1021080"/>
            <a:ext cx="1593850" cy="58166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b="1"/>
              <a:t> </a:t>
            </a:r>
            <a:r>
              <a:rPr lang="en-US" sz="1800" b="1"/>
              <a:t>conflict detection. An error occurred when there’s conflict .</a:t>
            </a:r>
          </a:p>
        </p:txBody>
      </p:sp>
      <p:sp>
        <p:nvSpPr>
          <p:cNvPr id="43" name="Subtitle 2"/>
          <p:cNvSpPr/>
          <p:nvPr/>
        </p:nvSpPr>
        <p:spPr>
          <a:xfrm>
            <a:off x="7451725" y="3768090"/>
            <a:ext cx="1704975" cy="62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600" b="1">
                <a:solidFill>
                  <a:schemeClr val="bg1">
                    <a:lumMod val="75000"/>
                  </a:schemeClr>
                </a:solidFill>
              </a:rPr>
              <a:t>This process require payment </a:t>
            </a:r>
          </a:p>
        </p:txBody>
      </p:sp>
      <p:cxnSp>
        <p:nvCxnSpPr>
          <p:cNvPr id="45" name="Google Shape;481;p41"/>
          <p:cNvCxnSpPr/>
          <p:nvPr/>
        </p:nvCxnSpPr>
        <p:spPr>
          <a:xfrm>
            <a:off x="7668260" y="2518410"/>
            <a:ext cx="1260475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1" name="Picture 50" descr="reserv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2450" y="200660"/>
            <a:ext cx="729615" cy="729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377;p40"/>
          <p:cNvGrpSpPr/>
          <p:nvPr/>
        </p:nvGrpSpPr>
        <p:grpSpPr>
          <a:xfrm>
            <a:off x="5662295" y="266700"/>
            <a:ext cx="2684780" cy="4058285"/>
            <a:chOff x="5208763" y="1277194"/>
            <a:chExt cx="1972885" cy="2903745"/>
          </a:xfrm>
        </p:grpSpPr>
        <p:sp>
          <p:nvSpPr>
            <p:cNvPr id="1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" name="Google Shape;377;p40"/>
          <p:cNvGrpSpPr/>
          <p:nvPr/>
        </p:nvGrpSpPr>
        <p:grpSpPr>
          <a:xfrm>
            <a:off x="-239395" y="373380"/>
            <a:ext cx="2684780" cy="4058285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81" name="Google Shape;481;p41"/>
          <p:cNvCxnSpPr/>
          <p:nvPr/>
        </p:nvCxnSpPr>
        <p:spPr>
          <a:xfrm>
            <a:off x="342265" y="4886960"/>
            <a:ext cx="1943735" cy="1016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" name="Google Shape;377;p40"/>
          <p:cNvGrpSpPr/>
          <p:nvPr/>
        </p:nvGrpSpPr>
        <p:grpSpPr>
          <a:xfrm>
            <a:off x="2583180" y="820420"/>
            <a:ext cx="2819400" cy="3912870"/>
            <a:chOff x="5208763" y="1277194"/>
            <a:chExt cx="1972885" cy="2903745"/>
          </a:xfrm>
        </p:grpSpPr>
        <p:sp>
          <p:nvSpPr>
            <p:cNvPr id="17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Subtitle 2"/>
          <p:cNvSpPr/>
          <p:nvPr/>
        </p:nvSpPr>
        <p:spPr>
          <a:xfrm>
            <a:off x="6536690" y="4269740"/>
            <a:ext cx="1593850" cy="58166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Trainer Info Page .</a:t>
            </a:r>
          </a:p>
        </p:txBody>
      </p:sp>
      <p:cxnSp>
        <p:nvCxnSpPr>
          <p:cNvPr id="45" name="Google Shape;481;p41"/>
          <p:cNvCxnSpPr/>
          <p:nvPr/>
        </p:nvCxnSpPr>
        <p:spPr>
          <a:xfrm>
            <a:off x="6731635" y="4965700"/>
            <a:ext cx="1260475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image25.png"/>
          <p:cNvPicPr preferRelativeResize="0">
            <a:picLocks noGrp="1" noChangeAspect="1"/>
          </p:cNvPicPr>
          <p:nvPr>
            <p:ph type="pic" idx="2"/>
          </p:nvPr>
        </p:nvPicPr>
        <p:blipFill>
          <a:blip r:embed="rId2"/>
          <a:srcRect l="1597" t="8429" r="6279" b="5934"/>
          <a:stretch>
            <a:fillRect/>
          </a:stretch>
        </p:blipFill>
        <p:spPr>
          <a:xfrm>
            <a:off x="445770" y="497205"/>
            <a:ext cx="1884680" cy="3493135"/>
          </a:xfrm>
          <a:prstGeom prst="rect">
            <a:avLst/>
          </a:prstGeom>
        </p:spPr>
      </p:pic>
      <p:sp>
        <p:nvSpPr>
          <p:cNvPr id="7" name="Subtitle 2"/>
          <p:cNvSpPr/>
          <p:nvPr/>
        </p:nvSpPr>
        <p:spPr>
          <a:xfrm>
            <a:off x="237490" y="4399280"/>
            <a:ext cx="2134235" cy="43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User profile page </a:t>
            </a:r>
          </a:p>
        </p:txBody>
      </p:sp>
      <p:pic>
        <p:nvPicPr>
          <p:cNvPr id="8" name="image40.png"/>
          <p:cNvPicPr preferRelativeResize="0"/>
          <p:nvPr/>
        </p:nvPicPr>
        <p:blipFill>
          <a:blip r:embed="rId3"/>
          <a:srcRect l="2725" t="6631" r="5960" b="6432"/>
          <a:stretch>
            <a:fillRect/>
          </a:stretch>
        </p:blipFill>
        <p:spPr>
          <a:xfrm>
            <a:off x="3307715" y="901700"/>
            <a:ext cx="1992630" cy="3423285"/>
          </a:xfrm>
          <a:prstGeom prst="rect">
            <a:avLst/>
          </a:prstGeom>
        </p:spPr>
      </p:pic>
      <p:sp>
        <p:nvSpPr>
          <p:cNvPr id="9" name="Subtitle 2"/>
          <p:cNvSpPr/>
          <p:nvPr/>
        </p:nvSpPr>
        <p:spPr>
          <a:xfrm>
            <a:off x="2763520" y="247015"/>
            <a:ext cx="2792730" cy="43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User personal trainers page </a:t>
            </a:r>
          </a:p>
        </p:txBody>
      </p:sp>
      <p:cxnSp>
        <p:nvCxnSpPr>
          <p:cNvPr id="12" name="Google Shape;481;p41"/>
          <p:cNvCxnSpPr/>
          <p:nvPr/>
        </p:nvCxnSpPr>
        <p:spPr>
          <a:xfrm>
            <a:off x="3015615" y="683895"/>
            <a:ext cx="2389505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8" name="image100.png"/>
          <p:cNvPicPr preferRelativeResize="0"/>
          <p:nvPr/>
        </p:nvPicPr>
        <p:blipFill>
          <a:blip r:embed="rId4"/>
          <a:srcRect l="2519" t="3041" r="4667" b="6135"/>
          <a:stretch>
            <a:fillRect/>
          </a:stretch>
        </p:blipFill>
        <p:spPr>
          <a:xfrm>
            <a:off x="6322060" y="389890"/>
            <a:ext cx="1978025" cy="3543935"/>
          </a:xfrm>
          <a:prstGeom prst="rect">
            <a:avLst/>
          </a:prstGeom>
        </p:spPr>
      </p:pic>
      <p:sp>
        <p:nvSpPr>
          <p:cNvPr id="262" name="Google Shape;262;p36"/>
          <p:cNvSpPr/>
          <p:nvPr/>
        </p:nvSpPr>
        <p:spPr>
          <a:xfrm>
            <a:off x="-180756" y="-137546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F0"/>
          </a:solidFill>
          <a:ln w="9525" cap="flat" cmpd="sng">
            <a:solidFill>
              <a:srgbClr val="49CD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262;p36"/>
          <p:cNvSpPr/>
          <p:nvPr/>
        </p:nvSpPr>
        <p:spPr>
          <a:xfrm>
            <a:off x="2411949" y="462812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F0"/>
          </a:solidFill>
          <a:ln w="9525" cap="flat" cmpd="sng">
            <a:solidFill>
              <a:srgbClr val="49CD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262;p36"/>
          <p:cNvSpPr/>
          <p:nvPr/>
        </p:nvSpPr>
        <p:spPr>
          <a:xfrm>
            <a:off x="2843530" y="4396105"/>
            <a:ext cx="281940" cy="23177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F0"/>
          </a:solidFill>
          <a:ln w="9525" cap="flat" cmpd="sng">
            <a:solidFill>
              <a:srgbClr val="49CD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2817495" y="214629"/>
            <a:ext cx="2684780" cy="4058285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Subtitle 2"/>
          <p:cNvSpPr/>
          <p:nvPr/>
        </p:nvSpPr>
        <p:spPr>
          <a:xfrm>
            <a:off x="2763520" y="247015"/>
            <a:ext cx="2792730" cy="43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endParaRPr lang="en-US" sz="1800" b="1" dirty="0"/>
          </a:p>
        </p:txBody>
      </p:sp>
      <p:sp>
        <p:nvSpPr>
          <p:cNvPr id="262" name="Google Shape;262;p36"/>
          <p:cNvSpPr/>
          <p:nvPr/>
        </p:nvSpPr>
        <p:spPr>
          <a:xfrm>
            <a:off x="-180756" y="-137546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F0"/>
          </a:solidFill>
          <a:ln w="9525" cap="flat" cmpd="sng">
            <a:solidFill>
              <a:srgbClr val="49CD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262;p36"/>
          <p:cNvSpPr/>
          <p:nvPr/>
        </p:nvSpPr>
        <p:spPr>
          <a:xfrm>
            <a:off x="2411949" y="4628129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F0"/>
          </a:solidFill>
          <a:ln w="9525" cap="flat" cmpd="sng">
            <a:solidFill>
              <a:srgbClr val="49CD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262;p36"/>
          <p:cNvSpPr/>
          <p:nvPr/>
        </p:nvSpPr>
        <p:spPr>
          <a:xfrm>
            <a:off x="2843530" y="4396105"/>
            <a:ext cx="281940" cy="23177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F0"/>
          </a:solidFill>
          <a:ln w="9525" cap="flat" cmpd="sng">
            <a:solidFill>
              <a:srgbClr val="49CDF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64" y="297669"/>
            <a:ext cx="1869032" cy="350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54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74;p40"/>
          <p:cNvSpPr/>
          <p:nvPr/>
        </p:nvSpPr>
        <p:spPr>
          <a:xfrm>
            <a:off x="4853920" y="445930"/>
            <a:ext cx="4077900" cy="354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title"/>
          </p:nvPr>
        </p:nvSpPr>
        <p:spPr>
          <a:xfrm>
            <a:off x="79375" y="333375"/>
            <a:ext cx="4253865" cy="88138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600" dirty="0"/>
              <a:t>Calendar view </a:t>
            </a:r>
            <a:r>
              <a:rPr lang="en-US" altLang="en-GB" sz="3600" dirty="0">
                <a:solidFill>
                  <a:srgbClr val="26AAEE"/>
                </a:solidFill>
              </a:rPr>
              <a:t>&amp;</a:t>
            </a:r>
            <a:r>
              <a:rPr lang="en-US" altLang="en-GB" sz="3600" dirty="0"/>
              <a:t> Search page</a:t>
            </a:r>
          </a:p>
        </p:txBody>
      </p:sp>
      <p:sp>
        <p:nvSpPr>
          <p:cNvPr id="376" name="Google Shape;376;p40"/>
          <p:cNvSpPr txBox="1">
            <a:spLocks noGrp="1"/>
          </p:cNvSpPr>
          <p:nvPr>
            <p:ph type="subTitle" idx="1"/>
          </p:nvPr>
        </p:nvSpPr>
        <p:spPr>
          <a:xfrm>
            <a:off x="323125" y="1293648"/>
            <a:ext cx="3840600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en-GB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</a:p>
        </p:txBody>
      </p:sp>
      <p:grpSp>
        <p:nvGrpSpPr>
          <p:cNvPr id="377" name="Google Shape;377;p40"/>
          <p:cNvGrpSpPr/>
          <p:nvPr/>
        </p:nvGrpSpPr>
        <p:grpSpPr>
          <a:xfrm>
            <a:off x="4890273" y="555459"/>
            <a:ext cx="3912627" cy="3907526"/>
            <a:chOff x="4285712" y="1288832"/>
            <a:chExt cx="2895882" cy="2892107"/>
          </a:xfrm>
        </p:grpSpPr>
        <p:sp>
          <p:nvSpPr>
            <p:cNvPr id="378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0"/>
            <p:cNvSpPr/>
            <p:nvPr/>
          </p:nvSpPr>
          <p:spPr>
            <a:xfrm>
              <a:off x="4658418" y="1863931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0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0"/>
            <p:cNvSpPr/>
            <p:nvPr/>
          </p:nvSpPr>
          <p:spPr>
            <a:xfrm>
              <a:off x="4658418" y="1999935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0"/>
            <p:cNvSpPr/>
            <p:nvPr/>
          </p:nvSpPr>
          <p:spPr>
            <a:xfrm>
              <a:off x="4658418" y="2135854"/>
              <a:ext cx="738117" cy="97368"/>
            </a:xfrm>
            <a:custGeom>
              <a:avLst/>
              <a:gdLst/>
              <a:ahLst/>
              <a:cxnLst/>
              <a:rect l="l" t="t" r="r" b="b"/>
              <a:pathLst>
                <a:path w="8597" h="1134" extrusionOk="0">
                  <a:moveTo>
                    <a:pt x="87" y="0"/>
                  </a:moveTo>
                  <a:lnTo>
                    <a:pt x="0" y="1134"/>
                  </a:lnTo>
                  <a:lnTo>
                    <a:pt x="8511" y="1134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0"/>
            <p:cNvSpPr/>
            <p:nvPr/>
          </p:nvSpPr>
          <p:spPr>
            <a:xfrm>
              <a:off x="4658418" y="2271858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0"/>
            <p:cNvSpPr/>
            <p:nvPr/>
          </p:nvSpPr>
          <p:spPr>
            <a:xfrm>
              <a:off x="4658418" y="2407862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0"/>
            <p:cNvSpPr/>
            <p:nvPr/>
          </p:nvSpPr>
          <p:spPr>
            <a:xfrm>
              <a:off x="4658418" y="2543781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0"/>
            <p:cNvSpPr/>
            <p:nvPr/>
          </p:nvSpPr>
          <p:spPr>
            <a:xfrm>
              <a:off x="4658418" y="2679871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0"/>
            <p:cNvSpPr/>
            <p:nvPr/>
          </p:nvSpPr>
          <p:spPr>
            <a:xfrm>
              <a:off x="4658418" y="2815703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0"/>
            <p:cNvSpPr/>
            <p:nvPr/>
          </p:nvSpPr>
          <p:spPr>
            <a:xfrm>
              <a:off x="5430961" y="1728184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0"/>
            <p:cNvSpPr/>
            <p:nvPr/>
          </p:nvSpPr>
          <p:spPr>
            <a:xfrm>
              <a:off x="5430961" y="1863931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0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0"/>
            <p:cNvSpPr/>
            <p:nvPr/>
          </p:nvSpPr>
          <p:spPr>
            <a:xfrm>
              <a:off x="5430961" y="1999935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0"/>
            <p:cNvSpPr/>
            <p:nvPr/>
          </p:nvSpPr>
          <p:spPr>
            <a:xfrm>
              <a:off x="5430961" y="2271858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0"/>
            <p:cNvSpPr/>
            <p:nvPr/>
          </p:nvSpPr>
          <p:spPr>
            <a:xfrm>
              <a:off x="5430961" y="2407862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/>
            <p:cNvSpPr/>
            <p:nvPr/>
          </p:nvSpPr>
          <p:spPr>
            <a:xfrm>
              <a:off x="5430961" y="2543781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/>
            <p:cNvSpPr/>
            <p:nvPr/>
          </p:nvSpPr>
          <p:spPr>
            <a:xfrm>
              <a:off x="4498810" y="2727180"/>
              <a:ext cx="856600" cy="1183357"/>
            </a:xfrm>
            <a:custGeom>
              <a:avLst/>
              <a:gdLst/>
              <a:ahLst/>
              <a:cxnLst/>
              <a:rect l="l" t="t" r="r" b="b"/>
              <a:pathLst>
                <a:path w="9977" h="13782" extrusionOk="0">
                  <a:moveTo>
                    <a:pt x="5027" y="0"/>
                  </a:moveTo>
                  <a:cubicBezTo>
                    <a:pt x="4814" y="0"/>
                    <a:pt x="4602" y="9"/>
                    <a:pt x="4389" y="27"/>
                  </a:cubicBezTo>
                  <a:cubicBezTo>
                    <a:pt x="4389" y="27"/>
                    <a:pt x="201" y="1536"/>
                    <a:pt x="201" y="1837"/>
                  </a:cubicBezTo>
                  <a:cubicBezTo>
                    <a:pt x="201" y="2124"/>
                    <a:pt x="20" y="12719"/>
                    <a:pt x="1" y="13781"/>
                  </a:cubicBezTo>
                  <a:lnTo>
                    <a:pt x="9976" y="13781"/>
                  </a:lnTo>
                  <a:lnTo>
                    <a:pt x="8511" y="1670"/>
                  </a:lnTo>
                  <a:cubicBezTo>
                    <a:pt x="8511" y="1670"/>
                    <a:pt x="6298" y="62"/>
                    <a:pt x="5663" y="27"/>
                  </a:cubicBezTo>
                  <a:cubicBezTo>
                    <a:pt x="5451" y="9"/>
                    <a:pt x="5239" y="0"/>
                    <a:pt x="5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/>
            <p:cNvSpPr/>
            <p:nvPr/>
          </p:nvSpPr>
          <p:spPr>
            <a:xfrm>
              <a:off x="5068987" y="2926035"/>
              <a:ext cx="177124" cy="984499"/>
            </a:xfrm>
            <a:custGeom>
              <a:avLst/>
              <a:gdLst/>
              <a:ahLst/>
              <a:cxnLst/>
              <a:rect l="l" t="t" r="r" b="b"/>
              <a:pathLst>
                <a:path w="2063" h="11466" extrusionOk="0">
                  <a:moveTo>
                    <a:pt x="0" y="1"/>
                  </a:moveTo>
                  <a:lnTo>
                    <a:pt x="596" y="11465"/>
                  </a:lnTo>
                  <a:lnTo>
                    <a:pt x="2062" y="114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4494517" y="2722715"/>
              <a:ext cx="865444" cy="1191943"/>
            </a:xfrm>
            <a:custGeom>
              <a:avLst/>
              <a:gdLst/>
              <a:ahLst/>
              <a:cxnLst/>
              <a:rect l="l" t="t" r="r" b="b"/>
              <a:pathLst>
                <a:path w="10080" h="13882" extrusionOk="0">
                  <a:moveTo>
                    <a:pt x="5083" y="105"/>
                  </a:moveTo>
                  <a:cubicBezTo>
                    <a:pt x="5294" y="105"/>
                    <a:pt x="5504" y="113"/>
                    <a:pt x="5713" y="129"/>
                  </a:cubicBezTo>
                  <a:cubicBezTo>
                    <a:pt x="6299" y="160"/>
                    <a:pt x="8307" y="1600"/>
                    <a:pt x="8517" y="1750"/>
                  </a:cubicBezTo>
                  <a:lnTo>
                    <a:pt x="9970" y="13783"/>
                  </a:lnTo>
                  <a:lnTo>
                    <a:pt x="102" y="13783"/>
                  </a:lnTo>
                  <a:cubicBezTo>
                    <a:pt x="126" y="12420"/>
                    <a:pt x="301" y="2176"/>
                    <a:pt x="303" y="1891"/>
                  </a:cubicBezTo>
                  <a:cubicBezTo>
                    <a:pt x="363" y="1697"/>
                    <a:pt x="2485" y="838"/>
                    <a:pt x="4453" y="129"/>
                  </a:cubicBezTo>
                  <a:cubicBezTo>
                    <a:pt x="4662" y="113"/>
                    <a:pt x="4873" y="105"/>
                    <a:pt x="5083" y="105"/>
                  </a:cubicBezTo>
                  <a:close/>
                  <a:moveTo>
                    <a:pt x="5078" y="1"/>
                  </a:moveTo>
                  <a:cubicBezTo>
                    <a:pt x="4864" y="1"/>
                    <a:pt x="4649" y="9"/>
                    <a:pt x="4436" y="27"/>
                  </a:cubicBezTo>
                  <a:cubicBezTo>
                    <a:pt x="4432" y="29"/>
                    <a:pt x="4428" y="29"/>
                    <a:pt x="4423" y="32"/>
                  </a:cubicBezTo>
                  <a:cubicBezTo>
                    <a:pt x="3433" y="388"/>
                    <a:pt x="201" y="1575"/>
                    <a:pt x="201" y="1889"/>
                  </a:cubicBezTo>
                  <a:cubicBezTo>
                    <a:pt x="201" y="2177"/>
                    <a:pt x="23" y="12701"/>
                    <a:pt x="1" y="13830"/>
                  </a:cubicBezTo>
                  <a:cubicBezTo>
                    <a:pt x="1" y="13845"/>
                    <a:pt x="6" y="13858"/>
                    <a:pt x="15" y="13867"/>
                  </a:cubicBezTo>
                  <a:cubicBezTo>
                    <a:pt x="24" y="13877"/>
                    <a:pt x="37" y="13882"/>
                    <a:pt x="51" y="13882"/>
                  </a:cubicBezTo>
                  <a:lnTo>
                    <a:pt x="10026" y="13882"/>
                  </a:lnTo>
                  <a:cubicBezTo>
                    <a:pt x="10041" y="13882"/>
                    <a:pt x="10053" y="13877"/>
                    <a:pt x="10065" y="13864"/>
                  </a:cubicBezTo>
                  <a:cubicBezTo>
                    <a:pt x="10075" y="13855"/>
                    <a:pt x="10079" y="13841"/>
                    <a:pt x="10078" y="13826"/>
                  </a:cubicBezTo>
                  <a:lnTo>
                    <a:pt x="8613" y="1715"/>
                  </a:lnTo>
                  <a:cubicBezTo>
                    <a:pt x="8610" y="1700"/>
                    <a:pt x="8604" y="1687"/>
                    <a:pt x="8592" y="1679"/>
                  </a:cubicBezTo>
                  <a:cubicBezTo>
                    <a:pt x="8503" y="1613"/>
                    <a:pt x="6361" y="63"/>
                    <a:pt x="5719" y="27"/>
                  </a:cubicBezTo>
                  <a:cubicBezTo>
                    <a:pt x="5506" y="9"/>
                    <a:pt x="5292" y="1"/>
                    <a:pt x="50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0"/>
            <p:cNvSpPr/>
            <p:nvPr/>
          </p:nvSpPr>
          <p:spPr>
            <a:xfrm>
              <a:off x="4372257" y="2706659"/>
              <a:ext cx="1249913" cy="1203878"/>
            </a:xfrm>
            <a:custGeom>
              <a:avLst/>
              <a:gdLst/>
              <a:ahLst/>
              <a:cxnLst/>
              <a:rect l="l" t="t" r="r" b="b"/>
              <a:pathLst>
                <a:path w="14558" h="14021" extrusionOk="0">
                  <a:moveTo>
                    <a:pt x="6334" y="0"/>
                  </a:moveTo>
                  <a:cubicBezTo>
                    <a:pt x="5866" y="0"/>
                    <a:pt x="5496" y="202"/>
                    <a:pt x="5060" y="269"/>
                  </a:cubicBezTo>
                  <a:cubicBezTo>
                    <a:pt x="4625" y="335"/>
                    <a:pt x="4357" y="771"/>
                    <a:pt x="4357" y="771"/>
                  </a:cubicBezTo>
                  <a:cubicBezTo>
                    <a:pt x="4357" y="771"/>
                    <a:pt x="704" y="1978"/>
                    <a:pt x="437" y="2045"/>
                  </a:cubicBezTo>
                  <a:cubicBezTo>
                    <a:pt x="170" y="2109"/>
                    <a:pt x="1" y="2715"/>
                    <a:pt x="100" y="3887"/>
                  </a:cubicBezTo>
                  <a:cubicBezTo>
                    <a:pt x="201" y="5005"/>
                    <a:pt x="873" y="13283"/>
                    <a:pt x="932" y="14020"/>
                  </a:cubicBezTo>
                  <a:lnTo>
                    <a:pt x="5561" y="14020"/>
                  </a:lnTo>
                  <a:cubicBezTo>
                    <a:pt x="5575" y="13335"/>
                    <a:pt x="5694" y="6209"/>
                    <a:pt x="5694" y="5126"/>
                  </a:cubicBezTo>
                  <a:cubicBezTo>
                    <a:pt x="5694" y="3985"/>
                    <a:pt x="5560" y="836"/>
                    <a:pt x="5560" y="836"/>
                  </a:cubicBezTo>
                  <a:cubicBezTo>
                    <a:pt x="5776" y="642"/>
                    <a:pt x="5991" y="545"/>
                    <a:pt x="6350" y="545"/>
                  </a:cubicBezTo>
                  <a:cubicBezTo>
                    <a:pt x="6548" y="545"/>
                    <a:pt x="6791" y="575"/>
                    <a:pt x="7101" y="634"/>
                  </a:cubicBezTo>
                  <a:cubicBezTo>
                    <a:pt x="7974" y="802"/>
                    <a:pt x="7908" y="1573"/>
                    <a:pt x="7908" y="1573"/>
                  </a:cubicBezTo>
                  <a:lnTo>
                    <a:pt x="9641" y="14020"/>
                  </a:lnTo>
                  <a:lnTo>
                    <a:pt x="11585" y="14020"/>
                  </a:lnTo>
                  <a:lnTo>
                    <a:pt x="11191" y="11191"/>
                  </a:lnTo>
                  <a:lnTo>
                    <a:pt x="11191" y="11191"/>
                  </a:lnTo>
                  <a:cubicBezTo>
                    <a:pt x="11191" y="11191"/>
                    <a:pt x="11593" y="11894"/>
                    <a:pt x="11895" y="12062"/>
                  </a:cubicBezTo>
                  <a:cubicBezTo>
                    <a:pt x="12053" y="12149"/>
                    <a:pt x="12553" y="12270"/>
                    <a:pt x="13051" y="12270"/>
                  </a:cubicBezTo>
                  <a:cubicBezTo>
                    <a:pt x="13509" y="12270"/>
                    <a:pt x="13965" y="12169"/>
                    <a:pt x="14158" y="11848"/>
                  </a:cubicBezTo>
                  <a:cubicBezTo>
                    <a:pt x="14557" y="11179"/>
                    <a:pt x="11459" y="2546"/>
                    <a:pt x="11327" y="2277"/>
                  </a:cubicBezTo>
                  <a:cubicBezTo>
                    <a:pt x="11192" y="2011"/>
                    <a:pt x="8982" y="1106"/>
                    <a:pt x="8982" y="1106"/>
                  </a:cubicBezTo>
                  <a:cubicBezTo>
                    <a:pt x="8852" y="885"/>
                    <a:pt x="8681" y="692"/>
                    <a:pt x="8478" y="537"/>
                  </a:cubicBezTo>
                  <a:cubicBezTo>
                    <a:pt x="8109" y="235"/>
                    <a:pt x="6802" y="0"/>
                    <a:pt x="6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0"/>
            <p:cNvSpPr/>
            <p:nvPr/>
          </p:nvSpPr>
          <p:spPr>
            <a:xfrm>
              <a:off x="4694221" y="2789515"/>
              <a:ext cx="147246" cy="357961"/>
            </a:xfrm>
            <a:custGeom>
              <a:avLst/>
              <a:gdLst/>
              <a:ahLst/>
              <a:cxnLst/>
              <a:rect l="l" t="t" r="r" b="b"/>
              <a:pathLst>
                <a:path w="1715" h="4169" extrusionOk="0">
                  <a:moveTo>
                    <a:pt x="653" y="1"/>
                  </a:moveTo>
                  <a:lnTo>
                    <a:pt x="0" y="2863"/>
                  </a:lnTo>
                  <a:cubicBezTo>
                    <a:pt x="0" y="2863"/>
                    <a:pt x="979" y="3063"/>
                    <a:pt x="1225" y="3228"/>
                  </a:cubicBezTo>
                  <a:cubicBezTo>
                    <a:pt x="1469" y="3395"/>
                    <a:pt x="1714" y="4169"/>
                    <a:pt x="1714" y="4169"/>
                  </a:cubicBezTo>
                  <a:lnTo>
                    <a:pt x="653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0"/>
            <p:cNvSpPr/>
            <p:nvPr/>
          </p:nvSpPr>
          <p:spPr>
            <a:xfrm>
              <a:off x="4689842" y="2785222"/>
              <a:ext cx="156776" cy="366719"/>
            </a:xfrm>
            <a:custGeom>
              <a:avLst/>
              <a:gdLst/>
              <a:ahLst/>
              <a:cxnLst/>
              <a:rect l="l" t="t" r="r" b="b"/>
              <a:pathLst>
                <a:path w="1826" h="4271" extrusionOk="0">
                  <a:moveTo>
                    <a:pt x="706" y="1"/>
                  </a:moveTo>
                  <a:cubicBezTo>
                    <a:pt x="682" y="1"/>
                    <a:pt x="661" y="16"/>
                    <a:pt x="657" y="40"/>
                  </a:cubicBezTo>
                  <a:lnTo>
                    <a:pt x="2" y="2901"/>
                  </a:lnTo>
                  <a:cubicBezTo>
                    <a:pt x="1" y="2914"/>
                    <a:pt x="2" y="2929"/>
                    <a:pt x="10" y="2939"/>
                  </a:cubicBezTo>
                  <a:cubicBezTo>
                    <a:pt x="17" y="2951"/>
                    <a:pt x="28" y="2960"/>
                    <a:pt x="41" y="2961"/>
                  </a:cubicBezTo>
                  <a:cubicBezTo>
                    <a:pt x="50" y="2964"/>
                    <a:pt x="1013" y="3163"/>
                    <a:pt x="1248" y="3321"/>
                  </a:cubicBezTo>
                  <a:cubicBezTo>
                    <a:pt x="1438" y="3451"/>
                    <a:pt x="1653" y="4025"/>
                    <a:pt x="1719" y="4235"/>
                  </a:cubicBezTo>
                  <a:cubicBezTo>
                    <a:pt x="1727" y="4257"/>
                    <a:pt x="1746" y="4270"/>
                    <a:pt x="1767" y="4270"/>
                  </a:cubicBezTo>
                  <a:cubicBezTo>
                    <a:pt x="1772" y="4270"/>
                    <a:pt x="1777" y="4269"/>
                    <a:pt x="1784" y="4269"/>
                  </a:cubicBezTo>
                  <a:cubicBezTo>
                    <a:pt x="1811" y="4261"/>
                    <a:pt x="1825" y="4232"/>
                    <a:pt x="1817" y="4205"/>
                  </a:cubicBezTo>
                  <a:cubicBezTo>
                    <a:pt x="1806" y="4173"/>
                    <a:pt x="1563" y="3411"/>
                    <a:pt x="1307" y="3238"/>
                  </a:cubicBezTo>
                  <a:cubicBezTo>
                    <a:pt x="1086" y="3087"/>
                    <a:pt x="319" y="2917"/>
                    <a:pt x="113" y="2873"/>
                  </a:cubicBezTo>
                  <a:lnTo>
                    <a:pt x="756" y="63"/>
                  </a:lnTo>
                  <a:cubicBezTo>
                    <a:pt x="761" y="35"/>
                    <a:pt x="745" y="7"/>
                    <a:pt x="717" y="2"/>
                  </a:cubicBezTo>
                  <a:cubicBezTo>
                    <a:pt x="713" y="1"/>
                    <a:pt x="710" y="1"/>
                    <a:pt x="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0"/>
            <p:cNvSpPr/>
            <p:nvPr/>
          </p:nvSpPr>
          <p:spPr>
            <a:xfrm>
              <a:off x="5120502" y="2828153"/>
              <a:ext cx="96504" cy="364916"/>
            </a:xfrm>
            <a:custGeom>
              <a:avLst/>
              <a:gdLst/>
              <a:ahLst/>
              <a:cxnLst/>
              <a:rect l="l" t="t" r="r" b="b"/>
              <a:pathLst>
                <a:path w="1124" h="4250" extrusionOk="0">
                  <a:moveTo>
                    <a:pt x="348" y="0"/>
                  </a:moveTo>
                  <a:lnTo>
                    <a:pt x="197" y="2594"/>
                  </a:lnTo>
                  <a:lnTo>
                    <a:pt x="197" y="2594"/>
                  </a:lnTo>
                  <a:cubicBezTo>
                    <a:pt x="216" y="2552"/>
                    <a:pt x="238" y="2516"/>
                    <a:pt x="264" y="2491"/>
                  </a:cubicBezTo>
                  <a:cubicBezTo>
                    <a:pt x="445" y="2312"/>
                    <a:pt x="740" y="2279"/>
                    <a:pt x="933" y="2279"/>
                  </a:cubicBezTo>
                  <a:cubicBezTo>
                    <a:pt x="1045" y="2279"/>
                    <a:pt x="1123" y="2290"/>
                    <a:pt x="1123" y="2290"/>
                  </a:cubicBezTo>
                  <a:lnTo>
                    <a:pt x="348" y="0"/>
                  </a:lnTo>
                  <a:close/>
                  <a:moveTo>
                    <a:pt x="197" y="2594"/>
                  </a:moveTo>
                  <a:cubicBezTo>
                    <a:pt x="0" y="3028"/>
                    <a:pt x="100" y="4249"/>
                    <a:pt x="100" y="4249"/>
                  </a:cubicBezTo>
                  <a:lnTo>
                    <a:pt x="197" y="2594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0"/>
            <p:cNvSpPr/>
            <p:nvPr/>
          </p:nvSpPr>
          <p:spPr>
            <a:xfrm>
              <a:off x="5115178" y="2823688"/>
              <a:ext cx="106377" cy="373674"/>
            </a:xfrm>
            <a:custGeom>
              <a:avLst/>
              <a:gdLst/>
              <a:ahLst/>
              <a:cxnLst/>
              <a:rect l="l" t="t" r="r" b="b"/>
              <a:pathLst>
                <a:path w="1239" h="4352" extrusionOk="0">
                  <a:moveTo>
                    <a:pt x="410" y="0"/>
                  </a:moveTo>
                  <a:cubicBezTo>
                    <a:pt x="404" y="0"/>
                    <a:pt x="398" y="1"/>
                    <a:pt x="392" y="4"/>
                  </a:cubicBezTo>
                  <a:cubicBezTo>
                    <a:pt x="367" y="12"/>
                    <a:pt x="352" y="42"/>
                    <a:pt x="361" y="67"/>
                  </a:cubicBezTo>
                  <a:lnTo>
                    <a:pt x="1113" y="2284"/>
                  </a:lnTo>
                  <a:cubicBezTo>
                    <a:pt x="1080" y="2281"/>
                    <a:pt x="1038" y="2279"/>
                    <a:pt x="990" y="2279"/>
                  </a:cubicBezTo>
                  <a:cubicBezTo>
                    <a:pt x="790" y="2279"/>
                    <a:pt x="485" y="2315"/>
                    <a:pt x="294" y="2506"/>
                  </a:cubicBezTo>
                  <a:cubicBezTo>
                    <a:pt x="0" y="2799"/>
                    <a:pt x="102" y="4152"/>
                    <a:pt x="115" y="4304"/>
                  </a:cubicBezTo>
                  <a:cubicBezTo>
                    <a:pt x="117" y="4331"/>
                    <a:pt x="139" y="4351"/>
                    <a:pt x="164" y="4351"/>
                  </a:cubicBezTo>
                  <a:cubicBezTo>
                    <a:pt x="164" y="4351"/>
                    <a:pt x="165" y="4351"/>
                    <a:pt x="168" y="4347"/>
                  </a:cubicBezTo>
                  <a:cubicBezTo>
                    <a:pt x="196" y="4345"/>
                    <a:pt x="215" y="4322"/>
                    <a:pt x="214" y="4294"/>
                  </a:cubicBezTo>
                  <a:cubicBezTo>
                    <a:pt x="182" y="3890"/>
                    <a:pt x="142" y="2796"/>
                    <a:pt x="363" y="2577"/>
                  </a:cubicBezTo>
                  <a:cubicBezTo>
                    <a:pt x="529" y="2411"/>
                    <a:pt x="808" y="2381"/>
                    <a:pt x="992" y="2381"/>
                  </a:cubicBezTo>
                  <a:cubicBezTo>
                    <a:pt x="1100" y="2381"/>
                    <a:pt x="1176" y="2391"/>
                    <a:pt x="1178" y="2391"/>
                  </a:cubicBezTo>
                  <a:cubicBezTo>
                    <a:pt x="1179" y="2391"/>
                    <a:pt x="1181" y="2391"/>
                    <a:pt x="1182" y="2391"/>
                  </a:cubicBezTo>
                  <a:cubicBezTo>
                    <a:pt x="1197" y="2391"/>
                    <a:pt x="1214" y="2384"/>
                    <a:pt x="1223" y="2372"/>
                  </a:cubicBezTo>
                  <a:cubicBezTo>
                    <a:pt x="1235" y="2359"/>
                    <a:pt x="1238" y="2341"/>
                    <a:pt x="1232" y="2325"/>
                  </a:cubicBezTo>
                  <a:lnTo>
                    <a:pt x="457" y="35"/>
                  </a:lnTo>
                  <a:cubicBezTo>
                    <a:pt x="450" y="14"/>
                    <a:pt x="431" y="0"/>
                    <a:pt x="4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0"/>
            <p:cNvSpPr/>
            <p:nvPr/>
          </p:nvSpPr>
          <p:spPr>
            <a:xfrm>
              <a:off x="4841208" y="2444611"/>
              <a:ext cx="224689" cy="561798"/>
            </a:xfrm>
            <a:custGeom>
              <a:avLst/>
              <a:gdLst/>
              <a:ahLst/>
              <a:cxnLst/>
              <a:rect l="l" t="t" r="r" b="b"/>
              <a:pathLst>
                <a:path w="2617" h="6543" extrusionOk="0">
                  <a:moveTo>
                    <a:pt x="126" y="1"/>
                  </a:moveTo>
                  <a:cubicBezTo>
                    <a:pt x="33" y="1"/>
                    <a:pt x="1" y="93"/>
                    <a:pt x="1" y="93"/>
                  </a:cubicBezTo>
                  <a:cubicBezTo>
                    <a:pt x="1" y="93"/>
                    <a:pt x="228" y="2226"/>
                    <a:pt x="151" y="3131"/>
                  </a:cubicBezTo>
                  <a:cubicBezTo>
                    <a:pt x="76" y="4035"/>
                    <a:pt x="253" y="5241"/>
                    <a:pt x="805" y="5970"/>
                  </a:cubicBezTo>
                  <a:cubicBezTo>
                    <a:pt x="1078" y="6330"/>
                    <a:pt x="1387" y="6543"/>
                    <a:pt x="1660" y="6543"/>
                  </a:cubicBezTo>
                  <a:cubicBezTo>
                    <a:pt x="1942" y="6543"/>
                    <a:pt x="2186" y="6317"/>
                    <a:pt x="2314" y="5794"/>
                  </a:cubicBezTo>
                  <a:cubicBezTo>
                    <a:pt x="2566" y="4762"/>
                    <a:pt x="2616" y="2703"/>
                    <a:pt x="2616" y="2703"/>
                  </a:cubicBezTo>
                  <a:cubicBezTo>
                    <a:pt x="2616" y="2703"/>
                    <a:pt x="1636" y="2301"/>
                    <a:pt x="907" y="944"/>
                  </a:cubicBezTo>
                  <a:cubicBezTo>
                    <a:pt x="488" y="167"/>
                    <a:pt x="252" y="1"/>
                    <a:pt x="1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0"/>
            <p:cNvSpPr/>
            <p:nvPr/>
          </p:nvSpPr>
          <p:spPr>
            <a:xfrm>
              <a:off x="4841208" y="2444697"/>
              <a:ext cx="224517" cy="437899"/>
            </a:xfrm>
            <a:custGeom>
              <a:avLst/>
              <a:gdLst/>
              <a:ahLst/>
              <a:cxnLst/>
              <a:rect l="l" t="t" r="r" b="b"/>
              <a:pathLst>
                <a:path w="2615" h="5100" extrusionOk="0">
                  <a:moveTo>
                    <a:pt x="125" y="1"/>
                  </a:moveTo>
                  <a:cubicBezTo>
                    <a:pt x="32" y="1"/>
                    <a:pt x="1" y="92"/>
                    <a:pt x="1" y="92"/>
                  </a:cubicBezTo>
                  <a:cubicBezTo>
                    <a:pt x="1" y="92"/>
                    <a:pt x="228" y="2225"/>
                    <a:pt x="151" y="3130"/>
                  </a:cubicBezTo>
                  <a:cubicBezTo>
                    <a:pt x="98" y="3794"/>
                    <a:pt x="170" y="4463"/>
                    <a:pt x="368" y="5100"/>
                  </a:cubicBezTo>
                  <a:lnTo>
                    <a:pt x="621" y="4774"/>
                  </a:lnTo>
                  <a:cubicBezTo>
                    <a:pt x="621" y="4774"/>
                    <a:pt x="770" y="4752"/>
                    <a:pt x="1458" y="4603"/>
                  </a:cubicBezTo>
                  <a:cubicBezTo>
                    <a:pt x="1908" y="4506"/>
                    <a:pt x="2320" y="4169"/>
                    <a:pt x="2552" y="3946"/>
                  </a:cubicBezTo>
                  <a:cubicBezTo>
                    <a:pt x="2600" y="3265"/>
                    <a:pt x="2615" y="2705"/>
                    <a:pt x="2615" y="2705"/>
                  </a:cubicBezTo>
                  <a:cubicBezTo>
                    <a:pt x="2615" y="2705"/>
                    <a:pt x="1635" y="2304"/>
                    <a:pt x="905" y="947"/>
                  </a:cubicBezTo>
                  <a:cubicBezTo>
                    <a:pt x="487" y="167"/>
                    <a:pt x="250" y="1"/>
                    <a:pt x="125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0"/>
            <p:cNvSpPr/>
            <p:nvPr/>
          </p:nvSpPr>
          <p:spPr>
            <a:xfrm>
              <a:off x="4836744" y="2440489"/>
              <a:ext cx="233103" cy="570299"/>
            </a:xfrm>
            <a:custGeom>
              <a:avLst/>
              <a:gdLst/>
              <a:ahLst/>
              <a:cxnLst/>
              <a:rect l="l" t="t" r="r" b="b"/>
              <a:pathLst>
                <a:path w="2715" h="6642" extrusionOk="0">
                  <a:moveTo>
                    <a:pt x="174" y="100"/>
                  </a:moveTo>
                  <a:cubicBezTo>
                    <a:pt x="251" y="100"/>
                    <a:pt x="466" y="189"/>
                    <a:pt x="912" y="1018"/>
                  </a:cubicBezTo>
                  <a:cubicBezTo>
                    <a:pt x="1575" y="2256"/>
                    <a:pt x="2434" y="2703"/>
                    <a:pt x="2614" y="2787"/>
                  </a:cubicBezTo>
                  <a:cubicBezTo>
                    <a:pt x="2607" y="3056"/>
                    <a:pt x="2545" y="4891"/>
                    <a:pt x="2315" y="5833"/>
                  </a:cubicBezTo>
                  <a:cubicBezTo>
                    <a:pt x="2215" y="6242"/>
                    <a:pt x="2039" y="6483"/>
                    <a:pt x="1803" y="6533"/>
                  </a:cubicBezTo>
                  <a:cubicBezTo>
                    <a:pt x="1774" y="6539"/>
                    <a:pt x="1744" y="6542"/>
                    <a:pt x="1713" y="6542"/>
                  </a:cubicBezTo>
                  <a:cubicBezTo>
                    <a:pt x="1461" y="6542"/>
                    <a:pt x="1163" y="6342"/>
                    <a:pt x="897" y="5989"/>
                  </a:cubicBezTo>
                  <a:cubicBezTo>
                    <a:pt x="352" y="5270"/>
                    <a:pt x="179" y="4063"/>
                    <a:pt x="253" y="3184"/>
                  </a:cubicBezTo>
                  <a:cubicBezTo>
                    <a:pt x="325" y="2322"/>
                    <a:pt x="123" y="333"/>
                    <a:pt x="104" y="150"/>
                  </a:cubicBezTo>
                  <a:cubicBezTo>
                    <a:pt x="112" y="134"/>
                    <a:pt x="132" y="101"/>
                    <a:pt x="170" y="100"/>
                  </a:cubicBezTo>
                  <a:cubicBezTo>
                    <a:pt x="172" y="100"/>
                    <a:pt x="173" y="100"/>
                    <a:pt x="174" y="100"/>
                  </a:cubicBezTo>
                  <a:close/>
                  <a:moveTo>
                    <a:pt x="176" y="1"/>
                  </a:moveTo>
                  <a:cubicBezTo>
                    <a:pt x="171" y="1"/>
                    <a:pt x="166" y="1"/>
                    <a:pt x="162" y="1"/>
                  </a:cubicBezTo>
                  <a:cubicBezTo>
                    <a:pt x="67" y="9"/>
                    <a:pt x="17" y="84"/>
                    <a:pt x="2" y="126"/>
                  </a:cubicBezTo>
                  <a:cubicBezTo>
                    <a:pt x="1" y="134"/>
                    <a:pt x="1" y="141"/>
                    <a:pt x="1" y="149"/>
                  </a:cubicBezTo>
                  <a:cubicBezTo>
                    <a:pt x="2" y="171"/>
                    <a:pt x="225" y="2287"/>
                    <a:pt x="151" y="3177"/>
                  </a:cubicBezTo>
                  <a:cubicBezTo>
                    <a:pt x="76" y="4072"/>
                    <a:pt x="253" y="5310"/>
                    <a:pt x="815" y="6051"/>
                  </a:cubicBezTo>
                  <a:cubicBezTo>
                    <a:pt x="1106" y="6431"/>
                    <a:pt x="1425" y="6642"/>
                    <a:pt x="1711" y="6642"/>
                  </a:cubicBezTo>
                  <a:cubicBezTo>
                    <a:pt x="1749" y="6642"/>
                    <a:pt x="1786" y="6637"/>
                    <a:pt x="1823" y="6632"/>
                  </a:cubicBezTo>
                  <a:cubicBezTo>
                    <a:pt x="2014" y="6592"/>
                    <a:pt x="2275" y="6424"/>
                    <a:pt x="2412" y="5856"/>
                  </a:cubicBezTo>
                  <a:cubicBezTo>
                    <a:pt x="2661" y="4832"/>
                    <a:pt x="2714" y="2775"/>
                    <a:pt x="2714" y="2754"/>
                  </a:cubicBezTo>
                  <a:cubicBezTo>
                    <a:pt x="2714" y="2735"/>
                    <a:pt x="2702" y="2714"/>
                    <a:pt x="2683" y="2707"/>
                  </a:cubicBezTo>
                  <a:cubicBezTo>
                    <a:pt x="2674" y="2703"/>
                    <a:pt x="1711" y="2293"/>
                    <a:pt x="1000" y="969"/>
                  </a:cubicBezTo>
                  <a:cubicBezTo>
                    <a:pt x="649" y="315"/>
                    <a:pt x="379" y="1"/>
                    <a:pt x="1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0"/>
            <p:cNvSpPr/>
            <p:nvPr/>
          </p:nvSpPr>
          <p:spPr>
            <a:xfrm>
              <a:off x="5221298" y="2387341"/>
              <a:ext cx="60701" cy="161937"/>
            </a:xfrm>
            <a:custGeom>
              <a:avLst/>
              <a:gdLst/>
              <a:ahLst/>
              <a:cxnLst/>
              <a:rect l="l" t="t" r="r" b="b"/>
              <a:pathLst>
                <a:path w="707" h="1886" extrusionOk="0">
                  <a:moveTo>
                    <a:pt x="364" y="0"/>
                  </a:moveTo>
                  <a:cubicBezTo>
                    <a:pt x="226" y="0"/>
                    <a:pt x="178" y="216"/>
                    <a:pt x="178" y="216"/>
                  </a:cubicBezTo>
                  <a:cubicBezTo>
                    <a:pt x="178" y="216"/>
                    <a:pt x="1" y="1550"/>
                    <a:pt x="26" y="1801"/>
                  </a:cubicBezTo>
                  <a:cubicBezTo>
                    <a:pt x="32" y="1860"/>
                    <a:pt x="48" y="1885"/>
                    <a:pt x="72" y="1885"/>
                  </a:cubicBezTo>
                  <a:cubicBezTo>
                    <a:pt x="148" y="1885"/>
                    <a:pt x="306" y="1616"/>
                    <a:pt x="480" y="1347"/>
                  </a:cubicBezTo>
                  <a:cubicBezTo>
                    <a:pt x="707" y="996"/>
                    <a:pt x="605" y="166"/>
                    <a:pt x="605" y="166"/>
                  </a:cubicBezTo>
                  <a:cubicBezTo>
                    <a:pt x="505" y="43"/>
                    <a:pt x="426" y="0"/>
                    <a:pt x="36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0"/>
            <p:cNvSpPr/>
            <p:nvPr/>
          </p:nvSpPr>
          <p:spPr>
            <a:xfrm>
              <a:off x="5217005" y="2382962"/>
              <a:ext cx="69029" cy="170695"/>
            </a:xfrm>
            <a:custGeom>
              <a:avLst/>
              <a:gdLst/>
              <a:ahLst/>
              <a:cxnLst/>
              <a:rect l="l" t="t" r="r" b="b"/>
              <a:pathLst>
                <a:path w="804" h="1988" extrusionOk="0">
                  <a:moveTo>
                    <a:pt x="413" y="101"/>
                  </a:moveTo>
                  <a:cubicBezTo>
                    <a:pt x="465" y="101"/>
                    <a:pt x="531" y="150"/>
                    <a:pt x="606" y="238"/>
                  </a:cubicBezTo>
                  <a:cubicBezTo>
                    <a:pt x="618" y="348"/>
                    <a:pt x="684" y="1063"/>
                    <a:pt x="487" y="1370"/>
                  </a:cubicBezTo>
                  <a:lnTo>
                    <a:pt x="415" y="1485"/>
                  </a:lnTo>
                  <a:cubicBezTo>
                    <a:pt x="319" y="1635"/>
                    <a:pt x="192" y="1837"/>
                    <a:pt x="133" y="1878"/>
                  </a:cubicBezTo>
                  <a:cubicBezTo>
                    <a:pt x="132" y="1872"/>
                    <a:pt x="130" y="1861"/>
                    <a:pt x="127" y="1846"/>
                  </a:cubicBezTo>
                  <a:cubicBezTo>
                    <a:pt x="102" y="1603"/>
                    <a:pt x="275" y="288"/>
                    <a:pt x="278" y="278"/>
                  </a:cubicBezTo>
                  <a:cubicBezTo>
                    <a:pt x="287" y="238"/>
                    <a:pt x="326" y="120"/>
                    <a:pt x="397" y="102"/>
                  </a:cubicBezTo>
                  <a:cubicBezTo>
                    <a:pt x="401" y="101"/>
                    <a:pt x="407" y="101"/>
                    <a:pt x="413" y="101"/>
                  </a:cubicBezTo>
                  <a:close/>
                  <a:moveTo>
                    <a:pt x="412" y="1"/>
                  </a:moveTo>
                  <a:cubicBezTo>
                    <a:pt x="399" y="1"/>
                    <a:pt x="386" y="2"/>
                    <a:pt x="373" y="5"/>
                  </a:cubicBezTo>
                  <a:cubicBezTo>
                    <a:pt x="230" y="39"/>
                    <a:pt x="183" y="236"/>
                    <a:pt x="177" y="262"/>
                  </a:cubicBezTo>
                  <a:cubicBezTo>
                    <a:pt x="170" y="318"/>
                    <a:pt x="1" y="1603"/>
                    <a:pt x="27" y="1858"/>
                  </a:cubicBezTo>
                  <a:cubicBezTo>
                    <a:pt x="30" y="1887"/>
                    <a:pt x="37" y="1971"/>
                    <a:pt x="104" y="1986"/>
                  </a:cubicBezTo>
                  <a:cubicBezTo>
                    <a:pt x="110" y="1987"/>
                    <a:pt x="117" y="1987"/>
                    <a:pt x="121" y="1987"/>
                  </a:cubicBezTo>
                  <a:cubicBezTo>
                    <a:pt x="211" y="1987"/>
                    <a:pt x="306" y="1843"/>
                    <a:pt x="500" y="1538"/>
                  </a:cubicBezTo>
                  <a:lnTo>
                    <a:pt x="572" y="1426"/>
                  </a:lnTo>
                  <a:cubicBezTo>
                    <a:pt x="804" y="1063"/>
                    <a:pt x="708" y="247"/>
                    <a:pt x="705" y="211"/>
                  </a:cubicBezTo>
                  <a:cubicBezTo>
                    <a:pt x="702" y="203"/>
                    <a:pt x="699" y="194"/>
                    <a:pt x="693" y="186"/>
                  </a:cubicBezTo>
                  <a:cubicBezTo>
                    <a:pt x="592" y="64"/>
                    <a:pt x="499" y="1"/>
                    <a:pt x="4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0"/>
            <p:cNvSpPr/>
            <p:nvPr/>
          </p:nvSpPr>
          <p:spPr>
            <a:xfrm>
              <a:off x="4740154" y="2222402"/>
              <a:ext cx="520382" cy="546343"/>
            </a:xfrm>
            <a:custGeom>
              <a:avLst/>
              <a:gdLst/>
              <a:ahLst/>
              <a:cxnLst/>
              <a:rect l="l" t="t" r="r" b="b"/>
              <a:pathLst>
                <a:path w="6061" h="6363" extrusionOk="0">
                  <a:moveTo>
                    <a:pt x="4740" y="1"/>
                  </a:moveTo>
                  <a:cubicBezTo>
                    <a:pt x="3891" y="1"/>
                    <a:pt x="1673" y="881"/>
                    <a:pt x="1209" y="1234"/>
                  </a:cubicBezTo>
                  <a:cubicBezTo>
                    <a:pt x="681" y="1636"/>
                    <a:pt x="628" y="2064"/>
                    <a:pt x="628" y="2064"/>
                  </a:cubicBezTo>
                  <a:cubicBezTo>
                    <a:pt x="628" y="2064"/>
                    <a:pt x="556" y="2041"/>
                    <a:pt x="464" y="2041"/>
                  </a:cubicBezTo>
                  <a:cubicBezTo>
                    <a:pt x="318" y="2041"/>
                    <a:pt x="122" y="2098"/>
                    <a:pt x="75" y="2389"/>
                  </a:cubicBezTo>
                  <a:cubicBezTo>
                    <a:pt x="0" y="2867"/>
                    <a:pt x="377" y="3647"/>
                    <a:pt x="604" y="3872"/>
                  </a:cubicBezTo>
                  <a:cubicBezTo>
                    <a:pt x="675" y="3942"/>
                    <a:pt x="750" y="3967"/>
                    <a:pt x="820" y="3967"/>
                  </a:cubicBezTo>
                  <a:cubicBezTo>
                    <a:pt x="976" y="3967"/>
                    <a:pt x="1107" y="3847"/>
                    <a:pt x="1107" y="3847"/>
                  </a:cubicBezTo>
                  <a:cubicBezTo>
                    <a:pt x="1107" y="3847"/>
                    <a:pt x="1334" y="4877"/>
                    <a:pt x="1761" y="5431"/>
                  </a:cubicBezTo>
                  <a:cubicBezTo>
                    <a:pt x="2121" y="5898"/>
                    <a:pt x="2785" y="6363"/>
                    <a:pt x="3406" y="6363"/>
                  </a:cubicBezTo>
                  <a:cubicBezTo>
                    <a:pt x="3522" y="6363"/>
                    <a:pt x="3637" y="6347"/>
                    <a:pt x="3748" y="6311"/>
                  </a:cubicBezTo>
                  <a:cubicBezTo>
                    <a:pt x="4451" y="6087"/>
                    <a:pt x="5306" y="4727"/>
                    <a:pt x="5633" y="3974"/>
                  </a:cubicBezTo>
                  <a:cubicBezTo>
                    <a:pt x="5958" y="3221"/>
                    <a:pt x="5810" y="2540"/>
                    <a:pt x="5933" y="2164"/>
                  </a:cubicBezTo>
                  <a:cubicBezTo>
                    <a:pt x="6060" y="1787"/>
                    <a:pt x="5481" y="356"/>
                    <a:pt x="5003" y="54"/>
                  </a:cubicBezTo>
                  <a:cubicBezTo>
                    <a:pt x="4946" y="17"/>
                    <a:pt x="4856" y="1"/>
                    <a:pt x="47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0"/>
            <p:cNvSpPr/>
            <p:nvPr/>
          </p:nvSpPr>
          <p:spPr>
            <a:xfrm>
              <a:off x="4740755" y="2327067"/>
              <a:ext cx="365667" cy="441591"/>
            </a:xfrm>
            <a:custGeom>
              <a:avLst/>
              <a:gdLst/>
              <a:ahLst/>
              <a:cxnLst/>
              <a:rect l="l" t="t" r="r" b="b"/>
              <a:pathLst>
                <a:path w="4259" h="5143" extrusionOk="0">
                  <a:moveTo>
                    <a:pt x="1224" y="0"/>
                  </a:moveTo>
                  <a:lnTo>
                    <a:pt x="1207" y="14"/>
                  </a:lnTo>
                  <a:cubicBezTo>
                    <a:pt x="678" y="416"/>
                    <a:pt x="630" y="843"/>
                    <a:pt x="630" y="843"/>
                  </a:cubicBezTo>
                  <a:cubicBezTo>
                    <a:pt x="630" y="843"/>
                    <a:pt x="558" y="820"/>
                    <a:pt x="465" y="820"/>
                  </a:cubicBezTo>
                  <a:cubicBezTo>
                    <a:pt x="319" y="820"/>
                    <a:pt x="123" y="877"/>
                    <a:pt x="77" y="1169"/>
                  </a:cubicBezTo>
                  <a:cubicBezTo>
                    <a:pt x="0" y="1646"/>
                    <a:pt x="379" y="2425"/>
                    <a:pt x="605" y="2652"/>
                  </a:cubicBezTo>
                  <a:cubicBezTo>
                    <a:pt x="675" y="2722"/>
                    <a:pt x="750" y="2746"/>
                    <a:pt x="821" y="2746"/>
                  </a:cubicBezTo>
                  <a:cubicBezTo>
                    <a:pt x="977" y="2746"/>
                    <a:pt x="1109" y="2626"/>
                    <a:pt x="1109" y="2626"/>
                  </a:cubicBezTo>
                  <a:cubicBezTo>
                    <a:pt x="1109" y="2626"/>
                    <a:pt x="1334" y="3655"/>
                    <a:pt x="1762" y="4211"/>
                  </a:cubicBezTo>
                  <a:cubicBezTo>
                    <a:pt x="2122" y="4676"/>
                    <a:pt x="2785" y="5142"/>
                    <a:pt x="3407" y="5142"/>
                  </a:cubicBezTo>
                  <a:cubicBezTo>
                    <a:pt x="3523" y="5142"/>
                    <a:pt x="3637" y="5126"/>
                    <a:pt x="3748" y="5091"/>
                  </a:cubicBezTo>
                  <a:cubicBezTo>
                    <a:pt x="3935" y="5017"/>
                    <a:pt x="4111" y="4905"/>
                    <a:pt x="4258" y="4759"/>
                  </a:cubicBezTo>
                  <a:lnTo>
                    <a:pt x="4258" y="4759"/>
                  </a:lnTo>
                  <a:cubicBezTo>
                    <a:pt x="3979" y="4889"/>
                    <a:pt x="3733" y="4955"/>
                    <a:pt x="3509" y="4955"/>
                  </a:cubicBezTo>
                  <a:cubicBezTo>
                    <a:pt x="3021" y="4955"/>
                    <a:pt x="2637" y="4641"/>
                    <a:pt x="2248" y="3999"/>
                  </a:cubicBezTo>
                  <a:cubicBezTo>
                    <a:pt x="1679" y="3063"/>
                    <a:pt x="1518" y="1422"/>
                    <a:pt x="1518" y="1422"/>
                  </a:cubicBezTo>
                  <a:cubicBezTo>
                    <a:pt x="1518" y="1422"/>
                    <a:pt x="1538" y="546"/>
                    <a:pt x="122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0"/>
            <p:cNvSpPr/>
            <p:nvPr/>
          </p:nvSpPr>
          <p:spPr>
            <a:xfrm>
              <a:off x="4735690" y="2218452"/>
              <a:ext cx="529483" cy="554586"/>
            </a:xfrm>
            <a:custGeom>
              <a:avLst/>
              <a:gdLst/>
              <a:ahLst/>
              <a:cxnLst/>
              <a:rect l="l" t="t" r="r" b="b"/>
              <a:pathLst>
                <a:path w="6167" h="6459" extrusionOk="0">
                  <a:moveTo>
                    <a:pt x="4794" y="94"/>
                  </a:moveTo>
                  <a:cubicBezTo>
                    <a:pt x="4901" y="94"/>
                    <a:pt x="4981" y="109"/>
                    <a:pt x="5029" y="139"/>
                  </a:cubicBezTo>
                  <a:cubicBezTo>
                    <a:pt x="5480" y="425"/>
                    <a:pt x="6055" y="1837"/>
                    <a:pt x="5937" y="2192"/>
                  </a:cubicBezTo>
                  <a:cubicBezTo>
                    <a:pt x="5885" y="2341"/>
                    <a:pt x="5878" y="2533"/>
                    <a:pt x="5869" y="2752"/>
                  </a:cubicBezTo>
                  <a:cubicBezTo>
                    <a:pt x="5854" y="3103"/>
                    <a:pt x="5835" y="3538"/>
                    <a:pt x="5636" y="3998"/>
                  </a:cubicBezTo>
                  <a:cubicBezTo>
                    <a:pt x="5334" y="4692"/>
                    <a:pt x="4481" y="6083"/>
                    <a:pt x="3781" y="6308"/>
                  </a:cubicBezTo>
                  <a:cubicBezTo>
                    <a:pt x="3675" y="6342"/>
                    <a:pt x="3565" y="6358"/>
                    <a:pt x="3454" y="6358"/>
                  </a:cubicBezTo>
                  <a:cubicBezTo>
                    <a:pt x="2868" y="6358"/>
                    <a:pt x="2225" y="5930"/>
                    <a:pt x="1850" y="5446"/>
                  </a:cubicBezTo>
                  <a:cubicBezTo>
                    <a:pt x="1434" y="4908"/>
                    <a:pt x="1207" y="3893"/>
                    <a:pt x="1206" y="3881"/>
                  </a:cubicBezTo>
                  <a:cubicBezTo>
                    <a:pt x="1202" y="3865"/>
                    <a:pt x="1190" y="3850"/>
                    <a:pt x="1172" y="3844"/>
                  </a:cubicBezTo>
                  <a:cubicBezTo>
                    <a:pt x="1169" y="3843"/>
                    <a:pt x="1163" y="3843"/>
                    <a:pt x="1157" y="3843"/>
                  </a:cubicBezTo>
                  <a:cubicBezTo>
                    <a:pt x="1147" y="3843"/>
                    <a:pt x="1134" y="3849"/>
                    <a:pt x="1126" y="3853"/>
                  </a:cubicBezTo>
                  <a:cubicBezTo>
                    <a:pt x="1120" y="3860"/>
                    <a:pt x="1007" y="3961"/>
                    <a:pt x="875" y="3961"/>
                  </a:cubicBezTo>
                  <a:cubicBezTo>
                    <a:pt x="816" y="3961"/>
                    <a:pt x="752" y="3940"/>
                    <a:pt x="693" y="3881"/>
                  </a:cubicBezTo>
                  <a:cubicBezTo>
                    <a:pt x="475" y="3663"/>
                    <a:pt x="107" y="2906"/>
                    <a:pt x="180" y="2443"/>
                  </a:cubicBezTo>
                  <a:cubicBezTo>
                    <a:pt x="198" y="2322"/>
                    <a:pt x="248" y="2232"/>
                    <a:pt x="328" y="2185"/>
                  </a:cubicBezTo>
                  <a:cubicBezTo>
                    <a:pt x="387" y="2148"/>
                    <a:pt x="457" y="2137"/>
                    <a:pt x="518" y="2137"/>
                  </a:cubicBezTo>
                  <a:cubicBezTo>
                    <a:pt x="600" y="2137"/>
                    <a:pt x="666" y="2157"/>
                    <a:pt x="668" y="2157"/>
                  </a:cubicBezTo>
                  <a:cubicBezTo>
                    <a:pt x="673" y="2159"/>
                    <a:pt x="679" y="2160"/>
                    <a:pt x="684" y="2160"/>
                  </a:cubicBezTo>
                  <a:cubicBezTo>
                    <a:pt x="693" y="2160"/>
                    <a:pt x="702" y="2157"/>
                    <a:pt x="711" y="2151"/>
                  </a:cubicBezTo>
                  <a:cubicBezTo>
                    <a:pt x="721" y="2142"/>
                    <a:pt x="730" y="2129"/>
                    <a:pt x="733" y="2114"/>
                  </a:cubicBezTo>
                  <a:cubicBezTo>
                    <a:pt x="733" y="2111"/>
                    <a:pt x="787" y="1701"/>
                    <a:pt x="1290" y="1318"/>
                  </a:cubicBezTo>
                  <a:cubicBezTo>
                    <a:pt x="1551" y="1122"/>
                    <a:pt x="2386" y="749"/>
                    <a:pt x="3194" y="471"/>
                  </a:cubicBezTo>
                  <a:cubicBezTo>
                    <a:pt x="3909" y="226"/>
                    <a:pt x="4475" y="94"/>
                    <a:pt x="4794" y="94"/>
                  </a:cubicBezTo>
                  <a:close/>
                  <a:moveTo>
                    <a:pt x="4800" y="0"/>
                  </a:moveTo>
                  <a:cubicBezTo>
                    <a:pt x="3917" y="0"/>
                    <a:pt x="1682" y="898"/>
                    <a:pt x="1230" y="1242"/>
                  </a:cubicBezTo>
                  <a:cubicBezTo>
                    <a:pt x="795" y="1572"/>
                    <a:pt x="674" y="1918"/>
                    <a:pt x="642" y="2051"/>
                  </a:cubicBezTo>
                  <a:cubicBezTo>
                    <a:pt x="610" y="2045"/>
                    <a:pt x="566" y="2039"/>
                    <a:pt x="518" y="2039"/>
                  </a:cubicBezTo>
                  <a:cubicBezTo>
                    <a:pt x="442" y="2039"/>
                    <a:pt x="353" y="2053"/>
                    <a:pt x="273" y="2102"/>
                  </a:cubicBezTo>
                  <a:cubicBezTo>
                    <a:pt x="170" y="2167"/>
                    <a:pt x="104" y="2278"/>
                    <a:pt x="80" y="2430"/>
                  </a:cubicBezTo>
                  <a:cubicBezTo>
                    <a:pt x="0" y="2929"/>
                    <a:pt x="384" y="3718"/>
                    <a:pt x="622" y="3955"/>
                  </a:cubicBezTo>
                  <a:cubicBezTo>
                    <a:pt x="702" y="4035"/>
                    <a:pt x="789" y="4064"/>
                    <a:pt x="873" y="4064"/>
                  </a:cubicBezTo>
                  <a:cubicBezTo>
                    <a:pt x="969" y="4064"/>
                    <a:pt x="1060" y="4026"/>
                    <a:pt x="1128" y="3981"/>
                  </a:cubicBezTo>
                  <a:cubicBezTo>
                    <a:pt x="1190" y="4232"/>
                    <a:pt x="1406" y="5035"/>
                    <a:pt x="1773" y="5508"/>
                  </a:cubicBezTo>
                  <a:cubicBezTo>
                    <a:pt x="2162" y="6014"/>
                    <a:pt x="2837" y="6459"/>
                    <a:pt x="3459" y="6459"/>
                  </a:cubicBezTo>
                  <a:cubicBezTo>
                    <a:pt x="3580" y="6459"/>
                    <a:pt x="3698" y="6441"/>
                    <a:pt x="3813" y="6407"/>
                  </a:cubicBezTo>
                  <a:cubicBezTo>
                    <a:pt x="4517" y="6180"/>
                    <a:pt x="5372" y="4861"/>
                    <a:pt x="5729" y="4042"/>
                  </a:cubicBezTo>
                  <a:cubicBezTo>
                    <a:pt x="5935" y="3564"/>
                    <a:pt x="5954" y="3119"/>
                    <a:pt x="5969" y="2760"/>
                  </a:cubicBezTo>
                  <a:cubicBezTo>
                    <a:pt x="5979" y="2547"/>
                    <a:pt x="5987" y="2363"/>
                    <a:pt x="6033" y="2228"/>
                  </a:cubicBezTo>
                  <a:cubicBezTo>
                    <a:pt x="6167" y="1825"/>
                    <a:pt x="5583" y="374"/>
                    <a:pt x="5082" y="57"/>
                  </a:cubicBezTo>
                  <a:cubicBezTo>
                    <a:pt x="5020" y="18"/>
                    <a:pt x="4923" y="0"/>
                    <a:pt x="48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0"/>
            <p:cNvSpPr/>
            <p:nvPr/>
          </p:nvSpPr>
          <p:spPr>
            <a:xfrm>
              <a:off x="4908434" y="2426752"/>
              <a:ext cx="145013" cy="21981"/>
            </a:xfrm>
            <a:custGeom>
              <a:avLst/>
              <a:gdLst/>
              <a:ahLst/>
              <a:cxnLst/>
              <a:rect l="l" t="t" r="r" b="b"/>
              <a:pathLst>
                <a:path w="1689" h="256" extrusionOk="0">
                  <a:moveTo>
                    <a:pt x="1068" y="1"/>
                  </a:moveTo>
                  <a:cubicBezTo>
                    <a:pt x="975" y="1"/>
                    <a:pt x="877" y="4"/>
                    <a:pt x="780" y="9"/>
                  </a:cubicBezTo>
                  <a:cubicBezTo>
                    <a:pt x="329" y="36"/>
                    <a:pt x="0" y="111"/>
                    <a:pt x="302" y="236"/>
                  </a:cubicBezTo>
                  <a:cubicBezTo>
                    <a:pt x="302" y="236"/>
                    <a:pt x="604" y="255"/>
                    <a:pt x="918" y="255"/>
                  </a:cubicBezTo>
                  <a:cubicBezTo>
                    <a:pt x="1233" y="255"/>
                    <a:pt x="1559" y="236"/>
                    <a:pt x="1609" y="161"/>
                  </a:cubicBezTo>
                  <a:cubicBezTo>
                    <a:pt x="1688" y="42"/>
                    <a:pt x="1410" y="1"/>
                    <a:pt x="10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0"/>
            <p:cNvSpPr/>
            <p:nvPr/>
          </p:nvSpPr>
          <p:spPr>
            <a:xfrm>
              <a:off x="4918995" y="2422287"/>
              <a:ext cx="134109" cy="30739"/>
            </a:xfrm>
            <a:custGeom>
              <a:avLst/>
              <a:gdLst/>
              <a:ahLst/>
              <a:cxnLst/>
              <a:rect l="l" t="t" r="r" b="b"/>
              <a:pathLst>
                <a:path w="1562" h="358" extrusionOk="0">
                  <a:moveTo>
                    <a:pt x="946" y="103"/>
                  </a:moveTo>
                  <a:cubicBezTo>
                    <a:pt x="1294" y="103"/>
                    <a:pt x="1435" y="147"/>
                    <a:pt x="1450" y="173"/>
                  </a:cubicBezTo>
                  <a:cubicBezTo>
                    <a:pt x="1450" y="173"/>
                    <a:pt x="1450" y="178"/>
                    <a:pt x="1444" y="185"/>
                  </a:cubicBezTo>
                  <a:cubicBezTo>
                    <a:pt x="1407" y="235"/>
                    <a:pt x="1127" y="257"/>
                    <a:pt x="782" y="257"/>
                  </a:cubicBezTo>
                  <a:cubicBezTo>
                    <a:pt x="595" y="257"/>
                    <a:pt x="388" y="251"/>
                    <a:pt x="191" y="238"/>
                  </a:cubicBezTo>
                  <a:cubicBezTo>
                    <a:pt x="150" y="221"/>
                    <a:pt x="129" y="207"/>
                    <a:pt x="119" y="198"/>
                  </a:cubicBezTo>
                  <a:cubicBezTo>
                    <a:pt x="157" y="173"/>
                    <a:pt x="305" y="131"/>
                    <a:pt x="658" y="112"/>
                  </a:cubicBezTo>
                  <a:cubicBezTo>
                    <a:pt x="767" y="106"/>
                    <a:pt x="862" y="103"/>
                    <a:pt x="946" y="103"/>
                  </a:cubicBezTo>
                  <a:close/>
                  <a:moveTo>
                    <a:pt x="953" y="1"/>
                  </a:moveTo>
                  <a:cubicBezTo>
                    <a:pt x="853" y="1"/>
                    <a:pt x="750" y="4"/>
                    <a:pt x="654" y="10"/>
                  </a:cubicBezTo>
                  <a:cubicBezTo>
                    <a:pt x="36" y="45"/>
                    <a:pt x="20" y="142"/>
                    <a:pt x="13" y="184"/>
                  </a:cubicBezTo>
                  <a:cubicBezTo>
                    <a:pt x="1" y="257"/>
                    <a:pt x="83" y="303"/>
                    <a:pt x="160" y="334"/>
                  </a:cubicBezTo>
                  <a:cubicBezTo>
                    <a:pt x="165" y="336"/>
                    <a:pt x="170" y="338"/>
                    <a:pt x="176" y="338"/>
                  </a:cubicBezTo>
                  <a:cubicBezTo>
                    <a:pt x="297" y="346"/>
                    <a:pt x="537" y="358"/>
                    <a:pt x="782" y="358"/>
                  </a:cubicBezTo>
                  <a:cubicBezTo>
                    <a:pt x="1119" y="358"/>
                    <a:pt x="1466" y="334"/>
                    <a:pt x="1526" y="238"/>
                  </a:cubicBezTo>
                  <a:cubicBezTo>
                    <a:pt x="1562" y="187"/>
                    <a:pt x="1547" y="144"/>
                    <a:pt x="1535" y="125"/>
                  </a:cubicBezTo>
                  <a:cubicBezTo>
                    <a:pt x="1481" y="29"/>
                    <a:pt x="1227" y="1"/>
                    <a:pt x="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0"/>
            <p:cNvSpPr/>
            <p:nvPr/>
          </p:nvSpPr>
          <p:spPr>
            <a:xfrm>
              <a:off x="5121789" y="2418337"/>
              <a:ext cx="110842" cy="23612"/>
            </a:xfrm>
            <a:custGeom>
              <a:avLst/>
              <a:gdLst/>
              <a:ahLst/>
              <a:cxnLst/>
              <a:rect l="l" t="t" r="r" b="b"/>
              <a:pathLst>
                <a:path w="1291" h="275" extrusionOk="0">
                  <a:moveTo>
                    <a:pt x="1147" y="0"/>
                  </a:moveTo>
                  <a:cubicBezTo>
                    <a:pt x="1129" y="0"/>
                    <a:pt x="1109" y="3"/>
                    <a:pt x="1086" y="9"/>
                  </a:cubicBezTo>
                  <a:cubicBezTo>
                    <a:pt x="1086" y="9"/>
                    <a:pt x="181" y="34"/>
                    <a:pt x="56" y="184"/>
                  </a:cubicBezTo>
                  <a:cubicBezTo>
                    <a:pt x="0" y="251"/>
                    <a:pt x="172" y="274"/>
                    <a:pt x="396" y="274"/>
                  </a:cubicBezTo>
                  <a:cubicBezTo>
                    <a:pt x="677" y="274"/>
                    <a:pt x="1039" y="238"/>
                    <a:pt x="1138" y="211"/>
                  </a:cubicBezTo>
                  <a:cubicBezTo>
                    <a:pt x="1291" y="163"/>
                    <a:pt x="1289" y="0"/>
                    <a:pt x="1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0"/>
            <p:cNvSpPr/>
            <p:nvPr/>
          </p:nvSpPr>
          <p:spPr>
            <a:xfrm>
              <a:off x="5120759" y="2414044"/>
              <a:ext cx="114534" cy="32027"/>
            </a:xfrm>
            <a:custGeom>
              <a:avLst/>
              <a:gdLst/>
              <a:ahLst/>
              <a:cxnLst/>
              <a:rect l="l" t="t" r="r" b="b"/>
              <a:pathLst>
                <a:path w="1334" h="373" extrusionOk="0">
                  <a:moveTo>
                    <a:pt x="1158" y="99"/>
                  </a:moveTo>
                  <a:cubicBezTo>
                    <a:pt x="1188" y="99"/>
                    <a:pt x="1209" y="109"/>
                    <a:pt x="1214" y="126"/>
                  </a:cubicBezTo>
                  <a:cubicBezTo>
                    <a:pt x="1222" y="150"/>
                    <a:pt x="1201" y="191"/>
                    <a:pt x="1135" y="209"/>
                  </a:cubicBezTo>
                  <a:cubicBezTo>
                    <a:pt x="1019" y="243"/>
                    <a:pt x="662" y="272"/>
                    <a:pt x="399" y="272"/>
                  </a:cubicBezTo>
                  <a:cubicBezTo>
                    <a:pt x="275" y="272"/>
                    <a:pt x="172" y="265"/>
                    <a:pt x="124" y="250"/>
                  </a:cubicBezTo>
                  <a:cubicBezTo>
                    <a:pt x="243" y="166"/>
                    <a:pt x="753" y="118"/>
                    <a:pt x="1098" y="107"/>
                  </a:cubicBezTo>
                  <a:cubicBezTo>
                    <a:pt x="1101" y="107"/>
                    <a:pt x="1105" y="106"/>
                    <a:pt x="1108" y="106"/>
                  </a:cubicBezTo>
                  <a:cubicBezTo>
                    <a:pt x="1127" y="101"/>
                    <a:pt x="1143" y="99"/>
                    <a:pt x="1158" y="99"/>
                  </a:cubicBezTo>
                  <a:close/>
                  <a:moveTo>
                    <a:pt x="1159" y="0"/>
                  </a:moveTo>
                  <a:cubicBezTo>
                    <a:pt x="1139" y="0"/>
                    <a:pt x="1116" y="3"/>
                    <a:pt x="1092" y="9"/>
                  </a:cubicBezTo>
                  <a:cubicBezTo>
                    <a:pt x="924" y="12"/>
                    <a:pt x="162" y="44"/>
                    <a:pt x="30" y="202"/>
                  </a:cubicBezTo>
                  <a:cubicBezTo>
                    <a:pt x="3" y="233"/>
                    <a:pt x="0" y="268"/>
                    <a:pt x="18" y="297"/>
                  </a:cubicBezTo>
                  <a:cubicBezTo>
                    <a:pt x="55" y="355"/>
                    <a:pt x="217" y="373"/>
                    <a:pt x="408" y="373"/>
                  </a:cubicBezTo>
                  <a:cubicBezTo>
                    <a:pt x="716" y="373"/>
                    <a:pt x="1098" y="325"/>
                    <a:pt x="1164" y="309"/>
                  </a:cubicBezTo>
                  <a:cubicBezTo>
                    <a:pt x="1288" y="272"/>
                    <a:pt x="1334" y="177"/>
                    <a:pt x="1313" y="103"/>
                  </a:cubicBezTo>
                  <a:cubicBezTo>
                    <a:pt x="1299" y="47"/>
                    <a:pt x="1246" y="0"/>
                    <a:pt x="1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0"/>
            <p:cNvSpPr/>
            <p:nvPr/>
          </p:nvSpPr>
          <p:spPr>
            <a:xfrm>
              <a:off x="4929641" y="2481703"/>
              <a:ext cx="119685" cy="30224"/>
            </a:xfrm>
            <a:custGeom>
              <a:avLst/>
              <a:gdLst/>
              <a:ahLst/>
              <a:cxnLst/>
              <a:rect l="l" t="t" r="r" b="b"/>
              <a:pathLst>
                <a:path w="1394" h="352" extrusionOk="0">
                  <a:moveTo>
                    <a:pt x="1337" y="1"/>
                  </a:moveTo>
                  <a:cubicBezTo>
                    <a:pt x="1324" y="1"/>
                    <a:pt x="1310" y="6"/>
                    <a:pt x="1301" y="16"/>
                  </a:cubicBezTo>
                  <a:cubicBezTo>
                    <a:pt x="1155" y="169"/>
                    <a:pt x="953" y="253"/>
                    <a:pt x="740" y="253"/>
                  </a:cubicBezTo>
                  <a:cubicBezTo>
                    <a:pt x="730" y="253"/>
                    <a:pt x="719" y="253"/>
                    <a:pt x="708" y="252"/>
                  </a:cubicBezTo>
                  <a:cubicBezTo>
                    <a:pt x="698" y="253"/>
                    <a:pt x="688" y="253"/>
                    <a:pt x="678" y="253"/>
                  </a:cubicBezTo>
                  <a:cubicBezTo>
                    <a:pt x="463" y="253"/>
                    <a:pt x="254" y="178"/>
                    <a:pt x="89" y="38"/>
                  </a:cubicBezTo>
                  <a:cubicBezTo>
                    <a:pt x="80" y="30"/>
                    <a:pt x="69" y="26"/>
                    <a:pt x="57" y="26"/>
                  </a:cubicBezTo>
                  <a:cubicBezTo>
                    <a:pt x="43" y="26"/>
                    <a:pt x="29" y="32"/>
                    <a:pt x="18" y="44"/>
                  </a:cubicBezTo>
                  <a:cubicBezTo>
                    <a:pt x="1" y="64"/>
                    <a:pt x="2" y="96"/>
                    <a:pt x="24" y="114"/>
                  </a:cubicBezTo>
                  <a:cubicBezTo>
                    <a:pt x="208" y="269"/>
                    <a:pt x="441" y="351"/>
                    <a:pt x="678" y="351"/>
                  </a:cubicBezTo>
                  <a:cubicBezTo>
                    <a:pt x="688" y="351"/>
                    <a:pt x="698" y="351"/>
                    <a:pt x="708" y="351"/>
                  </a:cubicBezTo>
                  <a:lnTo>
                    <a:pt x="746" y="351"/>
                  </a:lnTo>
                  <a:cubicBezTo>
                    <a:pt x="982" y="351"/>
                    <a:pt x="1209" y="254"/>
                    <a:pt x="1374" y="86"/>
                  </a:cubicBezTo>
                  <a:cubicBezTo>
                    <a:pt x="1393" y="66"/>
                    <a:pt x="1393" y="33"/>
                    <a:pt x="1373" y="15"/>
                  </a:cubicBezTo>
                  <a:cubicBezTo>
                    <a:pt x="1363" y="6"/>
                    <a:pt x="1350" y="1"/>
                    <a:pt x="1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0"/>
            <p:cNvSpPr/>
            <p:nvPr/>
          </p:nvSpPr>
          <p:spPr>
            <a:xfrm>
              <a:off x="5121446" y="2483678"/>
              <a:ext cx="96246" cy="30309"/>
            </a:xfrm>
            <a:custGeom>
              <a:avLst/>
              <a:gdLst/>
              <a:ahLst/>
              <a:cxnLst/>
              <a:rect l="l" t="t" r="r" b="b"/>
              <a:pathLst>
                <a:path w="1121" h="353" extrusionOk="0">
                  <a:moveTo>
                    <a:pt x="1064" y="1"/>
                  </a:moveTo>
                  <a:cubicBezTo>
                    <a:pt x="1047" y="1"/>
                    <a:pt x="1032" y="9"/>
                    <a:pt x="1022" y="23"/>
                  </a:cubicBezTo>
                  <a:cubicBezTo>
                    <a:pt x="923" y="165"/>
                    <a:pt x="757" y="251"/>
                    <a:pt x="589" y="251"/>
                  </a:cubicBezTo>
                  <a:cubicBezTo>
                    <a:pt x="587" y="251"/>
                    <a:pt x="586" y="251"/>
                    <a:pt x="585" y="251"/>
                  </a:cubicBezTo>
                  <a:cubicBezTo>
                    <a:pt x="403" y="251"/>
                    <a:pt x="228" y="185"/>
                    <a:pt x="91" y="63"/>
                  </a:cubicBezTo>
                  <a:cubicBezTo>
                    <a:pt x="81" y="54"/>
                    <a:pt x="69" y="50"/>
                    <a:pt x="57" y="50"/>
                  </a:cubicBezTo>
                  <a:cubicBezTo>
                    <a:pt x="43" y="50"/>
                    <a:pt x="30" y="56"/>
                    <a:pt x="20" y="67"/>
                  </a:cubicBezTo>
                  <a:cubicBezTo>
                    <a:pt x="1" y="89"/>
                    <a:pt x="2" y="120"/>
                    <a:pt x="23" y="139"/>
                  </a:cubicBezTo>
                  <a:cubicBezTo>
                    <a:pt x="178" y="276"/>
                    <a:pt x="378" y="353"/>
                    <a:pt x="585" y="353"/>
                  </a:cubicBezTo>
                  <a:lnTo>
                    <a:pt x="589" y="353"/>
                  </a:lnTo>
                  <a:cubicBezTo>
                    <a:pt x="797" y="353"/>
                    <a:pt x="988" y="251"/>
                    <a:pt x="1105" y="79"/>
                  </a:cubicBezTo>
                  <a:cubicBezTo>
                    <a:pt x="1121" y="55"/>
                    <a:pt x="1114" y="24"/>
                    <a:pt x="1091" y="10"/>
                  </a:cubicBezTo>
                  <a:cubicBezTo>
                    <a:pt x="1083" y="4"/>
                    <a:pt x="1073" y="1"/>
                    <a:pt x="10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0"/>
            <p:cNvSpPr/>
            <p:nvPr/>
          </p:nvSpPr>
          <p:spPr>
            <a:xfrm>
              <a:off x="5041599" y="2442636"/>
              <a:ext cx="81135" cy="161336"/>
            </a:xfrm>
            <a:custGeom>
              <a:avLst/>
              <a:gdLst/>
              <a:ahLst/>
              <a:cxnLst/>
              <a:rect l="l" t="t" r="r" b="b"/>
              <a:pathLst>
                <a:path w="945" h="1879" extrusionOk="0">
                  <a:moveTo>
                    <a:pt x="886" y="1"/>
                  </a:moveTo>
                  <a:cubicBezTo>
                    <a:pt x="876" y="1"/>
                    <a:pt x="866" y="4"/>
                    <a:pt x="857" y="10"/>
                  </a:cubicBezTo>
                  <a:cubicBezTo>
                    <a:pt x="685" y="135"/>
                    <a:pt x="596" y="353"/>
                    <a:pt x="636" y="561"/>
                  </a:cubicBezTo>
                  <a:cubicBezTo>
                    <a:pt x="708" y="1062"/>
                    <a:pt x="707" y="1644"/>
                    <a:pt x="635" y="1693"/>
                  </a:cubicBezTo>
                  <a:cubicBezTo>
                    <a:pt x="555" y="1741"/>
                    <a:pt x="482" y="1779"/>
                    <a:pt x="414" y="1779"/>
                  </a:cubicBezTo>
                  <a:cubicBezTo>
                    <a:pt x="356" y="1779"/>
                    <a:pt x="301" y="1752"/>
                    <a:pt x="247" y="1680"/>
                  </a:cubicBezTo>
                  <a:lnTo>
                    <a:pt x="97" y="1479"/>
                  </a:lnTo>
                  <a:cubicBezTo>
                    <a:pt x="87" y="1466"/>
                    <a:pt x="72" y="1459"/>
                    <a:pt x="56" y="1459"/>
                  </a:cubicBezTo>
                  <a:cubicBezTo>
                    <a:pt x="46" y="1459"/>
                    <a:pt x="35" y="1463"/>
                    <a:pt x="26" y="1469"/>
                  </a:cubicBezTo>
                  <a:cubicBezTo>
                    <a:pt x="4" y="1485"/>
                    <a:pt x="1" y="1518"/>
                    <a:pt x="17" y="1540"/>
                  </a:cubicBezTo>
                  <a:lnTo>
                    <a:pt x="169" y="1740"/>
                  </a:lnTo>
                  <a:cubicBezTo>
                    <a:pt x="247" y="1843"/>
                    <a:pt x="333" y="1879"/>
                    <a:pt x="414" y="1879"/>
                  </a:cubicBezTo>
                  <a:cubicBezTo>
                    <a:pt x="520" y="1879"/>
                    <a:pt x="620" y="1818"/>
                    <a:pt x="688" y="1779"/>
                  </a:cubicBezTo>
                  <a:cubicBezTo>
                    <a:pt x="885" y="1659"/>
                    <a:pt x="738" y="557"/>
                    <a:pt x="736" y="545"/>
                  </a:cubicBezTo>
                  <a:cubicBezTo>
                    <a:pt x="702" y="371"/>
                    <a:pt x="775" y="193"/>
                    <a:pt x="916" y="91"/>
                  </a:cubicBezTo>
                  <a:cubicBezTo>
                    <a:pt x="938" y="75"/>
                    <a:pt x="944" y="44"/>
                    <a:pt x="928" y="22"/>
                  </a:cubicBezTo>
                  <a:cubicBezTo>
                    <a:pt x="917" y="8"/>
                    <a:pt x="901" y="1"/>
                    <a:pt x="8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0"/>
            <p:cNvSpPr/>
            <p:nvPr/>
          </p:nvSpPr>
          <p:spPr>
            <a:xfrm>
              <a:off x="5031296" y="2647415"/>
              <a:ext cx="57009" cy="14425"/>
            </a:xfrm>
            <a:custGeom>
              <a:avLst/>
              <a:gdLst/>
              <a:ahLst/>
              <a:cxnLst/>
              <a:rect l="l" t="t" r="r" b="b"/>
              <a:pathLst>
                <a:path w="664" h="168" extrusionOk="0">
                  <a:moveTo>
                    <a:pt x="608" y="1"/>
                  </a:moveTo>
                  <a:cubicBezTo>
                    <a:pt x="588" y="1"/>
                    <a:pt x="572" y="12"/>
                    <a:pt x="563" y="27"/>
                  </a:cubicBezTo>
                  <a:cubicBezTo>
                    <a:pt x="553" y="35"/>
                    <a:pt x="503" y="66"/>
                    <a:pt x="313" y="66"/>
                  </a:cubicBezTo>
                  <a:cubicBezTo>
                    <a:pt x="246" y="66"/>
                    <a:pt x="163" y="62"/>
                    <a:pt x="58" y="52"/>
                  </a:cubicBezTo>
                  <a:cubicBezTo>
                    <a:pt x="55" y="52"/>
                    <a:pt x="53" y="52"/>
                    <a:pt x="51" y="52"/>
                  </a:cubicBezTo>
                  <a:cubicBezTo>
                    <a:pt x="27" y="52"/>
                    <a:pt x="4" y="72"/>
                    <a:pt x="3" y="98"/>
                  </a:cubicBezTo>
                  <a:cubicBezTo>
                    <a:pt x="0" y="126"/>
                    <a:pt x="21" y="151"/>
                    <a:pt x="49" y="153"/>
                  </a:cubicBezTo>
                  <a:cubicBezTo>
                    <a:pt x="152" y="164"/>
                    <a:pt x="239" y="167"/>
                    <a:pt x="311" y="167"/>
                  </a:cubicBezTo>
                  <a:cubicBezTo>
                    <a:pt x="581" y="167"/>
                    <a:pt x="644" y="108"/>
                    <a:pt x="657" y="63"/>
                  </a:cubicBezTo>
                  <a:cubicBezTo>
                    <a:pt x="663" y="35"/>
                    <a:pt x="647" y="10"/>
                    <a:pt x="621" y="2"/>
                  </a:cubicBezTo>
                  <a:cubicBezTo>
                    <a:pt x="616" y="1"/>
                    <a:pt x="612" y="1"/>
                    <a:pt x="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0"/>
            <p:cNvSpPr/>
            <p:nvPr/>
          </p:nvSpPr>
          <p:spPr>
            <a:xfrm>
              <a:off x="4654260" y="1983021"/>
              <a:ext cx="628133" cy="556990"/>
            </a:xfrm>
            <a:custGeom>
              <a:avLst/>
              <a:gdLst/>
              <a:ahLst/>
              <a:cxnLst/>
              <a:rect l="l" t="t" r="r" b="b"/>
              <a:pathLst>
                <a:path w="7316" h="6487" extrusionOk="0">
                  <a:moveTo>
                    <a:pt x="4089" y="0"/>
                  </a:moveTo>
                  <a:cubicBezTo>
                    <a:pt x="3823" y="0"/>
                    <a:pt x="3541" y="24"/>
                    <a:pt x="3244" y="77"/>
                  </a:cubicBezTo>
                  <a:cubicBezTo>
                    <a:pt x="3244" y="77"/>
                    <a:pt x="1511" y="202"/>
                    <a:pt x="755" y="1408"/>
                  </a:cubicBezTo>
                  <a:cubicBezTo>
                    <a:pt x="0" y="2615"/>
                    <a:pt x="907" y="4348"/>
                    <a:pt x="1107" y="4601"/>
                  </a:cubicBezTo>
                  <a:cubicBezTo>
                    <a:pt x="1321" y="4911"/>
                    <a:pt x="1467" y="5263"/>
                    <a:pt x="1534" y="5631"/>
                  </a:cubicBezTo>
                  <a:cubicBezTo>
                    <a:pt x="1585" y="5933"/>
                    <a:pt x="1860" y="6486"/>
                    <a:pt x="1962" y="6486"/>
                  </a:cubicBezTo>
                  <a:cubicBezTo>
                    <a:pt x="2063" y="6486"/>
                    <a:pt x="1860" y="6134"/>
                    <a:pt x="2012" y="5933"/>
                  </a:cubicBezTo>
                  <a:cubicBezTo>
                    <a:pt x="2180" y="5746"/>
                    <a:pt x="2364" y="5580"/>
                    <a:pt x="2565" y="5429"/>
                  </a:cubicBezTo>
                  <a:lnTo>
                    <a:pt x="2565" y="5429"/>
                  </a:lnTo>
                  <a:cubicBezTo>
                    <a:pt x="2565" y="5429"/>
                    <a:pt x="2341" y="5875"/>
                    <a:pt x="2477" y="5875"/>
                  </a:cubicBezTo>
                  <a:cubicBezTo>
                    <a:pt x="2492" y="5875"/>
                    <a:pt x="2513" y="5870"/>
                    <a:pt x="2538" y="5857"/>
                  </a:cubicBezTo>
                  <a:cubicBezTo>
                    <a:pt x="2789" y="5732"/>
                    <a:pt x="3795" y="4953"/>
                    <a:pt x="3870" y="4953"/>
                  </a:cubicBezTo>
                  <a:cubicBezTo>
                    <a:pt x="3921" y="4953"/>
                    <a:pt x="3880" y="5173"/>
                    <a:pt x="4006" y="5173"/>
                  </a:cubicBezTo>
                  <a:cubicBezTo>
                    <a:pt x="4065" y="5173"/>
                    <a:pt x="4162" y="5123"/>
                    <a:pt x="4324" y="4978"/>
                  </a:cubicBezTo>
                  <a:cubicBezTo>
                    <a:pt x="4827" y="4526"/>
                    <a:pt x="5882" y="3746"/>
                    <a:pt x="5882" y="3746"/>
                  </a:cubicBezTo>
                  <a:cubicBezTo>
                    <a:pt x="5882" y="3746"/>
                    <a:pt x="6336" y="4751"/>
                    <a:pt x="6510" y="4978"/>
                  </a:cubicBezTo>
                  <a:cubicBezTo>
                    <a:pt x="6628" y="5152"/>
                    <a:pt x="6704" y="5348"/>
                    <a:pt x="6737" y="5558"/>
                  </a:cubicBezTo>
                  <a:cubicBezTo>
                    <a:pt x="6737" y="5558"/>
                    <a:pt x="7062" y="5256"/>
                    <a:pt x="7191" y="4578"/>
                  </a:cubicBezTo>
                  <a:cubicBezTo>
                    <a:pt x="7316" y="3900"/>
                    <a:pt x="7014" y="2716"/>
                    <a:pt x="7014" y="2716"/>
                  </a:cubicBezTo>
                  <a:cubicBezTo>
                    <a:pt x="7014" y="2716"/>
                    <a:pt x="7239" y="2264"/>
                    <a:pt x="6889" y="1461"/>
                  </a:cubicBezTo>
                  <a:cubicBezTo>
                    <a:pt x="6589" y="774"/>
                    <a:pt x="5598" y="0"/>
                    <a:pt x="40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0"/>
            <p:cNvSpPr/>
            <p:nvPr/>
          </p:nvSpPr>
          <p:spPr>
            <a:xfrm>
              <a:off x="4929646" y="1983278"/>
              <a:ext cx="371334" cy="476623"/>
            </a:xfrm>
            <a:custGeom>
              <a:avLst/>
              <a:gdLst/>
              <a:ahLst/>
              <a:cxnLst/>
              <a:rect l="l" t="t" r="r" b="b"/>
              <a:pathLst>
                <a:path w="4325" h="5551" extrusionOk="0">
                  <a:moveTo>
                    <a:pt x="1251" y="0"/>
                  </a:moveTo>
                  <a:lnTo>
                    <a:pt x="1251" y="0"/>
                  </a:lnTo>
                  <a:cubicBezTo>
                    <a:pt x="1619" y="111"/>
                    <a:pt x="2214" y="341"/>
                    <a:pt x="2105" y="556"/>
                  </a:cubicBezTo>
                  <a:cubicBezTo>
                    <a:pt x="1957" y="847"/>
                    <a:pt x="263" y="1741"/>
                    <a:pt x="606" y="1741"/>
                  </a:cubicBezTo>
                  <a:cubicBezTo>
                    <a:pt x="612" y="1741"/>
                    <a:pt x="618" y="1741"/>
                    <a:pt x="624" y="1741"/>
                  </a:cubicBezTo>
                  <a:cubicBezTo>
                    <a:pt x="939" y="1718"/>
                    <a:pt x="1834" y="1150"/>
                    <a:pt x="2286" y="1150"/>
                  </a:cubicBezTo>
                  <a:cubicBezTo>
                    <a:pt x="2429" y="1150"/>
                    <a:pt x="2527" y="1207"/>
                    <a:pt x="2549" y="1356"/>
                  </a:cubicBezTo>
                  <a:cubicBezTo>
                    <a:pt x="2639" y="1976"/>
                    <a:pt x="1" y="3399"/>
                    <a:pt x="539" y="3487"/>
                  </a:cubicBezTo>
                  <a:cubicBezTo>
                    <a:pt x="550" y="3489"/>
                    <a:pt x="561" y="3490"/>
                    <a:pt x="574" y="3490"/>
                  </a:cubicBezTo>
                  <a:cubicBezTo>
                    <a:pt x="1082" y="3490"/>
                    <a:pt x="2839" y="2016"/>
                    <a:pt x="3106" y="2016"/>
                  </a:cubicBezTo>
                  <a:cubicBezTo>
                    <a:pt x="3155" y="2016"/>
                    <a:pt x="3154" y="2065"/>
                    <a:pt x="3087" y="2181"/>
                  </a:cubicBezTo>
                  <a:cubicBezTo>
                    <a:pt x="2714" y="2825"/>
                    <a:pt x="1405" y="4555"/>
                    <a:pt x="1289" y="5008"/>
                  </a:cubicBezTo>
                  <a:cubicBezTo>
                    <a:pt x="1305" y="4996"/>
                    <a:pt x="1318" y="4984"/>
                    <a:pt x="1335" y="4970"/>
                  </a:cubicBezTo>
                  <a:cubicBezTo>
                    <a:pt x="1837" y="4517"/>
                    <a:pt x="2894" y="3738"/>
                    <a:pt x="2894" y="3738"/>
                  </a:cubicBezTo>
                  <a:cubicBezTo>
                    <a:pt x="2894" y="3738"/>
                    <a:pt x="2910" y="3774"/>
                    <a:pt x="2938" y="3839"/>
                  </a:cubicBezTo>
                  <a:cubicBezTo>
                    <a:pt x="3352" y="3437"/>
                    <a:pt x="3679" y="3102"/>
                    <a:pt x="3679" y="3102"/>
                  </a:cubicBezTo>
                  <a:cubicBezTo>
                    <a:pt x="3753" y="3434"/>
                    <a:pt x="3803" y="3768"/>
                    <a:pt x="3830" y="4107"/>
                  </a:cubicBezTo>
                  <a:cubicBezTo>
                    <a:pt x="3855" y="4392"/>
                    <a:pt x="3734" y="4794"/>
                    <a:pt x="3634" y="5161"/>
                  </a:cubicBezTo>
                  <a:cubicBezTo>
                    <a:pt x="3687" y="5285"/>
                    <a:pt x="3727" y="5416"/>
                    <a:pt x="3749" y="5550"/>
                  </a:cubicBezTo>
                  <a:cubicBezTo>
                    <a:pt x="3749" y="5550"/>
                    <a:pt x="4074" y="5248"/>
                    <a:pt x="4201" y="4570"/>
                  </a:cubicBezTo>
                  <a:cubicBezTo>
                    <a:pt x="4325" y="3891"/>
                    <a:pt x="4020" y="2712"/>
                    <a:pt x="4020" y="2712"/>
                  </a:cubicBezTo>
                  <a:cubicBezTo>
                    <a:pt x="4020" y="2712"/>
                    <a:pt x="4245" y="2258"/>
                    <a:pt x="3893" y="1455"/>
                  </a:cubicBezTo>
                  <a:cubicBezTo>
                    <a:pt x="3604" y="793"/>
                    <a:pt x="2673" y="47"/>
                    <a:pt x="1251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0"/>
            <p:cNvSpPr/>
            <p:nvPr/>
          </p:nvSpPr>
          <p:spPr>
            <a:xfrm>
              <a:off x="4647821" y="1974796"/>
              <a:ext cx="638179" cy="565576"/>
            </a:xfrm>
            <a:custGeom>
              <a:avLst/>
              <a:gdLst/>
              <a:ahLst/>
              <a:cxnLst/>
              <a:rect l="l" t="t" r="r" b="b"/>
              <a:pathLst>
                <a:path w="7433" h="6587" extrusionOk="0">
                  <a:moveTo>
                    <a:pt x="4075" y="116"/>
                  </a:moveTo>
                  <a:cubicBezTo>
                    <a:pt x="5133" y="116"/>
                    <a:pt x="6449" y="460"/>
                    <a:pt x="6919" y="1532"/>
                  </a:cubicBezTo>
                  <a:cubicBezTo>
                    <a:pt x="7255" y="2303"/>
                    <a:pt x="7048" y="2742"/>
                    <a:pt x="7046" y="2746"/>
                  </a:cubicBezTo>
                  <a:cubicBezTo>
                    <a:pt x="7040" y="2756"/>
                    <a:pt x="7039" y="2770"/>
                    <a:pt x="7042" y="2782"/>
                  </a:cubicBezTo>
                  <a:cubicBezTo>
                    <a:pt x="7046" y="2792"/>
                    <a:pt x="7339" y="3961"/>
                    <a:pt x="7217" y="4619"/>
                  </a:cubicBezTo>
                  <a:cubicBezTo>
                    <a:pt x="7130" y="5088"/>
                    <a:pt x="6944" y="5375"/>
                    <a:pt x="6846" y="5498"/>
                  </a:cubicBezTo>
                  <a:cubicBezTo>
                    <a:pt x="6804" y="5321"/>
                    <a:pt x="6731" y="5151"/>
                    <a:pt x="6627" y="5000"/>
                  </a:cubicBezTo>
                  <a:cubicBezTo>
                    <a:pt x="6457" y="4780"/>
                    <a:pt x="6009" y="3787"/>
                    <a:pt x="6004" y="3778"/>
                  </a:cubicBezTo>
                  <a:cubicBezTo>
                    <a:pt x="6000" y="3765"/>
                    <a:pt x="5986" y="3754"/>
                    <a:pt x="5972" y="3750"/>
                  </a:cubicBezTo>
                  <a:cubicBezTo>
                    <a:pt x="5967" y="3748"/>
                    <a:pt x="5962" y="3747"/>
                    <a:pt x="5958" y="3747"/>
                  </a:cubicBezTo>
                  <a:cubicBezTo>
                    <a:pt x="5948" y="3747"/>
                    <a:pt x="5938" y="3751"/>
                    <a:pt x="5929" y="3757"/>
                  </a:cubicBezTo>
                  <a:cubicBezTo>
                    <a:pt x="5919" y="3765"/>
                    <a:pt x="4866" y="4543"/>
                    <a:pt x="4367" y="4992"/>
                  </a:cubicBezTo>
                  <a:cubicBezTo>
                    <a:pt x="4193" y="5150"/>
                    <a:pt x="4114" y="5174"/>
                    <a:pt x="4084" y="5174"/>
                  </a:cubicBezTo>
                  <a:cubicBezTo>
                    <a:pt x="4077" y="5174"/>
                    <a:pt x="4073" y="5173"/>
                    <a:pt x="4071" y="5172"/>
                  </a:cubicBezTo>
                  <a:cubicBezTo>
                    <a:pt x="4047" y="5163"/>
                    <a:pt x="4037" y="5106"/>
                    <a:pt x="4029" y="5069"/>
                  </a:cubicBezTo>
                  <a:cubicBezTo>
                    <a:pt x="4020" y="5020"/>
                    <a:pt x="4010" y="4954"/>
                    <a:pt x="3947" y="4954"/>
                  </a:cubicBezTo>
                  <a:cubicBezTo>
                    <a:pt x="3903" y="4954"/>
                    <a:pt x="3804" y="5017"/>
                    <a:pt x="3322" y="5364"/>
                  </a:cubicBezTo>
                  <a:cubicBezTo>
                    <a:pt x="3039" y="5570"/>
                    <a:pt x="2716" y="5803"/>
                    <a:pt x="2592" y="5863"/>
                  </a:cubicBezTo>
                  <a:cubicBezTo>
                    <a:pt x="2576" y="5872"/>
                    <a:pt x="2566" y="5875"/>
                    <a:pt x="2560" y="5876"/>
                  </a:cubicBezTo>
                  <a:cubicBezTo>
                    <a:pt x="2551" y="5828"/>
                    <a:pt x="2606" y="5661"/>
                    <a:pt x="2685" y="5504"/>
                  </a:cubicBezTo>
                  <a:cubicBezTo>
                    <a:pt x="2694" y="5484"/>
                    <a:pt x="2691" y="5458"/>
                    <a:pt x="2672" y="5443"/>
                  </a:cubicBezTo>
                  <a:cubicBezTo>
                    <a:pt x="2663" y="5435"/>
                    <a:pt x="2651" y="5431"/>
                    <a:pt x="2639" y="5431"/>
                  </a:cubicBezTo>
                  <a:cubicBezTo>
                    <a:pt x="2629" y="5431"/>
                    <a:pt x="2618" y="5435"/>
                    <a:pt x="2610" y="5442"/>
                  </a:cubicBezTo>
                  <a:cubicBezTo>
                    <a:pt x="2407" y="5590"/>
                    <a:pt x="2217" y="5761"/>
                    <a:pt x="2046" y="5953"/>
                  </a:cubicBezTo>
                  <a:cubicBezTo>
                    <a:pt x="1947" y="6089"/>
                    <a:pt x="1979" y="6273"/>
                    <a:pt x="2001" y="6395"/>
                  </a:cubicBezTo>
                  <a:cubicBezTo>
                    <a:pt x="2006" y="6417"/>
                    <a:pt x="2010" y="6445"/>
                    <a:pt x="2013" y="6467"/>
                  </a:cubicBezTo>
                  <a:cubicBezTo>
                    <a:pt x="1913" y="6366"/>
                    <a:pt x="1701" y="5938"/>
                    <a:pt x="1657" y="5673"/>
                  </a:cubicBezTo>
                  <a:cubicBezTo>
                    <a:pt x="1589" y="5294"/>
                    <a:pt x="1441" y="4941"/>
                    <a:pt x="1220" y="4619"/>
                  </a:cubicBezTo>
                  <a:cubicBezTo>
                    <a:pt x="1136" y="4515"/>
                    <a:pt x="856" y="4030"/>
                    <a:pt x="696" y="3400"/>
                  </a:cubicBezTo>
                  <a:cubicBezTo>
                    <a:pt x="562" y="2870"/>
                    <a:pt x="482" y="2110"/>
                    <a:pt x="873" y="1485"/>
                  </a:cubicBezTo>
                  <a:cubicBezTo>
                    <a:pt x="1606" y="314"/>
                    <a:pt x="3306" y="179"/>
                    <a:pt x="3323" y="176"/>
                  </a:cubicBezTo>
                  <a:lnTo>
                    <a:pt x="3328" y="176"/>
                  </a:lnTo>
                  <a:cubicBezTo>
                    <a:pt x="3547" y="138"/>
                    <a:pt x="3802" y="116"/>
                    <a:pt x="4075" y="116"/>
                  </a:cubicBezTo>
                  <a:close/>
                  <a:moveTo>
                    <a:pt x="4161" y="1"/>
                  </a:moveTo>
                  <a:cubicBezTo>
                    <a:pt x="3901" y="1"/>
                    <a:pt x="3617" y="23"/>
                    <a:pt x="3312" y="77"/>
                  </a:cubicBezTo>
                  <a:cubicBezTo>
                    <a:pt x="3232" y="85"/>
                    <a:pt x="1533" y="241"/>
                    <a:pt x="789" y="1433"/>
                  </a:cubicBezTo>
                  <a:cubicBezTo>
                    <a:pt x="0" y="2696"/>
                    <a:pt x="976" y="4475"/>
                    <a:pt x="1142" y="4681"/>
                  </a:cubicBezTo>
                  <a:cubicBezTo>
                    <a:pt x="1351" y="4985"/>
                    <a:pt x="1493" y="5325"/>
                    <a:pt x="1559" y="5691"/>
                  </a:cubicBezTo>
                  <a:cubicBezTo>
                    <a:pt x="1604" y="5957"/>
                    <a:pt x="1881" y="6587"/>
                    <a:pt x="2037" y="6587"/>
                  </a:cubicBezTo>
                  <a:cubicBezTo>
                    <a:pt x="2060" y="6587"/>
                    <a:pt x="2081" y="6578"/>
                    <a:pt x="2096" y="6556"/>
                  </a:cubicBezTo>
                  <a:cubicBezTo>
                    <a:pt x="2127" y="6517"/>
                    <a:pt x="2118" y="6460"/>
                    <a:pt x="2102" y="6372"/>
                  </a:cubicBezTo>
                  <a:cubicBezTo>
                    <a:pt x="2081" y="6261"/>
                    <a:pt x="2053" y="6108"/>
                    <a:pt x="2125" y="6012"/>
                  </a:cubicBezTo>
                  <a:cubicBezTo>
                    <a:pt x="2245" y="5879"/>
                    <a:pt x="2376" y="5754"/>
                    <a:pt x="2514" y="5641"/>
                  </a:cubicBezTo>
                  <a:lnTo>
                    <a:pt x="2514" y="5641"/>
                  </a:lnTo>
                  <a:cubicBezTo>
                    <a:pt x="2466" y="5766"/>
                    <a:pt x="2436" y="5894"/>
                    <a:pt x="2489" y="5949"/>
                  </a:cubicBezTo>
                  <a:cubicBezTo>
                    <a:pt x="2507" y="5965"/>
                    <a:pt x="2529" y="5974"/>
                    <a:pt x="2555" y="5974"/>
                  </a:cubicBezTo>
                  <a:cubicBezTo>
                    <a:pt x="2580" y="5974"/>
                    <a:pt x="2608" y="5966"/>
                    <a:pt x="2640" y="5950"/>
                  </a:cubicBezTo>
                  <a:cubicBezTo>
                    <a:pt x="2768" y="5885"/>
                    <a:pt x="3080" y="5661"/>
                    <a:pt x="3382" y="5443"/>
                  </a:cubicBezTo>
                  <a:cubicBezTo>
                    <a:pt x="3592" y="5293"/>
                    <a:pt x="3847" y="5109"/>
                    <a:pt x="3928" y="5061"/>
                  </a:cubicBezTo>
                  <a:cubicBezTo>
                    <a:pt x="3929" y="5069"/>
                    <a:pt x="3929" y="5076"/>
                    <a:pt x="3931" y="5084"/>
                  </a:cubicBezTo>
                  <a:cubicBezTo>
                    <a:pt x="3942" y="5145"/>
                    <a:pt x="3959" y="5237"/>
                    <a:pt x="4038" y="5265"/>
                  </a:cubicBezTo>
                  <a:cubicBezTo>
                    <a:pt x="4052" y="5269"/>
                    <a:pt x="4066" y="5272"/>
                    <a:pt x="4081" y="5272"/>
                  </a:cubicBezTo>
                  <a:cubicBezTo>
                    <a:pt x="4164" y="5272"/>
                    <a:pt x="4275" y="5205"/>
                    <a:pt x="4433" y="5064"/>
                  </a:cubicBezTo>
                  <a:cubicBezTo>
                    <a:pt x="4866" y="4674"/>
                    <a:pt x="5723" y="4033"/>
                    <a:pt x="5939" y="3872"/>
                  </a:cubicBezTo>
                  <a:cubicBezTo>
                    <a:pt x="6038" y="4092"/>
                    <a:pt x="6392" y="4858"/>
                    <a:pt x="6545" y="5054"/>
                  </a:cubicBezTo>
                  <a:cubicBezTo>
                    <a:pt x="6655" y="5222"/>
                    <a:pt x="6731" y="5414"/>
                    <a:pt x="6762" y="5613"/>
                  </a:cubicBezTo>
                  <a:cubicBezTo>
                    <a:pt x="6766" y="5632"/>
                    <a:pt x="6776" y="5648"/>
                    <a:pt x="6796" y="5654"/>
                  </a:cubicBezTo>
                  <a:cubicBezTo>
                    <a:pt x="6801" y="5655"/>
                    <a:pt x="6806" y="5656"/>
                    <a:pt x="6811" y="5656"/>
                  </a:cubicBezTo>
                  <a:cubicBezTo>
                    <a:pt x="6824" y="5656"/>
                    <a:pt x="6838" y="5652"/>
                    <a:pt x="6847" y="5642"/>
                  </a:cubicBezTo>
                  <a:cubicBezTo>
                    <a:pt x="6862" y="5629"/>
                    <a:pt x="7188" y="5322"/>
                    <a:pt x="7314" y="4634"/>
                  </a:cubicBezTo>
                  <a:cubicBezTo>
                    <a:pt x="7432" y="3990"/>
                    <a:pt x="7180" y="2923"/>
                    <a:pt x="7142" y="2770"/>
                  </a:cubicBezTo>
                  <a:cubicBezTo>
                    <a:pt x="7180" y="2677"/>
                    <a:pt x="7332" y="2224"/>
                    <a:pt x="7009" y="1488"/>
                  </a:cubicBezTo>
                  <a:cubicBezTo>
                    <a:pt x="6812" y="1037"/>
                    <a:pt x="6349" y="608"/>
                    <a:pt x="5774" y="338"/>
                  </a:cubicBezTo>
                  <a:cubicBezTo>
                    <a:pt x="5412" y="170"/>
                    <a:pt x="4872" y="1"/>
                    <a:pt x="4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0"/>
            <p:cNvSpPr/>
            <p:nvPr/>
          </p:nvSpPr>
          <p:spPr>
            <a:xfrm>
              <a:off x="5068300" y="2219139"/>
              <a:ext cx="130933" cy="143305"/>
            </a:xfrm>
            <a:custGeom>
              <a:avLst/>
              <a:gdLst/>
              <a:ahLst/>
              <a:cxnLst/>
              <a:rect l="l" t="t" r="r" b="b"/>
              <a:pathLst>
                <a:path w="1525" h="1669" extrusionOk="0">
                  <a:moveTo>
                    <a:pt x="1467" y="1"/>
                  </a:moveTo>
                  <a:cubicBezTo>
                    <a:pt x="1452" y="1"/>
                    <a:pt x="1437" y="8"/>
                    <a:pt x="1428" y="21"/>
                  </a:cubicBezTo>
                  <a:cubicBezTo>
                    <a:pt x="1289" y="211"/>
                    <a:pt x="1145" y="394"/>
                    <a:pt x="997" y="563"/>
                  </a:cubicBezTo>
                  <a:cubicBezTo>
                    <a:pt x="692" y="917"/>
                    <a:pt x="363" y="1259"/>
                    <a:pt x="22" y="1580"/>
                  </a:cubicBezTo>
                  <a:cubicBezTo>
                    <a:pt x="1" y="1601"/>
                    <a:pt x="1" y="1632"/>
                    <a:pt x="20" y="1652"/>
                  </a:cubicBezTo>
                  <a:cubicBezTo>
                    <a:pt x="29" y="1663"/>
                    <a:pt x="44" y="1668"/>
                    <a:pt x="57" y="1668"/>
                  </a:cubicBezTo>
                  <a:cubicBezTo>
                    <a:pt x="69" y="1668"/>
                    <a:pt x="81" y="1664"/>
                    <a:pt x="89" y="1654"/>
                  </a:cubicBezTo>
                  <a:cubicBezTo>
                    <a:pt x="434" y="1329"/>
                    <a:pt x="766" y="985"/>
                    <a:pt x="1074" y="628"/>
                  </a:cubicBezTo>
                  <a:cubicBezTo>
                    <a:pt x="1223" y="454"/>
                    <a:pt x="1369" y="271"/>
                    <a:pt x="1509" y="80"/>
                  </a:cubicBezTo>
                  <a:cubicBezTo>
                    <a:pt x="1525" y="58"/>
                    <a:pt x="1519" y="27"/>
                    <a:pt x="1497" y="10"/>
                  </a:cubicBezTo>
                  <a:cubicBezTo>
                    <a:pt x="1488" y="4"/>
                    <a:pt x="1477" y="1"/>
                    <a:pt x="1467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0"/>
            <p:cNvSpPr/>
            <p:nvPr/>
          </p:nvSpPr>
          <p:spPr>
            <a:xfrm>
              <a:off x="4980554" y="2245069"/>
              <a:ext cx="118655" cy="128021"/>
            </a:xfrm>
            <a:custGeom>
              <a:avLst/>
              <a:gdLst/>
              <a:ahLst/>
              <a:cxnLst/>
              <a:rect l="l" t="t" r="r" b="b"/>
              <a:pathLst>
                <a:path w="1382" h="1491" extrusionOk="0">
                  <a:moveTo>
                    <a:pt x="1323" y="1"/>
                  </a:moveTo>
                  <a:cubicBezTo>
                    <a:pt x="1308" y="1"/>
                    <a:pt x="1292" y="8"/>
                    <a:pt x="1282" y="22"/>
                  </a:cubicBezTo>
                  <a:cubicBezTo>
                    <a:pt x="1275" y="31"/>
                    <a:pt x="625" y="921"/>
                    <a:pt x="24" y="1402"/>
                  </a:cubicBezTo>
                  <a:cubicBezTo>
                    <a:pt x="5" y="1418"/>
                    <a:pt x="0" y="1449"/>
                    <a:pt x="18" y="1471"/>
                  </a:cubicBezTo>
                  <a:cubicBezTo>
                    <a:pt x="27" y="1484"/>
                    <a:pt x="41" y="1490"/>
                    <a:pt x="56" y="1490"/>
                  </a:cubicBezTo>
                  <a:cubicBezTo>
                    <a:pt x="66" y="1490"/>
                    <a:pt x="78" y="1486"/>
                    <a:pt x="87" y="1478"/>
                  </a:cubicBezTo>
                  <a:cubicBezTo>
                    <a:pt x="699" y="991"/>
                    <a:pt x="1356" y="90"/>
                    <a:pt x="1363" y="81"/>
                  </a:cubicBezTo>
                  <a:cubicBezTo>
                    <a:pt x="1381" y="59"/>
                    <a:pt x="1375" y="27"/>
                    <a:pt x="1353" y="11"/>
                  </a:cubicBezTo>
                  <a:cubicBezTo>
                    <a:pt x="1344" y="4"/>
                    <a:pt x="1334" y="1"/>
                    <a:pt x="1323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0"/>
            <p:cNvSpPr/>
            <p:nvPr/>
          </p:nvSpPr>
          <p:spPr>
            <a:xfrm>
              <a:off x="4822749" y="2428555"/>
              <a:ext cx="27045" cy="18031"/>
            </a:xfrm>
            <a:custGeom>
              <a:avLst/>
              <a:gdLst/>
              <a:ahLst/>
              <a:cxnLst/>
              <a:rect l="l" t="t" r="r" b="b"/>
              <a:pathLst>
                <a:path w="315" h="210" extrusionOk="0">
                  <a:moveTo>
                    <a:pt x="257" y="0"/>
                  </a:moveTo>
                  <a:cubicBezTo>
                    <a:pt x="248" y="0"/>
                    <a:pt x="240" y="3"/>
                    <a:pt x="232" y="8"/>
                  </a:cubicBezTo>
                  <a:cubicBezTo>
                    <a:pt x="165" y="46"/>
                    <a:pt x="98" y="83"/>
                    <a:pt x="34" y="114"/>
                  </a:cubicBezTo>
                  <a:cubicBezTo>
                    <a:pt x="11" y="127"/>
                    <a:pt x="0" y="156"/>
                    <a:pt x="14" y="181"/>
                  </a:cubicBezTo>
                  <a:cubicBezTo>
                    <a:pt x="23" y="199"/>
                    <a:pt x="40" y="209"/>
                    <a:pt x="59" y="209"/>
                  </a:cubicBezTo>
                  <a:cubicBezTo>
                    <a:pt x="67" y="209"/>
                    <a:pt x="74" y="208"/>
                    <a:pt x="77" y="207"/>
                  </a:cubicBezTo>
                  <a:cubicBezTo>
                    <a:pt x="143" y="173"/>
                    <a:pt x="211" y="136"/>
                    <a:pt x="282" y="93"/>
                  </a:cubicBezTo>
                  <a:cubicBezTo>
                    <a:pt x="305" y="81"/>
                    <a:pt x="314" y="49"/>
                    <a:pt x="300" y="25"/>
                  </a:cubicBezTo>
                  <a:cubicBezTo>
                    <a:pt x="292" y="10"/>
                    <a:pt x="275" y="0"/>
                    <a:pt x="2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0"/>
            <p:cNvSpPr/>
            <p:nvPr/>
          </p:nvSpPr>
          <p:spPr>
            <a:xfrm>
              <a:off x="4877869" y="2308263"/>
              <a:ext cx="108953" cy="102348"/>
            </a:xfrm>
            <a:custGeom>
              <a:avLst/>
              <a:gdLst/>
              <a:ahLst/>
              <a:cxnLst/>
              <a:rect l="l" t="t" r="r" b="b"/>
              <a:pathLst>
                <a:path w="1269" h="1192" extrusionOk="0">
                  <a:moveTo>
                    <a:pt x="1212" y="1"/>
                  </a:moveTo>
                  <a:cubicBezTo>
                    <a:pt x="1198" y="1"/>
                    <a:pt x="1184" y="6"/>
                    <a:pt x="1174" y="17"/>
                  </a:cubicBezTo>
                  <a:cubicBezTo>
                    <a:pt x="820" y="405"/>
                    <a:pt x="434" y="772"/>
                    <a:pt x="26" y="1104"/>
                  </a:cubicBezTo>
                  <a:cubicBezTo>
                    <a:pt x="4" y="1120"/>
                    <a:pt x="1" y="1152"/>
                    <a:pt x="19" y="1174"/>
                  </a:cubicBezTo>
                  <a:cubicBezTo>
                    <a:pt x="29" y="1188"/>
                    <a:pt x="44" y="1192"/>
                    <a:pt x="58" y="1192"/>
                  </a:cubicBezTo>
                  <a:cubicBezTo>
                    <a:pt x="69" y="1192"/>
                    <a:pt x="81" y="1189"/>
                    <a:pt x="91" y="1183"/>
                  </a:cubicBezTo>
                  <a:cubicBezTo>
                    <a:pt x="504" y="849"/>
                    <a:pt x="893" y="477"/>
                    <a:pt x="1249" y="85"/>
                  </a:cubicBezTo>
                  <a:cubicBezTo>
                    <a:pt x="1268" y="63"/>
                    <a:pt x="1267" y="32"/>
                    <a:pt x="1246" y="13"/>
                  </a:cubicBezTo>
                  <a:cubicBezTo>
                    <a:pt x="1236" y="5"/>
                    <a:pt x="1224" y="1"/>
                    <a:pt x="1212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0"/>
            <p:cNvSpPr/>
            <p:nvPr/>
          </p:nvSpPr>
          <p:spPr>
            <a:xfrm>
              <a:off x="5187642" y="2227382"/>
              <a:ext cx="72635" cy="75473"/>
            </a:xfrm>
            <a:custGeom>
              <a:avLst/>
              <a:gdLst/>
              <a:ahLst/>
              <a:cxnLst/>
              <a:rect l="l" t="t" r="r" b="b"/>
              <a:pathLst>
                <a:path w="846" h="879" extrusionOk="0">
                  <a:moveTo>
                    <a:pt x="790" y="0"/>
                  </a:moveTo>
                  <a:cubicBezTo>
                    <a:pt x="777" y="0"/>
                    <a:pt x="763" y="5"/>
                    <a:pt x="754" y="16"/>
                  </a:cubicBezTo>
                  <a:lnTo>
                    <a:pt x="18" y="793"/>
                  </a:lnTo>
                  <a:cubicBezTo>
                    <a:pt x="1" y="813"/>
                    <a:pt x="1" y="846"/>
                    <a:pt x="20" y="865"/>
                  </a:cubicBezTo>
                  <a:cubicBezTo>
                    <a:pt x="32" y="874"/>
                    <a:pt x="42" y="878"/>
                    <a:pt x="55" y="878"/>
                  </a:cubicBezTo>
                  <a:cubicBezTo>
                    <a:pt x="68" y="878"/>
                    <a:pt x="83" y="872"/>
                    <a:pt x="92" y="864"/>
                  </a:cubicBezTo>
                  <a:lnTo>
                    <a:pt x="827" y="85"/>
                  </a:lnTo>
                  <a:cubicBezTo>
                    <a:pt x="845" y="65"/>
                    <a:pt x="845" y="32"/>
                    <a:pt x="825" y="13"/>
                  </a:cubicBezTo>
                  <a:cubicBezTo>
                    <a:pt x="815" y="5"/>
                    <a:pt x="803" y="0"/>
                    <a:pt x="790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0"/>
            <p:cNvSpPr/>
            <p:nvPr/>
          </p:nvSpPr>
          <p:spPr>
            <a:xfrm>
              <a:off x="4843011" y="3044609"/>
              <a:ext cx="487499" cy="390846"/>
            </a:xfrm>
            <a:custGeom>
              <a:avLst/>
              <a:gdLst/>
              <a:ahLst/>
              <a:cxnLst/>
              <a:rect l="l" t="t" r="r" b="b"/>
              <a:pathLst>
                <a:path w="5678" h="4552" extrusionOk="0">
                  <a:moveTo>
                    <a:pt x="5411" y="111"/>
                  </a:moveTo>
                  <a:cubicBezTo>
                    <a:pt x="5494" y="111"/>
                    <a:pt x="5548" y="115"/>
                    <a:pt x="5565" y="123"/>
                  </a:cubicBezTo>
                  <a:cubicBezTo>
                    <a:pt x="5571" y="144"/>
                    <a:pt x="5490" y="259"/>
                    <a:pt x="5012" y="464"/>
                  </a:cubicBezTo>
                  <a:cubicBezTo>
                    <a:pt x="4874" y="523"/>
                    <a:pt x="4582" y="559"/>
                    <a:pt x="4298" y="595"/>
                  </a:cubicBezTo>
                  <a:cubicBezTo>
                    <a:pt x="3891" y="645"/>
                    <a:pt x="3657" y="677"/>
                    <a:pt x="3595" y="757"/>
                  </a:cubicBezTo>
                  <a:cubicBezTo>
                    <a:pt x="3489" y="888"/>
                    <a:pt x="3347" y="1404"/>
                    <a:pt x="3331" y="1463"/>
                  </a:cubicBezTo>
                  <a:cubicBezTo>
                    <a:pt x="3326" y="1480"/>
                    <a:pt x="3332" y="1500"/>
                    <a:pt x="3346" y="1511"/>
                  </a:cubicBezTo>
                  <a:cubicBezTo>
                    <a:pt x="3355" y="1521"/>
                    <a:pt x="3367" y="1526"/>
                    <a:pt x="3379" y="1526"/>
                  </a:cubicBezTo>
                  <a:cubicBezTo>
                    <a:pt x="3385" y="1526"/>
                    <a:pt x="3390" y="1525"/>
                    <a:pt x="3396" y="1523"/>
                  </a:cubicBezTo>
                  <a:cubicBezTo>
                    <a:pt x="3405" y="1519"/>
                    <a:pt x="4245" y="1246"/>
                    <a:pt x="4466" y="1223"/>
                  </a:cubicBezTo>
                  <a:cubicBezTo>
                    <a:pt x="4487" y="1220"/>
                    <a:pt x="4507" y="1219"/>
                    <a:pt x="4524" y="1219"/>
                  </a:cubicBezTo>
                  <a:cubicBezTo>
                    <a:pt x="4586" y="1219"/>
                    <a:pt x="4618" y="1233"/>
                    <a:pt x="4628" y="1249"/>
                  </a:cubicBezTo>
                  <a:cubicBezTo>
                    <a:pt x="4641" y="1271"/>
                    <a:pt x="4629" y="1327"/>
                    <a:pt x="4560" y="1422"/>
                  </a:cubicBezTo>
                  <a:cubicBezTo>
                    <a:pt x="4416" y="1618"/>
                    <a:pt x="4172" y="1684"/>
                    <a:pt x="3956" y="1730"/>
                  </a:cubicBezTo>
                  <a:cubicBezTo>
                    <a:pt x="3729" y="1780"/>
                    <a:pt x="3251" y="1856"/>
                    <a:pt x="3245" y="1856"/>
                  </a:cubicBezTo>
                  <a:cubicBezTo>
                    <a:pt x="3229" y="1861"/>
                    <a:pt x="3216" y="1870"/>
                    <a:pt x="3209" y="1883"/>
                  </a:cubicBezTo>
                  <a:cubicBezTo>
                    <a:pt x="3105" y="2069"/>
                    <a:pt x="2796" y="2564"/>
                    <a:pt x="2601" y="2623"/>
                  </a:cubicBezTo>
                  <a:cubicBezTo>
                    <a:pt x="2539" y="2646"/>
                    <a:pt x="2472" y="2658"/>
                    <a:pt x="2406" y="2658"/>
                  </a:cubicBezTo>
                  <a:cubicBezTo>
                    <a:pt x="2348" y="2658"/>
                    <a:pt x="2289" y="2649"/>
                    <a:pt x="2233" y="2630"/>
                  </a:cubicBezTo>
                  <a:cubicBezTo>
                    <a:pt x="2228" y="2628"/>
                    <a:pt x="2224" y="2628"/>
                    <a:pt x="2219" y="2628"/>
                  </a:cubicBezTo>
                  <a:cubicBezTo>
                    <a:pt x="2202" y="2628"/>
                    <a:pt x="2186" y="2637"/>
                    <a:pt x="2175" y="2651"/>
                  </a:cubicBezTo>
                  <a:cubicBezTo>
                    <a:pt x="2078" y="2799"/>
                    <a:pt x="1785" y="3200"/>
                    <a:pt x="1590" y="3259"/>
                  </a:cubicBezTo>
                  <a:cubicBezTo>
                    <a:pt x="1480" y="3298"/>
                    <a:pt x="1363" y="3323"/>
                    <a:pt x="1246" y="3333"/>
                  </a:cubicBezTo>
                  <a:cubicBezTo>
                    <a:pt x="1232" y="3333"/>
                    <a:pt x="1222" y="3340"/>
                    <a:pt x="1212" y="3349"/>
                  </a:cubicBezTo>
                  <a:lnTo>
                    <a:pt x="291" y="4390"/>
                  </a:lnTo>
                  <a:lnTo>
                    <a:pt x="106" y="3308"/>
                  </a:lnTo>
                  <a:lnTo>
                    <a:pt x="1113" y="2741"/>
                  </a:lnTo>
                  <a:cubicBezTo>
                    <a:pt x="1120" y="2738"/>
                    <a:pt x="1128" y="2732"/>
                    <a:pt x="1131" y="2724"/>
                  </a:cubicBezTo>
                  <a:cubicBezTo>
                    <a:pt x="1144" y="2704"/>
                    <a:pt x="2327" y="814"/>
                    <a:pt x="2575" y="543"/>
                  </a:cubicBezTo>
                  <a:cubicBezTo>
                    <a:pt x="2792" y="307"/>
                    <a:pt x="4822" y="111"/>
                    <a:pt x="5411" y="111"/>
                  </a:cubicBezTo>
                  <a:close/>
                  <a:moveTo>
                    <a:pt x="5336" y="1"/>
                  </a:moveTo>
                  <a:cubicBezTo>
                    <a:pt x="4594" y="1"/>
                    <a:pt x="2726" y="237"/>
                    <a:pt x="2509" y="474"/>
                  </a:cubicBezTo>
                  <a:cubicBezTo>
                    <a:pt x="2262" y="744"/>
                    <a:pt x="1167" y="2487"/>
                    <a:pt x="1061" y="2658"/>
                  </a:cubicBezTo>
                  <a:lnTo>
                    <a:pt x="30" y="3237"/>
                  </a:lnTo>
                  <a:cubicBezTo>
                    <a:pt x="9" y="3246"/>
                    <a:pt x="0" y="3268"/>
                    <a:pt x="3" y="3289"/>
                  </a:cubicBezTo>
                  <a:lnTo>
                    <a:pt x="212" y="4509"/>
                  </a:lnTo>
                  <a:cubicBezTo>
                    <a:pt x="214" y="4530"/>
                    <a:pt x="229" y="4544"/>
                    <a:pt x="246" y="4550"/>
                  </a:cubicBezTo>
                  <a:cubicBezTo>
                    <a:pt x="251" y="4552"/>
                    <a:pt x="254" y="4552"/>
                    <a:pt x="260" y="4552"/>
                  </a:cubicBezTo>
                  <a:cubicBezTo>
                    <a:pt x="274" y="4552"/>
                    <a:pt x="288" y="4546"/>
                    <a:pt x="298" y="4536"/>
                  </a:cubicBezTo>
                  <a:lnTo>
                    <a:pt x="1276" y="3430"/>
                  </a:lnTo>
                  <a:cubicBezTo>
                    <a:pt x="1394" y="3418"/>
                    <a:pt x="1512" y="3393"/>
                    <a:pt x="1623" y="3355"/>
                  </a:cubicBezTo>
                  <a:cubicBezTo>
                    <a:pt x="1859" y="3284"/>
                    <a:pt x="2161" y="2858"/>
                    <a:pt x="2242" y="2738"/>
                  </a:cubicBezTo>
                  <a:cubicBezTo>
                    <a:pt x="2298" y="2751"/>
                    <a:pt x="2355" y="2759"/>
                    <a:pt x="2412" y="2759"/>
                  </a:cubicBezTo>
                  <a:cubicBezTo>
                    <a:pt x="2489" y="2759"/>
                    <a:pt x="2566" y="2746"/>
                    <a:pt x="2638" y="2718"/>
                  </a:cubicBezTo>
                  <a:cubicBezTo>
                    <a:pt x="2887" y="2643"/>
                    <a:pt x="3214" y="2085"/>
                    <a:pt x="3290" y="1952"/>
                  </a:cubicBezTo>
                  <a:cubicBezTo>
                    <a:pt x="3390" y="1937"/>
                    <a:pt x="3780" y="1874"/>
                    <a:pt x="3981" y="1830"/>
                  </a:cubicBezTo>
                  <a:cubicBezTo>
                    <a:pt x="4231" y="1774"/>
                    <a:pt x="4485" y="1694"/>
                    <a:pt x="4644" y="1483"/>
                  </a:cubicBezTo>
                  <a:cubicBezTo>
                    <a:pt x="4732" y="1363"/>
                    <a:pt x="4759" y="1267"/>
                    <a:pt x="4719" y="1199"/>
                  </a:cubicBezTo>
                  <a:cubicBezTo>
                    <a:pt x="4689" y="1145"/>
                    <a:pt x="4626" y="1118"/>
                    <a:pt x="4530" y="1118"/>
                  </a:cubicBezTo>
                  <a:cubicBezTo>
                    <a:pt x="4508" y="1118"/>
                    <a:pt x="4485" y="1120"/>
                    <a:pt x="4460" y="1122"/>
                  </a:cubicBezTo>
                  <a:cubicBezTo>
                    <a:pt x="4270" y="1142"/>
                    <a:pt x="3686" y="1324"/>
                    <a:pt x="3459" y="1396"/>
                  </a:cubicBezTo>
                  <a:cubicBezTo>
                    <a:pt x="3512" y="1208"/>
                    <a:pt x="3612" y="897"/>
                    <a:pt x="3679" y="816"/>
                  </a:cubicBezTo>
                  <a:cubicBezTo>
                    <a:pt x="3720" y="766"/>
                    <a:pt x="4063" y="722"/>
                    <a:pt x="4315" y="691"/>
                  </a:cubicBezTo>
                  <a:cubicBezTo>
                    <a:pt x="4607" y="655"/>
                    <a:pt x="4908" y="617"/>
                    <a:pt x="5058" y="552"/>
                  </a:cubicBezTo>
                  <a:cubicBezTo>
                    <a:pt x="5452" y="383"/>
                    <a:pt x="5656" y="243"/>
                    <a:pt x="5673" y="135"/>
                  </a:cubicBezTo>
                  <a:cubicBezTo>
                    <a:pt x="5677" y="98"/>
                    <a:pt x="5662" y="61"/>
                    <a:pt x="5630" y="35"/>
                  </a:cubicBezTo>
                  <a:cubicBezTo>
                    <a:pt x="5600" y="11"/>
                    <a:pt x="5494" y="1"/>
                    <a:pt x="5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40"/>
            <p:cNvSpPr/>
            <p:nvPr/>
          </p:nvSpPr>
          <p:spPr>
            <a:xfrm>
              <a:off x="5033700" y="3043064"/>
              <a:ext cx="191033" cy="111364"/>
            </a:xfrm>
            <a:custGeom>
              <a:avLst/>
              <a:gdLst/>
              <a:ahLst/>
              <a:cxnLst/>
              <a:rect l="l" t="t" r="r" b="b"/>
              <a:pathLst>
                <a:path w="2225" h="1297" extrusionOk="0">
                  <a:moveTo>
                    <a:pt x="665" y="0"/>
                  </a:moveTo>
                  <a:cubicBezTo>
                    <a:pt x="480" y="0"/>
                    <a:pt x="314" y="20"/>
                    <a:pt x="240" y="78"/>
                  </a:cubicBezTo>
                  <a:cubicBezTo>
                    <a:pt x="62" y="218"/>
                    <a:pt x="10" y="1034"/>
                    <a:pt x="3" y="1196"/>
                  </a:cubicBezTo>
                  <a:cubicBezTo>
                    <a:pt x="0" y="1224"/>
                    <a:pt x="22" y="1248"/>
                    <a:pt x="50" y="1249"/>
                  </a:cubicBezTo>
                  <a:cubicBezTo>
                    <a:pt x="52" y="1250"/>
                    <a:pt x="54" y="1250"/>
                    <a:pt x="55" y="1250"/>
                  </a:cubicBezTo>
                  <a:cubicBezTo>
                    <a:pt x="81" y="1250"/>
                    <a:pt x="102" y="1229"/>
                    <a:pt x="103" y="1202"/>
                  </a:cubicBezTo>
                  <a:cubicBezTo>
                    <a:pt x="122" y="844"/>
                    <a:pt x="195" y="244"/>
                    <a:pt x="305" y="157"/>
                  </a:cubicBezTo>
                  <a:cubicBezTo>
                    <a:pt x="358" y="116"/>
                    <a:pt x="499" y="100"/>
                    <a:pt x="662" y="100"/>
                  </a:cubicBezTo>
                  <a:cubicBezTo>
                    <a:pt x="940" y="100"/>
                    <a:pt x="1284" y="145"/>
                    <a:pt x="1381" y="184"/>
                  </a:cubicBezTo>
                  <a:cubicBezTo>
                    <a:pt x="1506" y="233"/>
                    <a:pt x="1985" y="903"/>
                    <a:pt x="2059" y="1034"/>
                  </a:cubicBezTo>
                  <a:cubicBezTo>
                    <a:pt x="2097" y="1102"/>
                    <a:pt x="2103" y="1157"/>
                    <a:pt x="2090" y="1176"/>
                  </a:cubicBezTo>
                  <a:cubicBezTo>
                    <a:pt x="2077" y="1196"/>
                    <a:pt x="2040" y="1198"/>
                    <a:pt x="2018" y="1198"/>
                  </a:cubicBezTo>
                  <a:cubicBezTo>
                    <a:pt x="1935" y="1196"/>
                    <a:pt x="1673" y="915"/>
                    <a:pt x="1480" y="653"/>
                  </a:cubicBezTo>
                  <a:cubicBezTo>
                    <a:pt x="1471" y="642"/>
                    <a:pt x="1459" y="635"/>
                    <a:pt x="1447" y="633"/>
                  </a:cubicBezTo>
                  <a:lnTo>
                    <a:pt x="660" y="508"/>
                  </a:lnTo>
                  <a:cubicBezTo>
                    <a:pt x="657" y="507"/>
                    <a:pt x="653" y="507"/>
                    <a:pt x="649" y="507"/>
                  </a:cubicBezTo>
                  <a:cubicBezTo>
                    <a:pt x="632" y="507"/>
                    <a:pt x="617" y="516"/>
                    <a:pt x="609" y="532"/>
                  </a:cubicBezTo>
                  <a:lnTo>
                    <a:pt x="369" y="953"/>
                  </a:lnTo>
                  <a:cubicBezTo>
                    <a:pt x="354" y="977"/>
                    <a:pt x="364" y="1009"/>
                    <a:pt x="388" y="1022"/>
                  </a:cubicBezTo>
                  <a:cubicBezTo>
                    <a:pt x="395" y="1027"/>
                    <a:pt x="403" y="1029"/>
                    <a:pt x="412" y="1029"/>
                  </a:cubicBezTo>
                  <a:cubicBezTo>
                    <a:pt x="429" y="1029"/>
                    <a:pt x="446" y="1019"/>
                    <a:pt x="456" y="1003"/>
                  </a:cubicBezTo>
                  <a:lnTo>
                    <a:pt x="678" y="611"/>
                  </a:lnTo>
                  <a:lnTo>
                    <a:pt x="1411" y="728"/>
                  </a:lnTo>
                  <a:cubicBezTo>
                    <a:pt x="1525" y="880"/>
                    <a:pt x="1850" y="1292"/>
                    <a:pt x="2016" y="1297"/>
                  </a:cubicBezTo>
                  <a:lnTo>
                    <a:pt x="2022" y="1297"/>
                  </a:lnTo>
                  <a:cubicBezTo>
                    <a:pt x="2113" y="1297"/>
                    <a:pt x="2156" y="1258"/>
                    <a:pt x="2177" y="1227"/>
                  </a:cubicBezTo>
                  <a:cubicBezTo>
                    <a:pt x="2224" y="1146"/>
                    <a:pt x="2177" y="1042"/>
                    <a:pt x="2144" y="984"/>
                  </a:cubicBezTo>
                  <a:cubicBezTo>
                    <a:pt x="2105" y="913"/>
                    <a:pt x="1596" y="159"/>
                    <a:pt x="1415" y="90"/>
                  </a:cubicBezTo>
                  <a:cubicBezTo>
                    <a:pt x="1327" y="55"/>
                    <a:pt x="970" y="0"/>
                    <a:pt x="6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5006827" y="3094151"/>
              <a:ext cx="174462" cy="139441"/>
            </a:xfrm>
            <a:custGeom>
              <a:avLst/>
              <a:gdLst/>
              <a:ahLst/>
              <a:cxnLst/>
              <a:rect l="l" t="t" r="r" b="b"/>
              <a:pathLst>
                <a:path w="2032" h="1624" extrusionOk="0">
                  <a:moveTo>
                    <a:pt x="611" y="1"/>
                  </a:moveTo>
                  <a:cubicBezTo>
                    <a:pt x="581" y="1"/>
                    <a:pt x="555" y="4"/>
                    <a:pt x="534" y="12"/>
                  </a:cubicBezTo>
                  <a:cubicBezTo>
                    <a:pt x="332" y="89"/>
                    <a:pt x="1" y="977"/>
                    <a:pt x="1" y="977"/>
                  </a:cubicBezTo>
                  <a:lnTo>
                    <a:pt x="407" y="874"/>
                  </a:lnTo>
                  <a:lnTo>
                    <a:pt x="763" y="542"/>
                  </a:lnTo>
                  <a:lnTo>
                    <a:pt x="1476" y="901"/>
                  </a:lnTo>
                  <a:cubicBezTo>
                    <a:pt x="1476" y="901"/>
                    <a:pt x="1704" y="1558"/>
                    <a:pt x="1858" y="1611"/>
                  </a:cubicBezTo>
                  <a:cubicBezTo>
                    <a:pt x="1882" y="1619"/>
                    <a:pt x="1903" y="1623"/>
                    <a:pt x="1922" y="1623"/>
                  </a:cubicBezTo>
                  <a:cubicBezTo>
                    <a:pt x="2018" y="1623"/>
                    <a:pt x="2032" y="1517"/>
                    <a:pt x="2011" y="1410"/>
                  </a:cubicBezTo>
                  <a:cubicBezTo>
                    <a:pt x="1984" y="1284"/>
                    <a:pt x="1729" y="469"/>
                    <a:pt x="1603" y="369"/>
                  </a:cubicBezTo>
                  <a:cubicBezTo>
                    <a:pt x="1489" y="277"/>
                    <a:pt x="881" y="1"/>
                    <a:pt x="6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5002019" y="3089772"/>
              <a:ext cx="183563" cy="148199"/>
            </a:xfrm>
            <a:custGeom>
              <a:avLst/>
              <a:gdLst/>
              <a:ahLst/>
              <a:cxnLst/>
              <a:rect l="l" t="t" r="r" b="b"/>
              <a:pathLst>
                <a:path w="2138" h="1726" extrusionOk="0">
                  <a:moveTo>
                    <a:pt x="672" y="1"/>
                  </a:moveTo>
                  <a:cubicBezTo>
                    <a:pt x="634" y="1"/>
                    <a:pt x="601" y="5"/>
                    <a:pt x="574" y="16"/>
                  </a:cubicBezTo>
                  <a:cubicBezTo>
                    <a:pt x="360" y="97"/>
                    <a:pt x="67" y="859"/>
                    <a:pt x="11" y="1012"/>
                  </a:cubicBezTo>
                  <a:cubicBezTo>
                    <a:pt x="1" y="1037"/>
                    <a:pt x="14" y="1066"/>
                    <a:pt x="40" y="1077"/>
                  </a:cubicBezTo>
                  <a:cubicBezTo>
                    <a:pt x="46" y="1079"/>
                    <a:pt x="51" y="1080"/>
                    <a:pt x="57" y="1080"/>
                  </a:cubicBezTo>
                  <a:cubicBezTo>
                    <a:pt x="77" y="1080"/>
                    <a:pt x="97" y="1067"/>
                    <a:pt x="104" y="1047"/>
                  </a:cubicBezTo>
                  <a:cubicBezTo>
                    <a:pt x="228" y="711"/>
                    <a:pt x="477" y="162"/>
                    <a:pt x="609" y="112"/>
                  </a:cubicBezTo>
                  <a:cubicBezTo>
                    <a:pt x="626" y="105"/>
                    <a:pt x="647" y="102"/>
                    <a:pt x="673" y="102"/>
                  </a:cubicBezTo>
                  <a:cubicBezTo>
                    <a:pt x="912" y="102"/>
                    <a:pt x="1501" y="358"/>
                    <a:pt x="1628" y="459"/>
                  </a:cubicBezTo>
                  <a:cubicBezTo>
                    <a:pt x="1735" y="543"/>
                    <a:pt x="1989" y="1335"/>
                    <a:pt x="2017" y="1473"/>
                  </a:cubicBezTo>
                  <a:cubicBezTo>
                    <a:pt x="2033" y="1551"/>
                    <a:pt x="2023" y="1603"/>
                    <a:pt x="2004" y="1618"/>
                  </a:cubicBezTo>
                  <a:cubicBezTo>
                    <a:pt x="1997" y="1623"/>
                    <a:pt x="1987" y="1626"/>
                    <a:pt x="1977" y="1626"/>
                  </a:cubicBezTo>
                  <a:cubicBezTo>
                    <a:pt x="1961" y="1626"/>
                    <a:pt x="1942" y="1621"/>
                    <a:pt x="1930" y="1616"/>
                  </a:cubicBezTo>
                  <a:cubicBezTo>
                    <a:pt x="1850" y="1587"/>
                    <a:pt x="1687" y="1240"/>
                    <a:pt x="1581" y="935"/>
                  </a:cubicBezTo>
                  <a:cubicBezTo>
                    <a:pt x="1575" y="924"/>
                    <a:pt x="1566" y="913"/>
                    <a:pt x="1554" y="907"/>
                  </a:cubicBezTo>
                  <a:lnTo>
                    <a:pt x="841" y="549"/>
                  </a:lnTo>
                  <a:cubicBezTo>
                    <a:pt x="834" y="546"/>
                    <a:pt x="825" y="544"/>
                    <a:pt x="817" y="544"/>
                  </a:cubicBezTo>
                  <a:cubicBezTo>
                    <a:pt x="805" y="544"/>
                    <a:pt x="794" y="548"/>
                    <a:pt x="785" y="557"/>
                  </a:cubicBezTo>
                  <a:lnTo>
                    <a:pt x="428" y="888"/>
                  </a:lnTo>
                  <a:cubicBezTo>
                    <a:pt x="409" y="909"/>
                    <a:pt x="409" y="940"/>
                    <a:pt x="427" y="960"/>
                  </a:cubicBezTo>
                  <a:cubicBezTo>
                    <a:pt x="437" y="971"/>
                    <a:pt x="450" y="976"/>
                    <a:pt x="463" y="976"/>
                  </a:cubicBezTo>
                  <a:cubicBezTo>
                    <a:pt x="476" y="976"/>
                    <a:pt x="489" y="971"/>
                    <a:pt x="499" y="962"/>
                  </a:cubicBezTo>
                  <a:lnTo>
                    <a:pt x="829" y="655"/>
                  </a:lnTo>
                  <a:lnTo>
                    <a:pt x="1492" y="987"/>
                  </a:lnTo>
                  <a:cubicBezTo>
                    <a:pt x="1544" y="1136"/>
                    <a:pt x="1738" y="1655"/>
                    <a:pt x="1897" y="1711"/>
                  </a:cubicBezTo>
                  <a:cubicBezTo>
                    <a:pt x="1928" y="1721"/>
                    <a:pt x="1956" y="1725"/>
                    <a:pt x="1978" y="1725"/>
                  </a:cubicBezTo>
                  <a:cubicBezTo>
                    <a:pt x="2020" y="1725"/>
                    <a:pt x="2049" y="1711"/>
                    <a:pt x="2070" y="1691"/>
                  </a:cubicBezTo>
                  <a:cubicBezTo>
                    <a:pt x="2121" y="1647"/>
                    <a:pt x="2138" y="1562"/>
                    <a:pt x="2116" y="1451"/>
                  </a:cubicBezTo>
                  <a:cubicBezTo>
                    <a:pt x="2096" y="1346"/>
                    <a:pt x="1838" y="496"/>
                    <a:pt x="1691" y="378"/>
                  </a:cubicBezTo>
                  <a:cubicBezTo>
                    <a:pt x="1582" y="292"/>
                    <a:pt x="973" y="1"/>
                    <a:pt x="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0"/>
            <p:cNvSpPr/>
            <p:nvPr/>
          </p:nvSpPr>
          <p:spPr>
            <a:xfrm>
              <a:off x="4984847" y="3125405"/>
              <a:ext cx="155059" cy="128708"/>
            </a:xfrm>
            <a:custGeom>
              <a:avLst/>
              <a:gdLst/>
              <a:ahLst/>
              <a:cxnLst/>
              <a:rect l="l" t="t" r="r" b="b"/>
              <a:pathLst>
                <a:path w="1806" h="1499" extrusionOk="0">
                  <a:moveTo>
                    <a:pt x="736" y="1"/>
                  </a:moveTo>
                  <a:cubicBezTo>
                    <a:pt x="727" y="1"/>
                    <a:pt x="720" y="2"/>
                    <a:pt x="714" y="5"/>
                  </a:cubicBezTo>
                  <a:cubicBezTo>
                    <a:pt x="587" y="55"/>
                    <a:pt x="0" y="920"/>
                    <a:pt x="0" y="920"/>
                  </a:cubicBezTo>
                  <a:lnTo>
                    <a:pt x="559" y="1453"/>
                  </a:lnTo>
                  <a:cubicBezTo>
                    <a:pt x="659" y="1225"/>
                    <a:pt x="634" y="716"/>
                    <a:pt x="634" y="716"/>
                  </a:cubicBezTo>
                  <a:lnTo>
                    <a:pt x="634" y="716"/>
                  </a:lnTo>
                  <a:lnTo>
                    <a:pt x="1372" y="870"/>
                  </a:lnTo>
                  <a:cubicBezTo>
                    <a:pt x="1389" y="1013"/>
                    <a:pt x="1399" y="1158"/>
                    <a:pt x="1399" y="1303"/>
                  </a:cubicBezTo>
                  <a:cubicBezTo>
                    <a:pt x="1399" y="1446"/>
                    <a:pt x="1420" y="1498"/>
                    <a:pt x="1461" y="1498"/>
                  </a:cubicBezTo>
                  <a:cubicBezTo>
                    <a:pt x="1484" y="1498"/>
                    <a:pt x="1515" y="1481"/>
                    <a:pt x="1552" y="1453"/>
                  </a:cubicBezTo>
                  <a:cubicBezTo>
                    <a:pt x="1654" y="1378"/>
                    <a:pt x="1806" y="613"/>
                    <a:pt x="1730" y="538"/>
                  </a:cubicBezTo>
                  <a:cubicBezTo>
                    <a:pt x="1659" y="466"/>
                    <a:pt x="917" y="1"/>
                    <a:pt x="7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0"/>
            <p:cNvSpPr/>
            <p:nvPr/>
          </p:nvSpPr>
          <p:spPr>
            <a:xfrm>
              <a:off x="4980125" y="3121112"/>
              <a:ext cx="160382" cy="137208"/>
            </a:xfrm>
            <a:custGeom>
              <a:avLst/>
              <a:gdLst/>
              <a:ahLst/>
              <a:cxnLst/>
              <a:rect l="l" t="t" r="r" b="b"/>
              <a:pathLst>
                <a:path w="1868" h="1598" extrusionOk="0">
                  <a:moveTo>
                    <a:pt x="787" y="0"/>
                  </a:moveTo>
                  <a:cubicBezTo>
                    <a:pt x="774" y="0"/>
                    <a:pt x="762" y="2"/>
                    <a:pt x="752" y="6"/>
                  </a:cubicBezTo>
                  <a:cubicBezTo>
                    <a:pt x="621" y="59"/>
                    <a:pt x="157" y="734"/>
                    <a:pt x="17" y="940"/>
                  </a:cubicBezTo>
                  <a:cubicBezTo>
                    <a:pt x="1" y="964"/>
                    <a:pt x="8" y="995"/>
                    <a:pt x="30" y="1009"/>
                  </a:cubicBezTo>
                  <a:cubicBezTo>
                    <a:pt x="39" y="1016"/>
                    <a:pt x="49" y="1019"/>
                    <a:pt x="59" y="1019"/>
                  </a:cubicBezTo>
                  <a:cubicBezTo>
                    <a:pt x="75" y="1019"/>
                    <a:pt x="90" y="1011"/>
                    <a:pt x="99" y="998"/>
                  </a:cubicBezTo>
                  <a:cubicBezTo>
                    <a:pt x="384" y="579"/>
                    <a:pt x="718" y="130"/>
                    <a:pt x="789" y="100"/>
                  </a:cubicBezTo>
                  <a:cubicBezTo>
                    <a:pt x="792" y="100"/>
                    <a:pt x="795" y="99"/>
                    <a:pt x="799" y="99"/>
                  </a:cubicBezTo>
                  <a:cubicBezTo>
                    <a:pt x="934" y="99"/>
                    <a:pt x="1661" y="531"/>
                    <a:pt x="1750" y="622"/>
                  </a:cubicBezTo>
                  <a:cubicBezTo>
                    <a:pt x="1800" y="707"/>
                    <a:pt x="1660" y="1400"/>
                    <a:pt x="1581" y="1463"/>
                  </a:cubicBezTo>
                  <a:cubicBezTo>
                    <a:pt x="1542" y="1491"/>
                    <a:pt x="1526" y="1496"/>
                    <a:pt x="1526" y="1500"/>
                  </a:cubicBezTo>
                  <a:cubicBezTo>
                    <a:pt x="1520" y="1493"/>
                    <a:pt x="1507" y="1463"/>
                    <a:pt x="1507" y="1351"/>
                  </a:cubicBezTo>
                  <a:cubicBezTo>
                    <a:pt x="1507" y="1206"/>
                    <a:pt x="1498" y="1058"/>
                    <a:pt x="1482" y="912"/>
                  </a:cubicBezTo>
                  <a:cubicBezTo>
                    <a:pt x="1477" y="890"/>
                    <a:pt x="1463" y="872"/>
                    <a:pt x="1441" y="868"/>
                  </a:cubicBezTo>
                  <a:lnTo>
                    <a:pt x="702" y="715"/>
                  </a:lnTo>
                  <a:cubicBezTo>
                    <a:pt x="700" y="714"/>
                    <a:pt x="697" y="714"/>
                    <a:pt x="694" y="714"/>
                  </a:cubicBezTo>
                  <a:cubicBezTo>
                    <a:pt x="682" y="714"/>
                    <a:pt x="669" y="719"/>
                    <a:pt x="660" y="727"/>
                  </a:cubicBezTo>
                  <a:cubicBezTo>
                    <a:pt x="646" y="735"/>
                    <a:pt x="642" y="752"/>
                    <a:pt x="642" y="766"/>
                  </a:cubicBezTo>
                  <a:cubicBezTo>
                    <a:pt x="642" y="772"/>
                    <a:pt x="665" y="1267"/>
                    <a:pt x="570" y="1481"/>
                  </a:cubicBezTo>
                  <a:cubicBezTo>
                    <a:pt x="558" y="1508"/>
                    <a:pt x="570" y="1537"/>
                    <a:pt x="595" y="1547"/>
                  </a:cubicBezTo>
                  <a:cubicBezTo>
                    <a:pt x="602" y="1551"/>
                    <a:pt x="609" y="1552"/>
                    <a:pt x="616" y="1552"/>
                  </a:cubicBezTo>
                  <a:cubicBezTo>
                    <a:pt x="635" y="1552"/>
                    <a:pt x="653" y="1541"/>
                    <a:pt x="661" y="1522"/>
                  </a:cubicBezTo>
                  <a:cubicBezTo>
                    <a:pt x="746" y="1334"/>
                    <a:pt x="748" y="976"/>
                    <a:pt x="745" y="828"/>
                  </a:cubicBezTo>
                  <a:lnTo>
                    <a:pt x="745" y="828"/>
                  </a:lnTo>
                  <a:lnTo>
                    <a:pt x="1383" y="961"/>
                  </a:lnTo>
                  <a:cubicBezTo>
                    <a:pt x="1396" y="1089"/>
                    <a:pt x="1404" y="1222"/>
                    <a:pt x="1404" y="1351"/>
                  </a:cubicBezTo>
                  <a:cubicBezTo>
                    <a:pt x="1404" y="1472"/>
                    <a:pt x="1417" y="1559"/>
                    <a:pt x="1476" y="1589"/>
                  </a:cubicBezTo>
                  <a:cubicBezTo>
                    <a:pt x="1489" y="1595"/>
                    <a:pt x="1504" y="1598"/>
                    <a:pt x="1516" y="1598"/>
                  </a:cubicBezTo>
                  <a:cubicBezTo>
                    <a:pt x="1564" y="1598"/>
                    <a:pt x="1610" y="1565"/>
                    <a:pt x="1641" y="1543"/>
                  </a:cubicBezTo>
                  <a:cubicBezTo>
                    <a:pt x="1744" y="1466"/>
                    <a:pt x="1840" y="993"/>
                    <a:pt x="1858" y="771"/>
                  </a:cubicBezTo>
                  <a:cubicBezTo>
                    <a:pt x="1868" y="617"/>
                    <a:pt x="1846" y="573"/>
                    <a:pt x="1824" y="551"/>
                  </a:cubicBezTo>
                  <a:cubicBezTo>
                    <a:pt x="1768" y="496"/>
                    <a:pt x="1012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40"/>
            <p:cNvSpPr/>
            <p:nvPr/>
          </p:nvSpPr>
          <p:spPr>
            <a:xfrm>
              <a:off x="4285712" y="2877867"/>
              <a:ext cx="609932" cy="936760"/>
            </a:xfrm>
            <a:custGeom>
              <a:avLst/>
              <a:gdLst/>
              <a:ahLst/>
              <a:cxnLst/>
              <a:rect l="l" t="t" r="r" b="b"/>
              <a:pathLst>
                <a:path w="7104" h="10910" extrusionOk="0">
                  <a:moveTo>
                    <a:pt x="1929" y="0"/>
                  </a:moveTo>
                  <a:cubicBezTo>
                    <a:pt x="1929" y="0"/>
                    <a:pt x="66" y="216"/>
                    <a:pt x="34" y="584"/>
                  </a:cubicBezTo>
                  <a:cubicBezTo>
                    <a:pt x="0" y="952"/>
                    <a:pt x="302" y="4774"/>
                    <a:pt x="302" y="6716"/>
                  </a:cubicBezTo>
                  <a:cubicBezTo>
                    <a:pt x="302" y="8660"/>
                    <a:pt x="436" y="10772"/>
                    <a:pt x="905" y="10906"/>
                  </a:cubicBezTo>
                  <a:cubicBezTo>
                    <a:pt x="912" y="10908"/>
                    <a:pt x="921" y="10909"/>
                    <a:pt x="931" y="10909"/>
                  </a:cubicBezTo>
                  <a:cubicBezTo>
                    <a:pt x="1557" y="10909"/>
                    <a:pt x="7103" y="6918"/>
                    <a:pt x="7103" y="6918"/>
                  </a:cubicBezTo>
                  <a:lnTo>
                    <a:pt x="6567" y="5122"/>
                  </a:lnTo>
                  <a:lnTo>
                    <a:pt x="3316" y="6214"/>
                  </a:lnTo>
                  <a:lnTo>
                    <a:pt x="3281" y="2560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0"/>
            <p:cNvSpPr/>
            <p:nvPr/>
          </p:nvSpPr>
          <p:spPr>
            <a:xfrm>
              <a:off x="4291980" y="2873488"/>
              <a:ext cx="616886" cy="945518"/>
            </a:xfrm>
            <a:custGeom>
              <a:avLst/>
              <a:gdLst/>
              <a:ahLst/>
              <a:cxnLst/>
              <a:rect l="l" t="t" r="r" b="b"/>
              <a:pathLst>
                <a:path w="7185" h="11012" extrusionOk="0">
                  <a:moveTo>
                    <a:pt x="1960" y="1"/>
                  </a:moveTo>
                  <a:cubicBezTo>
                    <a:pt x="1958" y="1"/>
                    <a:pt x="1955" y="1"/>
                    <a:pt x="1953" y="1"/>
                  </a:cubicBezTo>
                  <a:cubicBezTo>
                    <a:pt x="1636" y="38"/>
                    <a:pt x="47" y="243"/>
                    <a:pt x="13" y="631"/>
                  </a:cubicBezTo>
                  <a:cubicBezTo>
                    <a:pt x="0" y="785"/>
                    <a:pt x="40" y="1490"/>
                    <a:pt x="97" y="2464"/>
                  </a:cubicBezTo>
                  <a:cubicBezTo>
                    <a:pt x="174" y="3798"/>
                    <a:pt x="282" y="5624"/>
                    <a:pt x="282" y="6769"/>
                  </a:cubicBezTo>
                  <a:cubicBezTo>
                    <a:pt x="282" y="8618"/>
                    <a:pt x="392" y="10855"/>
                    <a:pt x="921" y="11006"/>
                  </a:cubicBezTo>
                  <a:cubicBezTo>
                    <a:pt x="931" y="11009"/>
                    <a:pt x="943" y="11012"/>
                    <a:pt x="964" y="11012"/>
                  </a:cubicBezTo>
                  <a:cubicBezTo>
                    <a:pt x="1101" y="11012"/>
                    <a:pt x="1612" y="10841"/>
                    <a:pt x="4234" y="9053"/>
                  </a:cubicBezTo>
                  <a:cubicBezTo>
                    <a:pt x="5711" y="8051"/>
                    <a:pt x="7145" y="7019"/>
                    <a:pt x="7160" y="7009"/>
                  </a:cubicBezTo>
                  <a:cubicBezTo>
                    <a:pt x="7177" y="6996"/>
                    <a:pt x="7185" y="6974"/>
                    <a:pt x="7179" y="6954"/>
                  </a:cubicBezTo>
                  <a:lnTo>
                    <a:pt x="6642" y="5158"/>
                  </a:lnTo>
                  <a:cubicBezTo>
                    <a:pt x="6638" y="5145"/>
                    <a:pt x="6629" y="5134"/>
                    <a:pt x="6617" y="5128"/>
                  </a:cubicBezTo>
                  <a:cubicBezTo>
                    <a:pt x="6610" y="5124"/>
                    <a:pt x="6602" y="5122"/>
                    <a:pt x="6593" y="5122"/>
                  </a:cubicBezTo>
                  <a:cubicBezTo>
                    <a:pt x="6588" y="5122"/>
                    <a:pt x="6583" y="5123"/>
                    <a:pt x="6577" y="5124"/>
                  </a:cubicBezTo>
                  <a:lnTo>
                    <a:pt x="3393" y="6194"/>
                  </a:lnTo>
                  <a:lnTo>
                    <a:pt x="3360" y="2611"/>
                  </a:lnTo>
                  <a:cubicBezTo>
                    <a:pt x="3360" y="2583"/>
                    <a:pt x="3338" y="2561"/>
                    <a:pt x="3310" y="2561"/>
                  </a:cubicBezTo>
                  <a:cubicBezTo>
                    <a:pt x="3282" y="2564"/>
                    <a:pt x="3260" y="2586"/>
                    <a:pt x="3260" y="2613"/>
                  </a:cubicBezTo>
                  <a:lnTo>
                    <a:pt x="3295" y="6266"/>
                  </a:lnTo>
                  <a:cubicBezTo>
                    <a:pt x="3295" y="6282"/>
                    <a:pt x="3303" y="6297"/>
                    <a:pt x="3316" y="6307"/>
                  </a:cubicBezTo>
                  <a:cubicBezTo>
                    <a:pt x="3326" y="6314"/>
                    <a:pt x="3337" y="6317"/>
                    <a:pt x="3348" y="6317"/>
                  </a:cubicBezTo>
                  <a:cubicBezTo>
                    <a:pt x="3352" y="6317"/>
                    <a:pt x="3357" y="6316"/>
                    <a:pt x="3362" y="6315"/>
                  </a:cubicBezTo>
                  <a:lnTo>
                    <a:pt x="6564" y="5239"/>
                  </a:lnTo>
                  <a:lnTo>
                    <a:pt x="7075" y="6950"/>
                  </a:lnTo>
                  <a:cubicBezTo>
                    <a:pt x="4823" y="8569"/>
                    <a:pt x="1404" y="10911"/>
                    <a:pt x="971" y="10911"/>
                  </a:cubicBezTo>
                  <a:cubicBezTo>
                    <a:pt x="963" y="10911"/>
                    <a:pt x="955" y="10910"/>
                    <a:pt x="949" y="10909"/>
                  </a:cubicBezTo>
                  <a:cubicBezTo>
                    <a:pt x="593" y="10808"/>
                    <a:pt x="382" y="9261"/>
                    <a:pt x="382" y="6767"/>
                  </a:cubicBezTo>
                  <a:cubicBezTo>
                    <a:pt x="382" y="5618"/>
                    <a:pt x="274" y="3790"/>
                    <a:pt x="198" y="2457"/>
                  </a:cubicBezTo>
                  <a:cubicBezTo>
                    <a:pt x="142" y="1522"/>
                    <a:pt x="99" y="785"/>
                    <a:pt x="112" y="638"/>
                  </a:cubicBezTo>
                  <a:cubicBezTo>
                    <a:pt x="133" y="414"/>
                    <a:pt x="1207" y="189"/>
                    <a:pt x="1963" y="100"/>
                  </a:cubicBezTo>
                  <a:cubicBezTo>
                    <a:pt x="1991" y="99"/>
                    <a:pt x="2012" y="74"/>
                    <a:pt x="2007" y="46"/>
                  </a:cubicBezTo>
                  <a:cubicBezTo>
                    <a:pt x="2006" y="20"/>
                    <a:pt x="1985" y="1"/>
                    <a:pt x="1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0"/>
            <p:cNvSpPr/>
            <p:nvPr/>
          </p:nvSpPr>
          <p:spPr>
            <a:xfrm>
              <a:off x="4392004" y="3151077"/>
              <a:ext cx="189917" cy="363971"/>
            </a:xfrm>
            <a:custGeom>
              <a:avLst/>
              <a:gdLst/>
              <a:ahLst/>
              <a:cxnLst/>
              <a:rect l="l" t="t" r="r" b="b"/>
              <a:pathLst>
                <a:path w="2212" h="4239" extrusionOk="0">
                  <a:moveTo>
                    <a:pt x="2211" y="0"/>
                  </a:moveTo>
                  <a:lnTo>
                    <a:pt x="1" y="4239"/>
                  </a:lnTo>
                  <a:cubicBezTo>
                    <a:pt x="405" y="3804"/>
                    <a:pt x="2180" y="3032"/>
                    <a:pt x="2180" y="3032"/>
                  </a:cubicBezTo>
                  <a:lnTo>
                    <a:pt x="2211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40"/>
            <p:cNvSpPr/>
            <p:nvPr/>
          </p:nvSpPr>
          <p:spPr>
            <a:xfrm>
              <a:off x="4387367" y="3146784"/>
              <a:ext cx="198846" cy="372729"/>
            </a:xfrm>
            <a:custGeom>
              <a:avLst/>
              <a:gdLst/>
              <a:ahLst/>
              <a:cxnLst/>
              <a:rect l="l" t="t" r="r" b="b"/>
              <a:pathLst>
                <a:path w="2316" h="4341" extrusionOk="0">
                  <a:moveTo>
                    <a:pt x="2265" y="0"/>
                  </a:moveTo>
                  <a:cubicBezTo>
                    <a:pt x="2237" y="0"/>
                    <a:pt x="2215" y="22"/>
                    <a:pt x="2215" y="49"/>
                  </a:cubicBezTo>
                  <a:lnTo>
                    <a:pt x="2184" y="3051"/>
                  </a:lnTo>
                  <a:cubicBezTo>
                    <a:pt x="1941" y="3157"/>
                    <a:pt x="400" y="3842"/>
                    <a:pt x="18" y="4255"/>
                  </a:cubicBezTo>
                  <a:cubicBezTo>
                    <a:pt x="0" y="4277"/>
                    <a:pt x="2" y="4309"/>
                    <a:pt x="22" y="4327"/>
                  </a:cubicBezTo>
                  <a:cubicBezTo>
                    <a:pt x="33" y="4336"/>
                    <a:pt x="44" y="4340"/>
                    <a:pt x="56" y="4340"/>
                  </a:cubicBezTo>
                  <a:cubicBezTo>
                    <a:pt x="70" y="4340"/>
                    <a:pt x="83" y="4334"/>
                    <a:pt x="93" y="4323"/>
                  </a:cubicBezTo>
                  <a:cubicBezTo>
                    <a:pt x="484" y="3901"/>
                    <a:pt x="2236" y="3136"/>
                    <a:pt x="2255" y="3129"/>
                  </a:cubicBezTo>
                  <a:cubicBezTo>
                    <a:pt x="2271" y="3120"/>
                    <a:pt x="2285" y="3104"/>
                    <a:pt x="2285" y="3083"/>
                  </a:cubicBezTo>
                  <a:lnTo>
                    <a:pt x="2316" y="52"/>
                  </a:lnTo>
                  <a:cubicBezTo>
                    <a:pt x="2316" y="22"/>
                    <a:pt x="2293" y="0"/>
                    <a:pt x="22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40"/>
            <p:cNvSpPr/>
            <p:nvPr/>
          </p:nvSpPr>
          <p:spPr>
            <a:xfrm>
              <a:off x="4574364" y="3322371"/>
              <a:ext cx="277835" cy="93504"/>
            </a:xfrm>
            <a:custGeom>
              <a:avLst/>
              <a:gdLst/>
              <a:ahLst/>
              <a:cxnLst/>
              <a:rect l="l" t="t" r="r" b="b"/>
              <a:pathLst>
                <a:path w="3236" h="1089" extrusionOk="0">
                  <a:moveTo>
                    <a:pt x="3180" y="1"/>
                  </a:moveTo>
                  <a:cubicBezTo>
                    <a:pt x="3175" y="1"/>
                    <a:pt x="3170" y="2"/>
                    <a:pt x="3165" y="4"/>
                  </a:cubicBezTo>
                  <a:lnTo>
                    <a:pt x="43" y="991"/>
                  </a:lnTo>
                  <a:cubicBezTo>
                    <a:pt x="15" y="998"/>
                    <a:pt x="0" y="1028"/>
                    <a:pt x="11" y="1053"/>
                  </a:cubicBezTo>
                  <a:cubicBezTo>
                    <a:pt x="18" y="1075"/>
                    <a:pt x="36" y="1088"/>
                    <a:pt x="58" y="1088"/>
                  </a:cubicBezTo>
                  <a:cubicBezTo>
                    <a:pt x="64" y="1088"/>
                    <a:pt x="70" y="1087"/>
                    <a:pt x="73" y="1087"/>
                  </a:cubicBezTo>
                  <a:lnTo>
                    <a:pt x="3193" y="99"/>
                  </a:lnTo>
                  <a:cubicBezTo>
                    <a:pt x="3221" y="92"/>
                    <a:pt x="3235" y="63"/>
                    <a:pt x="3226" y="36"/>
                  </a:cubicBezTo>
                  <a:cubicBezTo>
                    <a:pt x="3221" y="14"/>
                    <a:pt x="3201" y="1"/>
                    <a:pt x="31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0"/>
            <p:cNvSpPr/>
            <p:nvPr/>
          </p:nvSpPr>
          <p:spPr>
            <a:xfrm>
              <a:off x="5197687" y="2930929"/>
              <a:ext cx="330809" cy="459794"/>
            </a:xfrm>
            <a:custGeom>
              <a:avLst/>
              <a:gdLst/>
              <a:ahLst/>
              <a:cxnLst/>
              <a:rect l="l" t="t" r="r" b="b"/>
              <a:pathLst>
                <a:path w="3853" h="5355" extrusionOk="0">
                  <a:moveTo>
                    <a:pt x="1786" y="99"/>
                  </a:moveTo>
                  <a:cubicBezTo>
                    <a:pt x="1811" y="99"/>
                    <a:pt x="1836" y="103"/>
                    <a:pt x="1861" y="109"/>
                  </a:cubicBezTo>
                  <a:lnTo>
                    <a:pt x="3595" y="722"/>
                  </a:lnTo>
                  <a:cubicBezTo>
                    <a:pt x="3652" y="741"/>
                    <a:pt x="3698" y="784"/>
                    <a:pt x="3724" y="837"/>
                  </a:cubicBezTo>
                  <a:cubicBezTo>
                    <a:pt x="3749" y="890"/>
                    <a:pt x="3754" y="952"/>
                    <a:pt x="3733" y="1008"/>
                  </a:cubicBezTo>
                  <a:lnTo>
                    <a:pt x="2287" y="5101"/>
                  </a:lnTo>
                  <a:cubicBezTo>
                    <a:pt x="2267" y="5157"/>
                    <a:pt x="2224" y="5204"/>
                    <a:pt x="2171" y="5229"/>
                  </a:cubicBezTo>
                  <a:cubicBezTo>
                    <a:pt x="2141" y="5244"/>
                    <a:pt x="2109" y="5251"/>
                    <a:pt x="2076" y="5251"/>
                  </a:cubicBezTo>
                  <a:cubicBezTo>
                    <a:pt x="2051" y="5251"/>
                    <a:pt x="2025" y="5247"/>
                    <a:pt x="2000" y="5238"/>
                  </a:cubicBezTo>
                  <a:lnTo>
                    <a:pt x="267" y="4626"/>
                  </a:lnTo>
                  <a:cubicBezTo>
                    <a:pt x="209" y="4607"/>
                    <a:pt x="162" y="4564"/>
                    <a:pt x="137" y="4511"/>
                  </a:cubicBezTo>
                  <a:cubicBezTo>
                    <a:pt x="112" y="4457"/>
                    <a:pt x="108" y="4396"/>
                    <a:pt x="128" y="4339"/>
                  </a:cubicBezTo>
                  <a:lnTo>
                    <a:pt x="1574" y="248"/>
                  </a:lnTo>
                  <a:cubicBezTo>
                    <a:pt x="1605" y="156"/>
                    <a:pt x="1693" y="99"/>
                    <a:pt x="1786" y="99"/>
                  </a:cubicBezTo>
                  <a:close/>
                  <a:moveTo>
                    <a:pt x="1784" y="0"/>
                  </a:moveTo>
                  <a:cubicBezTo>
                    <a:pt x="1736" y="0"/>
                    <a:pt x="1687" y="11"/>
                    <a:pt x="1642" y="32"/>
                  </a:cubicBezTo>
                  <a:cubicBezTo>
                    <a:pt x="1565" y="71"/>
                    <a:pt x="1506" y="136"/>
                    <a:pt x="1477" y="218"/>
                  </a:cubicBezTo>
                  <a:lnTo>
                    <a:pt x="31" y="4311"/>
                  </a:lnTo>
                  <a:cubicBezTo>
                    <a:pt x="0" y="4392"/>
                    <a:pt x="6" y="4480"/>
                    <a:pt x="43" y="4558"/>
                  </a:cubicBezTo>
                  <a:cubicBezTo>
                    <a:pt x="83" y="4636"/>
                    <a:pt x="146" y="4695"/>
                    <a:pt x="230" y="4725"/>
                  </a:cubicBezTo>
                  <a:lnTo>
                    <a:pt x="1963" y="5336"/>
                  </a:lnTo>
                  <a:cubicBezTo>
                    <a:pt x="1999" y="5350"/>
                    <a:pt x="2035" y="5354"/>
                    <a:pt x="2072" y="5354"/>
                  </a:cubicBezTo>
                  <a:cubicBezTo>
                    <a:pt x="2119" y="5354"/>
                    <a:pt x="2168" y="5344"/>
                    <a:pt x="2212" y="5323"/>
                  </a:cubicBezTo>
                  <a:cubicBezTo>
                    <a:pt x="2289" y="5285"/>
                    <a:pt x="2348" y="5220"/>
                    <a:pt x="2377" y="5137"/>
                  </a:cubicBezTo>
                  <a:lnTo>
                    <a:pt x="3823" y="1046"/>
                  </a:lnTo>
                  <a:cubicBezTo>
                    <a:pt x="3852" y="965"/>
                    <a:pt x="3848" y="877"/>
                    <a:pt x="3811" y="797"/>
                  </a:cubicBezTo>
                  <a:cubicBezTo>
                    <a:pt x="3771" y="719"/>
                    <a:pt x="3708" y="660"/>
                    <a:pt x="3624" y="631"/>
                  </a:cubicBezTo>
                  <a:lnTo>
                    <a:pt x="1891" y="19"/>
                  </a:lnTo>
                  <a:cubicBezTo>
                    <a:pt x="1856" y="6"/>
                    <a:pt x="1820" y="0"/>
                    <a:pt x="1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40"/>
            <p:cNvSpPr/>
            <p:nvPr/>
          </p:nvSpPr>
          <p:spPr>
            <a:xfrm>
              <a:off x="5356094" y="2963814"/>
              <a:ext cx="29449" cy="29451"/>
            </a:xfrm>
            <a:custGeom>
              <a:avLst/>
              <a:gdLst/>
              <a:ahLst/>
              <a:cxnLst/>
              <a:rect l="l" t="t" r="r" b="b"/>
              <a:pathLst>
                <a:path w="343" h="343" extrusionOk="0">
                  <a:moveTo>
                    <a:pt x="171" y="99"/>
                  </a:moveTo>
                  <a:cubicBezTo>
                    <a:pt x="210" y="99"/>
                    <a:pt x="242" y="133"/>
                    <a:pt x="243" y="171"/>
                  </a:cubicBezTo>
                  <a:cubicBezTo>
                    <a:pt x="243" y="211"/>
                    <a:pt x="212" y="243"/>
                    <a:pt x="171" y="243"/>
                  </a:cubicBezTo>
                  <a:cubicBezTo>
                    <a:pt x="131" y="243"/>
                    <a:pt x="99" y="209"/>
                    <a:pt x="99" y="171"/>
                  </a:cubicBezTo>
                  <a:cubicBezTo>
                    <a:pt x="99" y="130"/>
                    <a:pt x="133" y="99"/>
                    <a:pt x="171" y="99"/>
                  </a:cubicBezTo>
                  <a:close/>
                  <a:moveTo>
                    <a:pt x="171" y="0"/>
                  </a:moveTo>
                  <a:cubicBezTo>
                    <a:pt x="77" y="0"/>
                    <a:pt x="0" y="77"/>
                    <a:pt x="0" y="171"/>
                  </a:cubicBezTo>
                  <a:cubicBezTo>
                    <a:pt x="0" y="265"/>
                    <a:pt x="77" y="342"/>
                    <a:pt x="171" y="342"/>
                  </a:cubicBezTo>
                  <a:cubicBezTo>
                    <a:pt x="266" y="342"/>
                    <a:pt x="342" y="265"/>
                    <a:pt x="342" y="171"/>
                  </a:cubicBezTo>
                  <a:cubicBezTo>
                    <a:pt x="342" y="77"/>
                    <a:pt x="266" y="0"/>
                    <a:pt x="1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0"/>
            <p:cNvSpPr/>
            <p:nvPr/>
          </p:nvSpPr>
          <p:spPr>
            <a:xfrm>
              <a:off x="5212369" y="3477093"/>
              <a:ext cx="129216" cy="109045"/>
            </a:xfrm>
            <a:custGeom>
              <a:avLst/>
              <a:gdLst/>
              <a:ahLst/>
              <a:cxnLst/>
              <a:rect l="l" t="t" r="r" b="b"/>
              <a:pathLst>
                <a:path w="1505" h="1270" extrusionOk="0">
                  <a:moveTo>
                    <a:pt x="845" y="135"/>
                  </a:moveTo>
                  <a:lnTo>
                    <a:pt x="1366" y="810"/>
                  </a:lnTo>
                  <a:lnTo>
                    <a:pt x="171" y="1136"/>
                  </a:lnTo>
                  <a:lnTo>
                    <a:pt x="845" y="135"/>
                  </a:lnTo>
                  <a:close/>
                  <a:moveTo>
                    <a:pt x="845" y="1"/>
                  </a:moveTo>
                  <a:cubicBezTo>
                    <a:pt x="844" y="1"/>
                    <a:pt x="843" y="1"/>
                    <a:pt x="842" y="1"/>
                  </a:cubicBezTo>
                  <a:cubicBezTo>
                    <a:pt x="825" y="1"/>
                    <a:pt x="811" y="10"/>
                    <a:pt x="800" y="23"/>
                  </a:cubicBezTo>
                  <a:lnTo>
                    <a:pt x="12" y="1193"/>
                  </a:lnTo>
                  <a:cubicBezTo>
                    <a:pt x="0" y="1210"/>
                    <a:pt x="0" y="1233"/>
                    <a:pt x="12" y="1251"/>
                  </a:cubicBezTo>
                  <a:cubicBezTo>
                    <a:pt x="22" y="1263"/>
                    <a:pt x="37" y="1270"/>
                    <a:pt x="53" y="1270"/>
                  </a:cubicBezTo>
                  <a:lnTo>
                    <a:pt x="63" y="1270"/>
                  </a:lnTo>
                  <a:lnTo>
                    <a:pt x="1463" y="890"/>
                  </a:lnTo>
                  <a:cubicBezTo>
                    <a:pt x="1481" y="884"/>
                    <a:pt x="1493" y="872"/>
                    <a:pt x="1499" y="856"/>
                  </a:cubicBezTo>
                  <a:cubicBezTo>
                    <a:pt x="1505" y="841"/>
                    <a:pt x="1503" y="823"/>
                    <a:pt x="1491" y="810"/>
                  </a:cubicBezTo>
                  <a:lnTo>
                    <a:pt x="881" y="22"/>
                  </a:lnTo>
                  <a:cubicBezTo>
                    <a:pt x="873" y="9"/>
                    <a:pt x="860" y="1"/>
                    <a:pt x="8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0"/>
            <p:cNvSpPr/>
            <p:nvPr/>
          </p:nvSpPr>
          <p:spPr>
            <a:xfrm>
              <a:off x="5214515" y="3066676"/>
              <a:ext cx="275259" cy="572274"/>
            </a:xfrm>
            <a:custGeom>
              <a:avLst/>
              <a:gdLst/>
              <a:ahLst/>
              <a:cxnLst/>
              <a:rect l="l" t="t" r="r" b="b"/>
              <a:pathLst>
                <a:path w="3206" h="6665" extrusionOk="0">
                  <a:moveTo>
                    <a:pt x="2224" y="0"/>
                  </a:moveTo>
                  <a:cubicBezTo>
                    <a:pt x="2139" y="0"/>
                    <a:pt x="2071" y="174"/>
                    <a:pt x="2085" y="307"/>
                  </a:cubicBezTo>
                  <a:cubicBezTo>
                    <a:pt x="2108" y="512"/>
                    <a:pt x="2220" y="852"/>
                    <a:pt x="2286" y="1170"/>
                  </a:cubicBezTo>
                  <a:cubicBezTo>
                    <a:pt x="2324" y="1347"/>
                    <a:pt x="2486" y="1875"/>
                    <a:pt x="2486" y="1875"/>
                  </a:cubicBezTo>
                  <a:cubicBezTo>
                    <a:pt x="2486" y="1875"/>
                    <a:pt x="1783" y="1117"/>
                    <a:pt x="1550" y="861"/>
                  </a:cubicBezTo>
                  <a:cubicBezTo>
                    <a:pt x="1381" y="676"/>
                    <a:pt x="1203" y="504"/>
                    <a:pt x="1108" y="504"/>
                  </a:cubicBezTo>
                  <a:cubicBezTo>
                    <a:pt x="1073" y="504"/>
                    <a:pt x="1050" y="527"/>
                    <a:pt x="1042" y="581"/>
                  </a:cubicBezTo>
                  <a:cubicBezTo>
                    <a:pt x="1016" y="784"/>
                    <a:pt x="1244" y="1116"/>
                    <a:pt x="1374" y="1243"/>
                  </a:cubicBezTo>
                  <a:cubicBezTo>
                    <a:pt x="1503" y="1369"/>
                    <a:pt x="1971" y="2061"/>
                    <a:pt x="1971" y="2061"/>
                  </a:cubicBezTo>
                  <a:lnTo>
                    <a:pt x="2162" y="2591"/>
                  </a:lnTo>
                  <a:cubicBezTo>
                    <a:pt x="2162" y="2591"/>
                    <a:pt x="1645" y="2103"/>
                    <a:pt x="1440" y="1875"/>
                  </a:cubicBezTo>
                  <a:cubicBezTo>
                    <a:pt x="1248" y="1660"/>
                    <a:pt x="862" y="1268"/>
                    <a:pt x="712" y="1268"/>
                  </a:cubicBezTo>
                  <a:cubicBezTo>
                    <a:pt x="702" y="1268"/>
                    <a:pt x="694" y="1269"/>
                    <a:pt x="687" y="1272"/>
                  </a:cubicBezTo>
                  <a:cubicBezTo>
                    <a:pt x="560" y="1325"/>
                    <a:pt x="585" y="1526"/>
                    <a:pt x="687" y="1654"/>
                  </a:cubicBezTo>
                  <a:cubicBezTo>
                    <a:pt x="789" y="1781"/>
                    <a:pt x="1107" y="2099"/>
                    <a:pt x="1209" y="2252"/>
                  </a:cubicBezTo>
                  <a:cubicBezTo>
                    <a:pt x="1310" y="2405"/>
                    <a:pt x="1811" y="2951"/>
                    <a:pt x="1811" y="2951"/>
                  </a:cubicBezTo>
                  <a:cubicBezTo>
                    <a:pt x="1811" y="2951"/>
                    <a:pt x="1509" y="2849"/>
                    <a:pt x="1175" y="2749"/>
                  </a:cubicBezTo>
                  <a:cubicBezTo>
                    <a:pt x="840" y="2649"/>
                    <a:pt x="259" y="2447"/>
                    <a:pt x="183" y="2369"/>
                  </a:cubicBezTo>
                  <a:cubicBezTo>
                    <a:pt x="162" y="2348"/>
                    <a:pt x="139" y="2338"/>
                    <a:pt x="116" y="2338"/>
                  </a:cubicBezTo>
                  <a:cubicBezTo>
                    <a:pt x="53" y="2338"/>
                    <a:pt x="0" y="2416"/>
                    <a:pt x="55" y="2547"/>
                  </a:cubicBezTo>
                  <a:cubicBezTo>
                    <a:pt x="128" y="2725"/>
                    <a:pt x="283" y="2700"/>
                    <a:pt x="538" y="2827"/>
                  </a:cubicBezTo>
                  <a:cubicBezTo>
                    <a:pt x="713" y="2917"/>
                    <a:pt x="884" y="3017"/>
                    <a:pt x="1046" y="3129"/>
                  </a:cubicBezTo>
                  <a:cubicBezTo>
                    <a:pt x="1046" y="3129"/>
                    <a:pt x="444" y="3632"/>
                    <a:pt x="317" y="4043"/>
                  </a:cubicBezTo>
                  <a:cubicBezTo>
                    <a:pt x="192" y="4454"/>
                    <a:pt x="622" y="4927"/>
                    <a:pt x="700" y="5310"/>
                  </a:cubicBezTo>
                  <a:cubicBezTo>
                    <a:pt x="775" y="5692"/>
                    <a:pt x="1378" y="6665"/>
                    <a:pt x="1378" y="6665"/>
                  </a:cubicBezTo>
                  <a:lnTo>
                    <a:pt x="2081" y="5251"/>
                  </a:lnTo>
                  <a:lnTo>
                    <a:pt x="1284" y="4131"/>
                  </a:lnTo>
                  <a:cubicBezTo>
                    <a:pt x="1284" y="4131"/>
                    <a:pt x="3102" y="2523"/>
                    <a:pt x="3154" y="2265"/>
                  </a:cubicBezTo>
                  <a:cubicBezTo>
                    <a:pt x="3206" y="2008"/>
                    <a:pt x="2780" y="1366"/>
                    <a:pt x="2365" y="180"/>
                  </a:cubicBezTo>
                  <a:cubicBezTo>
                    <a:pt x="2320" y="50"/>
                    <a:pt x="2270" y="0"/>
                    <a:pt x="22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0"/>
            <p:cNvSpPr/>
            <p:nvPr/>
          </p:nvSpPr>
          <p:spPr>
            <a:xfrm>
              <a:off x="5210566" y="3062039"/>
              <a:ext cx="281527" cy="580860"/>
            </a:xfrm>
            <a:custGeom>
              <a:avLst/>
              <a:gdLst/>
              <a:ahLst/>
              <a:cxnLst/>
              <a:rect l="l" t="t" r="r" b="b"/>
              <a:pathLst>
                <a:path w="3279" h="6765" extrusionOk="0">
                  <a:moveTo>
                    <a:pt x="2268" y="106"/>
                  </a:moveTo>
                  <a:cubicBezTo>
                    <a:pt x="2288" y="106"/>
                    <a:pt x="2325" y="143"/>
                    <a:pt x="2363" y="252"/>
                  </a:cubicBezTo>
                  <a:cubicBezTo>
                    <a:pt x="2551" y="791"/>
                    <a:pt x="2739" y="1211"/>
                    <a:pt x="2890" y="1549"/>
                  </a:cubicBezTo>
                  <a:cubicBezTo>
                    <a:pt x="3056" y="1919"/>
                    <a:pt x="3176" y="2187"/>
                    <a:pt x="3150" y="2312"/>
                  </a:cubicBezTo>
                  <a:cubicBezTo>
                    <a:pt x="3114" y="2486"/>
                    <a:pt x="1994" y="3532"/>
                    <a:pt x="1297" y="4150"/>
                  </a:cubicBezTo>
                  <a:cubicBezTo>
                    <a:pt x="1278" y="4166"/>
                    <a:pt x="1275" y="4195"/>
                    <a:pt x="1290" y="4216"/>
                  </a:cubicBezTo>
                  <a:lnTo>
                    <a:pt x="2071" y="5308"/>
                  </a:lnTo>
                  <a:lnTo>
                    <a:pt x="1420" y="6612"/>
                  </a:lnTo>
                  <a:cubicBezTo>
                    <a:pt x="1277" y="6375"/>
                    <a:pt x="857" y="5660"/>
                    <a:pt x="796" y="5352"/>
                  </a:cubicBezTo>
                  <a:cubicBezTo>
                    <a:pt x="767" y="5204"/>
                    <a:pt x="689" y="5049"/>
                    <a:pt x="606" y="4885"/>
                  </a:cubicBezTo>
                  <a:cubicBezTo>
                    <a:pt x="474" y="4621"/>
                    <a:pt x="336" y="4349"/>
                    <a:pt x="410" y="4109"/>
                  </a:cubicBezTo>
                  <a:cubicBezTo>
                    <a:pt x="531" y="3717"/>
                    <a:pt x="1118" y="3224"/>
                    <a:pt x="1123" y="3220"/>
                  </a:cubicBezTo>
                  <a:cubicBezTo>
                    <a:pt x="1137" y="3211"/>
                    <a:pt x="1143" y="3196"/>
                    <a:pt x="1143" y="3179"/>
                  </a:cubicBezTo>
                  <a:cubicBezTo>
                    <a:pt x="1140" y="3164"/>
                    <a:pt x="1132" y="3149"/>
                    <a:pt x="1120" y="3140"/>
                  </a:cubicBezTo>
                  <a:cubicBezTo>
                    <a:pt x="955" y="3028"/>
                    <a:pt x="783" y="2925"/>
                    <a:pt x="606" y="2835"/>
                  </a:cubicBezTo>
                  <a:cubicBezTo>
                    <a:pt x="518" y="2791"/>
                    <a:pt x="438" y="2763"/>
                    <a:pt x="376" y="2741"/>
                  </a:cubicBezTo>
                  <a:cubicBezTo>
                    <a:pt x="254" y="2698"/>
                    <a:pt x="188" y="2676"/>
                    <a:pt x="148" y="2579"/>
                  </a:cubicBezTo>
                  <a:cubicBezTo>
                    <a:pt x="117" y="2499"/>
                    <a:pt x="132" y="2455"/>
                    <a:pt x="149" y="2442"/>
                  </a:cubicBezTo>
                  <a:cubicBezTo>
                    <a:pt x="154" y="2440"/>
                    <a:pt x="158" y="2439"/>
                    <a:pt x="163" y="2439"/>
                  </a:cubicBezTo>
                  <a:cubicBezTo>
                    <a:pt x="173" y="2439"/>
                    <a:pt x="183" y="2445"/>
                    <a:pt x="193" y="2458"/>
                  </a:cubicBezTo>
                  <a:cubicBezTo>
                    <a:pt x="295" y="2566"/>
                    <a:pt x="1020" y="2797"/>
                    <a:pt x="1209" y="2854"/>
                  </a:cubicBezTo>
                  <a:cubicBezTo>
                    <a:pt x="1540" y="2955"/>
                    <a:pt x="1840" y="3053"/>
                    <a:pt x="1844" y="3055"/>
                  </a:cubicBezTo>
                  <a:cubicBezTo>
                    <a:pt x="1849" y="3057"/>
                    <a:pt x="1855" y="3057"/>
                    <a:pt x="1860" y="3057"/>
                  </a:cubicBezTo>
                  <a:cubicBezTo>
                    <a:pt x="1877" y="3057"/>
                    <a:pt x="1893" y="3049"/>
                    <a:pt x="1903" y="3036"/>
                  </a:cubicBezTo>
                  <a:cubicBezTo>
                    <a:pt x="1916" y="3016"/>
                    <a:pt x="1912" y="2991"/>
                    <a:pt x="1897" y="2974"/>
                  </a:cubicBezTo>
                  <a:cubicBezTo>
                    <a:pt x="1891" y="2969"/>
                    <a:pt x="1396" y="2428"/>
                    <a:pt x="1299" y="2281"/>
                  </a:cubicBezTo>
                  <a:cubicBezTo>
                    <a:pt x="1235" y="2185"/>
                    <a:pt x="1094" y="2034"/>
                    <a:pt x="970" y="1898"/>
                  </a:cubicBezTo>
                  <a:cubicBezTo>
                    <a:pt x="889" y="1812"/>
                    <a:pt x="814" y="1728"/>
                    <a:pt x="776" y="1680"/>
                  </a:cubicBezTo>
                  <a:cubicBezTo>
                    <a:pt x="717" y="1606"/>
                    <a:pt x="689" y="1504"/>
                    <a:pt x="705" y="1437"/>
                  </a:cubicBezTo>
                  <a:cubicBezTo>
                    <a:pt x="712" y="1407"/>
                    <a:pt x="730" y="1387"/>
                    <a:pt x="755" y="1375"/>
                  </a:cubicBezTo>
                  <a:cubicBezTo>
                    <a:pt x="758" y="1374"/>
                    <a:pt x="761" y="1373"/>
                    <a:pt x="765" y="1373"/>
                  </a:cubicBezTo>
                  <a:cubicBezTo>
                    <a:pt x="843" y="1373"/>
                    <a:pt x="1126" y="1599"/>
                    <a:pt x="1452" y="1964"/>
                  </a:cubicBezTo>
                  <a:cubicBezTo>
                    <a:pt x="1655" y="2193"/>
                    <a:pt x="2155" y="2664"/>
                    <a:pt x="2177" y="2685"/>
                  </a:cubicBezTo>
                  <a:cubicBezTo>
                    <a:pt x="2188" y="2694"/>
                    <a:pt x="2201" y="2699"/>
                    <a:pt x="2214" y="2699"/>
                  </a:cubicBezTo>
                  <a:cubicBezTo>
                    <a:pt x="2223" y="2699"/>
                    <a:pt x="2232" y="2696"/>
                    <a:pt x="2241" y="2691"/>
                  </a:cubicBezTo>
                  <a:cubicBezTo>
                    <a:pt x="2260" y="2678"/>
                    <a:pt x="2267" y="2654"/>
                    <a:pt x="2260" y="2632"/>
                  </a:cubicBezTo>
                  <a:lnTo>
                    <a:pt x="2068" y="2101"/>
                  </a:lnTo>
                  <a:lnTo>
                    <a:pt x="2064" y="2090"/>
                  </a:lnTo>
                  <a:cubicBezTo>
                    <a:pt x="2043" y="2063"/>
                    <a:pt x="1592" y="1394"/>
                    <a:pt x="1459" y="1264"/>
                  </a:cubicBezTo>
                  <a:cubicBezTo>
                    <a:pt x="1336" y="1145"/>
                    <a:pt x="1118" y="825"/>
                    <a:pt x="1143" y="645"/>
                  </a:cubicBezTo>
                  <a:cubicBezTo>
                    <a:pt x="1146" y="620"/>
                    <a:pt x="1151" y="613"/>
                    <a:pt x="1153" y="613"/>
                  </a:cubicBezTo>
                  <a:cubicBezTo>
                    <a:pt x="1154" y="612"/>
                    <a:pt x="1156" y="612"/>
                    <a:pt x="1159" y="612"/>
                  </a:cubicBezTo>
                  <a:cubicBezTo>
                    <a:pt x="1184" y="612"/>
                    <a:pt x="1279" y="643"/>
                    <a:pt x="1563" y="953"/>
                  </a:cubicBezTo>
                  <a:cubicBezTo>
                    <a:pt x="1791" y="1207"/>
                    <a:pt x="2491" y="1960"/>
                    <a:pt x="2498" y="1967"/>
                  </a:cubicBezTo>
                  <a:cubicBezTo>
                    <a:pt x="2508" y="1977"/>
                    <a:pt x="2522" y="1982"/>
                    <a:pt x="2535" y="1982"/>
                  </a:cubicBezTo>
                  <a:cubicBezTo>
                    <a:pt x="2544" y="1982"/>
                    <a:pt x="2552" y="1980"/>
                    <a:pt x="2560" y="1976"/>
                  </a:cubicBezTo>
                  <a:cubicBezTo>
                    <a:pt x="2581" y="1963"/>
                    <a:pt x="2590" y="1939"/>
                    <a:pt x="2582" y="1917"/>
                  </a:cubicBezTo>
                  <a:cubicBezTo>
                    <a:pt x="2581" y="1911"/>
                    <a:pt x="2419" y="1388"/>
                    <a:pt x="2382" y="1217"/>
                  </a:cubicBezTo>
                  <a:cubicBezTo>
                    <a:pt x="2353" y="1083"/>
                    <a:pt x="2317" y="946"/>
                    <a:pt x="2282" y="813"/>
                  </a:cubicBezTo>
                  <a:cubicBezTo>
                    <a:pt x="2236" y="636"/>
                    <a:pt x="2193" y="471"/>
                    <a:pt x="2182" y="356"/>
                  </a:cubicBezTo>
                  <a:cubicBezTo>
                    <a:pt x="2168" y="243"/>
                    <a:pt x="2226" y="116"/>
                    <a:pt x="2266" y="106"/>
                  </a:cubicBezTo>
                  <a:cubicBezTo>
                    <a:pt x="2266" y="106"/>
                    <a:pt x="2267" y="106"/>
                    <a:pt x="2268" y="106"/>
                  </a:cubicBezTo>
                  <a:close/>
                  <a:moveTo>
                    <a:pt x="2265" y="0"/>
                  </a:moveTo>
                  <a:cubicBezTo>
                    <a:pt x="2256" y="0"/>
                    <a:pt x="2248" y="1"/>
                    <a:pt x="2241" y="3"/>
                  </a:cubicBezTo>
                  <a:cubicBezTo>
                    <a:pt x="2130" y="28"/>
                    <a:pt x="2062" y="216"/>
                    <a:pt x="2078" y="362"/>
                  </a:cubicBezTo>
                  <a:cubicBezTo>
                    <a:pt x="2093" y="486"/>
                    <a:pt x="2137" y="656"/>
                    <a:pt x="2183" y="834"/>
                  </a:cubicBezTo>
                  <a:cubicBezTo>
                    <a:pt x="2218" y="965"/>
                    <a:pt x="2254" y="1101"/>
                    <a:pt x="2280" y="1233"/>
                  </a:cubicBezTo>
                  <a:cubicBezTo>
                    <a:pt x="2302" y="1339"/>
                    <a:pt x="2369" y="1565"/>
                    <a:pt x="2419" y="1733"/>
                  </a:cubicBezTo>
                  <a:cubicBezTo>
                    <a:pt x="2199" y="1496"/>
                    <a:pt x="1797" y="1059"/>
                    <a:pt x="1632" y="880"/>
                  </a:cubicBezTo>
                  <a:cubicBezTo>
                    <a:pt x="1351" y="571"/>
                    <a:pt x="1227" y="504"/>
                    <a:pt x="1154" y="504"/>
                  </a:cubicBezTo>
                  <a:cubicBezTo>
                    <a:pt x="1141" y="504"/>
                    <a:pt x="1129" y="506"/>
                    <a:pt x="1119" y="510"/>
                  </a:cubicBezTo>
                  <a:cubicBezTo>
                    <a:pt x="1087" y="519"/>
                    <a:pt x="1048" y="547"/>
                    <a:pt x="1038" y="626"/>
                  </a:cubicBezTo>
                  <a:cubicBezTo>
                    <a:pt x="1008" y="855"/>
                    <a:pt x="1247" y="1196"/>
                    <a:pt x="1381" y="1329"/>
                  </a:cubicBezTo>
                  <a:cubicBezTo>
                    <a:pt x="1502" y="1445"/>
                    <a:pt x="1927" y="2072"/>
                    <a:pt x="1969" y="2135"/>
                  </a:cubicBezTo>
                  <a:lnTo>
                    <a:pt x="2087" y="2456"/>
                  </a:lnTo>
                  <a:cubicBezTo>
                    <a:pt x="1918" y="2294"/>
                    <a:pt x="1654" y="2039"/>
                    <a:pt x="1523" y="1892"/>
                  </a:cubicBezTo>
                  <a:cubicBezTo>
                    <a:pt x="1350" y="1697"/>
                    <a:pt x="947" y="1269"/>
                    <a:pt x="752" y="1269"/>
                  </a:cubicBezTo>
                  <a:cubicBezTo>
                    <a:pt x="738" y="1269"/>
                    <a:pt x="724" y="1271"/>
                    <a:pt x="712" y="1276"/>
                  </a:cubicBezTo>
                  <a:cubicBezTo>
                    <a:pt x="658" y="1300"/>
                    <a:pt x="621" y="1344"/>
                    <a:pt x="605" y="1406"/>
                  </a:cubicBezTo>
                  <a:cubicBezTo>
                    <a:pt x="578" y="1504"/>
                    <a:pt x="614" y="1637"/>
                    <a:pt x="693" y="1737"/>
                  </a:cubicBezTo>
                  <a:cubicBezTo>
                    <a:pt x="734" y="1789"/>
                    <a:pt x="812" y="1873"/>
                    <a:pt x="894" y="1961"/>
                  </a:cubicBezTo>
                  <a:cubicBezTo>
                    <a:pt x="1016" y="2094"/>
                    <a:pt x="1153" y="2243"/>
                    <a:pt x="1212" y="2331"/>
                  </a:cubicBezTo>
                  <a:cubicBezTo>
                    <a:pt x="1284" y="2437"/>
                    <a:pt x="1536" y="2722"/>
                    <a:pt x="1694" y="2896"/>
                  </a:cubicBezTo>
                  <a:cubicBezTo>
                    <a:pt x="1576" y="2859"/>
                    <a:pt x="1409" y="2806"/>
                    <a:pt x="1237" y="2754"/>
                  </a:cubicBezTo>
                  <a:cubicBezTo>
                    <a:pt x="835" y="2633"/>
                    <a:pt x="323" y="2446"/>
                    <a:pt x="266" y="2386"/>
                  </a:cubicBezTo>
                  <a:cubicBezTo>
                    <a:pt x="236" y="2355"/>
                    <a:pt x="199" y="2339"/>
                    <a:pt x="163" y="2339"/>
                  </a:cubicBezTo>
                  <a:cubicBezTo>
                    <a:pt x="140" y="2339"/>
                    <a:pt x="117" y="2345"/>
                    <a:pt x="96" y="2359"/>
                  </a:cubicBezTo>
                  <a:cubicBezTo>
                    <a:pt x="43" y="2395"/>
                    <a:pt x="0" y="2483"/>
                    <a:pt x="58" y="2617"/>
                  </a:cubicBezTo>
                  <a:cubicBezTo>
                    <a:pt x="114" y="2756"/>
                    <a:pt x="216" y="2791"/>
                    <a:pt x="345" y="2835"/>
                  </a:cubicBezTo>
                  <a:cubicBezTo>
                    <a:pt x="409" y="2857"/>
                    <a:pt x="481" y="2881"/>
                    <a:pt x="563" y="2924"/>
                  </a:cubicBezTo>
                  <a:cubicBezTo>
                    <a:pt x="718" y="3002"/>
                    <a:pt x="870" y="3089"/>
                    <a:pt x="1013" y="3185"/>
                  </a:cubicBezTo>
                  <a:cubicBezTo>
                    <a:pt x="863" y="3317"/>
                    <a:pt x="428" y="3724"/>
                    <a:pt x="319" y="4078"/>
                  </a:cubicBezTo>
                  <a:cubicBezTo>
                    <a:pt x="233" y="4356"/>
                    <a:pt x="379" y="4648"/>
                    <a:pt x="519" y="4928"/>
                  </a:cubicBezTo>
                  <a:cubicBezTo>
                    <a:pt x="599" y="5086"/>
                    <a:pt x="672" y="5234"/>
                    <a:pt x="700" y="5370"/>
                  </a:cubicBezTo>
                  <a:cubicBezTo>
                    <a:pt x="777" y="5756"/>
                    <a:pt x="1359" y="6699"/>
                    <a:pt x="1384" y="6741"/>
                  </a:cubicBezTo>
                  <a:cubicBezTo>
                    <a:pt x="1393" y="6755"/>
                    <a:pt x="1409" y="6764"/>
                    <a:pt x="1426" y="6764"/>
                  </a:cubicBezTo>
                  <a:lnTo>
                    <a:pt x="1426" y="6763"/>
                  </a:lnTo>
                  <a:cubicBezTo>
                    <a:pt x="1445" y="6763"/>
                    <a:pt x="1461" y="6751"/>
                    <a:pt x="1468" y="6735"/>
                  </a:cubicBezTo>
                  <a:lnTo>
                    <a:pt x="2173" y="5321"/>
                  </a:lnTo>
                  <a:cubicBezTo>
                    <a:pt x="2182" y="5305"/>
                    <a:pt x="2180" y="5285"/>
                    <a:pt x="2168" y="5270"/>
                  </a:cubicBezTo>
                  <a:lnTo>
                    <a:pt x="1395" y="4191"/>
                  </a:lnTo>
                  <a:cubicBezTo>
                    <a:pt x="1694" y="3926"/>
                    <a:pt x="3197" y="2582"/>
                    <a:pt x="3246" y="2327"/>
                  </a:cubicBezTo>
                  <a:cubicBezTo>
                    <a:pt x="3278" y="2169"/>
                    <a:pt x="3165" y="1919"/>
                    <a:pt x="2979" y="1503"/>
                  </a:cubicBezTo>
                  <a:cubicBezTo>
                    <a:pt x="2829" y="1167"/>
                    <a:pt x="2641" y="750"/>
                    <a:pt x="2454" y="213"/>
                  </a:cubicBezTo>
                  <a:cubicBezTo>
                    <a:pt x="2393" y="41"/>
                    <a:pt x="2321" y="0"/>
                    <a:pt x="22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0"/>
            <p:cNvSpPr/>
            <p:nvPr/>
          </p:nvSpPr>
          <p:spPr>
            <a:xfrm>
              <a:off x="5298999" y="3330957"/>
              <a:ext cx="57954" cy="39325"/>
            </a:xfrm>
            <a:custGeom>
              <a:avLst/>
              <a:gdLst/>
              <a:ahLst/>
              <a:cxnLst/>
              <a:rect l="l" t="t" r="r" b="b"/>
              <a:pathLst>
                <a:path w="675" h="458" extrusionOk="0">
                  <a:moveTo>
                    <a:pt x="57" y="0"/>
                  </a:moveTo>
                  <a:cubicBezTo>
                    <a:pt x="40" y="0"/>
                    <a:pt x="25" y="8"/>
                    <a:pt x="15" y="23"/>
                  </a:cubicBezTo>
                  <a:cubicBezTo>
                    <a:pt x="1" y="47"/>
                    <a:pt x="5" y="79"/>
                    <a:pt x="30" y="92"/>
                  </a:cubicBezTo>
                  <a:lnTo>
                    <a:pt x="590" y="450"/>
                  </a:lnTo>
                  <a:cubicBezTo>
                    <a:pt x="599" y="456"/>
                    <a:pt x="608" y="458"/>
                    <a:pt x="617" y="458"/>
                  </a:cubicBezTo>
                  <a:cubicBezTo>
                    <a:pt x="634" y="458"/>
                    <a:pt x="649" y="450"/>
                    <a:pt x="659" y="436"/>
                  </a:cubicBezTo>
                  <a:cubicBezTo>
                    <a:pt x="674" y="412"/>
                    <a:pt x="668" y="381"/>
                    <a:pt x="645" y="366"/>
                  </a:cubicBezTo>
                  <a:lnTo>
                    <a:pt x="85" y="8"/>
                  </a:lnTo>
                  <a:cubicBezTo>
                    <a:pt x="76" y="3"/>
                    <a:pt x="66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0"/>
            <p:cNvSpPr/>
            <p:nvPr/>
          </p:nvSpPr>
          <p:spPr>
            <a:xfrm>
              <a:off x="5422461" y="3223544"/>
              <a:ext cx="25586" cy="52977"/>
            </a:xfrm>
            <a:custGeom>
              <a:avLst/>
              <a:gdLst/>
              <a:ahLst/>
              <a:cxnLst/>
              <a:rect l="l" t="t" r="r" b="b"/>
              <a:pathLst>
                <a:path w="298" h="617" extrusionOk="0">
                  <a:moveTo>
                    <a:pt x="59" y="1"/>
                  </a:moveTo>
                  <a:cubicBezTo>
                    <a:pt x="49" y="1"/>
                    <a:pt x="39" y="4"/>
                    <a:pt x="30" y="11"/>
                  </a:cubicBezTo>
                  <a:cubicBezTo>
                    <a:pt x="5" y="27"/>
                    <a:pt x="1" y="58"/>
                    <a:pt x="17" y="80"/>
                  </a:cubicBezTo>
                  <a:cubicBezTo>
                    <a:pt x="104" y="200"/>
                    <a:pt x="195" y="357"/>
                    <a:pt x="195" y="388"/>
                  </a:cubicBezTo>
                  <a:cubicBezTo>
                    <a:pt x="191" y="441"/>
                    <a:pt x="172" y="493"/>
                    <a:pt x="142" y="537"/>
                  </a:cubicBezTo>
                  <a:cubicBezTo>
                    <a:pt x="128" y="561"/>
                    <a:pt x="134" y="593"/>
                    <a:pt x="157" y="608"/>
                  </a:cubicBezTo>
                  <a:cubicBezTo>
                    <a:pt x="166" y="615"/>
                    <a:pt x="176" y="617"/>
                    <a:pt x="185" y="617"/>
                  </a:cubicBezTo>
                  <a:cubicBezTo>
                    <a:pt x="201" y="617"/>
                    <a:pt x="218" y="609"/>
                    <a:pt x="226" y="595"/>
                  </a:cubicBezTo>
                  <a:cubicBezTo>
                    <a:pt x="266" y="537"/>
                    <a:pt x="290" y="469"/>
                    <a:pt x="297" y="396"/>
                  </a:cubicBezTo>
                  <a:cubicBezTo>
                    <a:pt x="297" y="309"/>
                    <a:pt x="145" y="88"/>
                    <a:pt x="100" y="23"/>
                  </a:cubicBezTo>
                  <a:cubicBezTo>
                    <a:pt x="90" y="9"/>
                    <a:pt x="75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0"/>
            <p:cNvSpPr/>
            <p:nvPr/>
          </p:nvSpPr>
          <p:spPr>
            <a:xfrm>
              <a:off x="5394643" y="3285107"/>
              <a:ext cx="13480" cy="35633"/>
            </a:xfrm>
            <a:custGeom>
              <a:avLst/>
              <a:gdLst/>
              <a:ahLst/>
              <a:cxnLst/>
              <a:rect l="l" t="t" r="r" b="b"/>
              <a:pathLst>
                <a:path w="157" h="415" extrusionOk="0">
                  <a:moveTo>
                    <a:pt x="62" y="1"/>
                  </a:moveTo>
                  <a:cubicBezTo>
                    <a:pt x="55" y="1"/>
                    <a:pt x="49" y="2"/>
                    <a:pt x="42" y="4"/>
                  </a:cubicBezTo>
                  <a:cubicBezTo>
                    <a:pt x="18" y="16"/>
                    <a:pt x="5" y="46"/>
                    <a:pt x="17" y="71"/>
                  </a:cubicBezTo>
                  <a:cubicBezTo>
                    <a:pt x="54" y="158"/>
                    <a:pt x="54" y="256"/>
                    <a:pt x="13" y="342"/>
                  </a:cubicBezTo>
                  <a:cubicBezTo>
                    <a:pt x="1" y="365"/>
                    <a:pt x="11" y="396"/>
                    <a:pt x="38" y="408"/>
                  </a:cubicBezTo>
                  <a:cubicBezTo>
                    <a:pt x="42" y="411"/>
                    <a:pt x="51" y="414"/>
                    <a:pt x="58" y="414"/>
                  </a:cubicBezTo>
                  <a:cubicBezTo>
                    <a:pt x="76" y="414"/>
                    <a:pt x="95" y="402"/>
                    <a:pt x="104" y="382"/>
                  </a:cubicBezTo>
                  <a:cubicBezTo>
                    <a:pt x="155" y="271"/>
                    <a:pt x="157" y="143"/>
                    <a:pt x="108" y="31"/>
                  </a:cubicBezTo>
                  <a:cubicBezTo>
                    <a:pt x="101" y="12"/>
                    <a:pt x="82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0"/>
            <p:cNvSpPr/>
            <p:nvPr/>
          </p:nvSpPr>
          <p:spPr>
            <a:xfrm>
              <a:off x="5216919" y="3487911"/>
              <a:ext cx="395460" cy="300948"/>
            </a:xfrm>
            <a:custGeom>
              <a:avLst/>
              <a:gdLst/>
              <a:ahLst/>
              <a:cxnLst/>
              <a:rect l="l" t="t" r="r" b="b"/>
              <a:pathLst>
                <a:path w="4606" h="3505" extrusionOk="0">
                  <a:moveTo>
                    <a:pt x="1857" y="0"/>
                  </a:moveTo>
                  <a:lnTo>
                    <a:pt x="0" y="1095"/>
                  </a:lnTo>
                  <a:cubicBezTo>
                    <a:pt x="0" y="1095"/>
                    <a:pt x="1298" y="2747"/>
                    <a:pt x="1960" y="3181"/>
                  </a:cubicBezTo>
                  <a:cubicBezTo>
                    <a:pt x="2281" y="3391"/>
                    <a:pt x="2663" y="3505"/>
                    <a:pt x="3033" y="3505"/>
                  </a:cubicBezTo>
                  <a:cubicBezTo>
                    <a:pt x="3422" y="3505"/>
                    <a:pt x="3797" y="3378"/>
                    <a:pt x="4071" y="3104"/>
                  </a:cubicBezTo>
                  <a:cubicBezTo>
                    <a:pt x="4606" y="2571"/>
                    <a:pt x="4502" y="1053"/>
                    <a:pt x="3715" y="739"/>
                  </a:cubicBezTo>
                  <a:cubicBezTo>
                    <a:pt x="3206" y="531"/>
                    <a:pt x="1857" y="0"/>
                    <a:pt x="18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0"/>
            <p:cNvSpPr/>
            <p:nvPr/>
          </p:nvSpPr>
          <p:spPr>
            <a:xfrm>
              <a:off x="5212369" y="3483704"/>
              <a:ext cx="393313" cy="309363"/>
            </a:xfrm>
            <a:custGeom>
              <a:avLst/>
              <a:gdLst/>
              <a:ahLst/>
              <a:cxnLst/>
              <a:rect l="l" t="t" r="r" b="b"/>
              <a:pathLst>
                <a:path w="4581" h="3603" extrusionOk="0">
                  <a:moveTo>
                    <a:pt x="1913" y="105"/>
                  </a:moveTo>
                  <a:cubicBezTo>
                    <a:pt x="2094" y="176"/>
                    <a:pt x="3282" y="645"/>
                    <a:pt x="3748" y="833"/>
                  </a:cubicBezTo>
                  <a:cubicBezTo>
                    <a:pt x="4048" y="954"/>
                    <a:pt x="4271" y="1278"/>
                    <a:pt x="4364" y="1724"/>
                  </a:cubicBezTo>
                  <a:cubicBezTo>
                    <a:pt x="4476" y="2269"/>
                    <a:pt x="4361" y="2842"/>
                    <a:pt x="4087" y="3116"/>
                  </a:cubicBezTo>
                  <a:cubicBezTo>
                    <a:pt x="3830" y="3372"/>
                    <a:pt x="3464" y="3502"/>
                    <a:pt x="3076" y="3502"/>
                  </a:cubicBezTo>
                  <a:cubicBezTo>
                    <a:pt x="2728" y="3502"/>
                    <a:pt x="2361" y="3398"/>
                    <a:pt x="2038" y="3187"/>
                  </a:cubicBezTo>
                  <a:cubicBezTo>
                    <a:pt x="1450" y="2802"/>
                    <a:pt x="341" y="1424"/>
                    <a:pt x="127" y="1156"/>
                  </a:cubicBezTo>
                  <a:lnTo>
                    <a:pt x="1913" y="105"/>
                  </a:lnTo>
                  <a:close/>
                  <a:moveTo>
                    <a:pt x="1909" y="0"/>
                  </a:moveTo>
                  <a:cubicBezTo>
                    <a:pt x="1900" y="0"/>
                    <a:pt x="1891" y="2"/>
                    <a:pt x="1884" y="7"/>
                  </a:cubicBezTo>
                  <a:lnTo>
                    <a:pt x="27" y="1102"/>
                  </a:lnTo>
                  <a:cubicBezTo>
                    <a:pt x="15" y="1109"/>
                    <a:pt x="4" y="1119"/>
                    <a:pt x="3" y="1134"/>
                  </a:cubicBezTo>
                  <a:cubicBezTo>
                    <a:pt x="0" y="1149"/>
                    <a:pt x="3" y="1164"/>
                    <a:pt x="12" y="1175"/>
                  </a:cubicBezTo>
                  <a:cubicBezTo>
                    <a:pt x="65" y="1242"/>
                    <a:pt x="1322" y="2839"/>
                    <a:pt x="1984" y="3271"/>
                  </a:cubicBezTo>
                  <a:cubicBezTo>
                    <a:pt x="2323" y="3495"/>
                    <a:pt x="2707" y="3603"/>
                    <a:pt x="3076" y="3603"/>
                  </a:cubicBezTo>
                  <a:cubicBezTo>
                    <a:pt x="3490" y="3603"/>
                    <a:pt x="3883" y="3463"/>
                    <a:pt x="4159" y="3190"/>
                  </a:cubicBezTo>
                  <a:cubicBezTo>
                    <a:pt x="4457" y="2894"/>
                    <a:pt x="4580" y="2284"/>
                    <a:pt x="4463" y="1706"/>
                  </a:cubicBezTo>
                  <a:cubicBezTo>
                    <a:pt x="4364" y="1224"/>
                    <a:pt x="4118" y="875"/>
                    <a:pt x="3786" y="742"/>
                  </a:cubicBezTo>
                  <a:cubicBezTo>
                    <a:pt x="3284" y="536"/>
                    <a:pt x="1941" y="8"/>
                    <a:pt x="1928" y="4"/>
                  </a:cubicBezTo>
                  <a:cubicBezTo>
                    <a:pt x="1922" y="1"/>
                    <a:pt x="1915" y="0"/>
                    <a:pt x="19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2" name="Google Shape;472;p40"/>
          <p:cNvCxnSpPr/>
          <p:nvPr/>
        </p:nvCxnSpPr>
        <p:spPr>
          <a:xfrm>
            <a:off x="246035" y="1214890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" name="Google Shape;377;p40"/>
          <p:cNvGrpSpPr/>
          <p:nvPr/>
        </p:nvGrpSpPr>
        <p:grpSpPr>
          <a:xfrm>
            <a:off x="3097530" y="1181735"/>
            <a:ext cx="3534410" cy="3907790"/>
            <a:chOff x="4658418" y="1288832"/>
            <a:chExt cx="2523176" cy="2892107"/>
          </a:xfrm>
        </p:grpSpPr>
        <p:sp>
          <p:nvSpPr>
            <p:cNvPr id="11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1" name="image105.png"/>
          <p:cNvPicPr preferRelativeResize="0"/>
          <p:nvPr/>
        </p:nvPicPr>
        <p:blipFill>
          <a:blip r:embed="rId3"/>
          <a:srcRect l="4663" t="8539" r="7148" b="5910"/>
          <a:stretch>
            <a:fillRect/>
          </a:stretch>
        </p:blipFill>
        <p:spPr>
          <a:xfrm>
            <a:off x="4577080" y="1332230"/>
            <a:ext cx="1955165" cy="3333115"/>
          </a:xfrm>
          <a:prstGeom prst="rect">
            <a:avLst/>
          </a:prstGeom>
        </p:spPr>
      </p:pic>
      <p:pic>
        <p:nvPicPr>
          <p:cNvPr id="16" name="image7.png"/>
          <p:cNvPicPr preferRelativeResize="0"/>
          <p:nvPr/>
        </p:nvPicPr>
        <p:blipFill>
          <a:blip r:embed="rId4"/>
          <a:srcRect l="5324" t="6470" r="6916" b="5955"/>
          <a:stretch>
            <a:fillRect/>
          </a:stretch>
        </p:blipFill>
        <p:spPr>
          <a:xfrm>
            <a:off x="6800850" y="699135"/>
            <a:ext cx="1925955" cy="3343275"/>
          </a:xfrm>
          <a:prstGeom prst="rect">
            <a:avLst/>
          </a:prstGeom>
        </p:spPr>
      </p:pic>
      <p:sp>
        <p:nvSpPr>
          <p:cNvPr id="4" name="Google Shape;376;p40"/>
          <p:cNvSpPr txBox="1"/>
          <p:nvPr/>
        </p:nvSpPr>
        <p:spPr>
          <a:xfrm>
            <a:off x="323125" y="1463828"/>
            <a:ext cx="3840600" cy="109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6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 dirty="0"/>
              <a:t>-The calendar shows user’s classes time either with week view or day view .</a:t>
            </a:r>
          </a:p>
        </p:txBody>
      </p:sp>
      <p:sp>
        <p:nvSpPr>
          <p:cNvPr id="2" name="Google Shape;376;p40"/>
          <p:cNvSpPr txBox="1"/>
          <p:nvPr/>
        </p:nvSpPr>
        <p:spPr>
          <a:xfrm>
            <a:off x="394880" y="2643658"/>
            <a:ext cx="3840600" cy="109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6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-The search page has a filter feature where the user can search for a trainer based on location.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altLang="en-GB" dirty="0" smtClean="0"/>
              <a:t>-Week view for the calendar</a:t>
            </a:r>
            <a:endParaRPr lang="en-US" dirty="0"/>
          </a:p>
        </p:txBody>
      </p:sp>
      <p:grpSp>
        <p:nvGrpSpPr>
          <p:cNvPr id="26" name="Google Shape;377;p40"/>
          <p:cNvGrpSpPr/>
          <p:nvPr/>
        </p:nvGrpSpPr>
        <p:grpSpPr>
          <a:xfrm>
            <a:off x="3097530" y="1181735"/>
            <a:ext cx="3534410" cy="3907790"/>
            <a:chOff x="4658418" y="1288832"/>
            <a:chExt cx="2523176" cy="2892107"/>
          </a:xfrm>
        </p:grpSpPr>
        <p:sp>
          <p:nvSpPr>
            <p:cNvPr id="27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969" y="1352626"/>
            <a:ext cx="1993308" cy="3350280"/>
          </a:xfrm>
          <a:prstGeom prst="rect">
            <a:avLst/>
          </a:prstGeom>
        </p:spPr>
      </p:pic>
      <p:sp>
        <p:nvSpPr>
          <p:cNvPr id="48" name="Google Shape;375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600" dirty="0" smtClean="0"/>
              <a:t>Second view for calendar</a:t>
            </a:r>
            <a:br>
              <a:rPr lang="en-US" altLang="en-GB" sz="3600" dirty="0" smtClean="0"/>
            </a:br>
            <a:endParaRPr lang="en-US" altLang="en-GB" sz="3600" dirty="0"/>
          </a:p>
        </p:txBody>
      </p:sp>
      <p:cxnSp>
        <p:nvCxnSpPr>
          <p:cNvPr id="49" name="Google Shape;472;p40"/>
          <p:cNvCxnSpPr/>
          <p:nvPr/>
        </p:nvCxnSpPr>
        <p:spPr>
          <a:xfrm>
            <a:off x="463171" y="2161188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7418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255270" y="850265"/>
            <a:ext cx="2845435" cy="40728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671830" y="123190"/>
            <a:ext cx="6727190" cy="640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altLang="en-GB" sz="2800" dirty="0" smtClean="0"/>
              <a:t>Programs page</a:t>
            </a:r>
            <a:br>
              <a:rPr lang="en-US" altLang="en-GB" sz="2800" dirty="0" smtClean="0"/>
            </a:br>
            <a:endParaRPr lang="en-US" altLang="en-GB" sz="2800" dirty="0"/>
          </a:p>
        </p:txBody>
      </p:sp>
      <p:grpSp>
        <p:nvGrpSpPr>
          <p:cNvPr id="4" name="Google Shape;377;p40"/>
          <p:cNvGrpSpPr/>
          <p:nvPr/>
        </p:nvGrpSpPr>
        <p:grpSpPr>
          <a:xfrm>
            <a:off x="2647950" y="833755"/>
            <a:ext cx="2898140" cy="4072890"/>
            <a:chOff x="5208763" y="1277194"/>
            <a:chExt cx="1972885" cy="2903745"/>
          </a:xfrm>
        </p:grpSpPr>
        <p:sp>
          <p:nvSpPr>
            <p:cNvPr id="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77;p40"/>
          <p:cNvGrpSpPr/>
          <p:nvPr/>
        </p:nvGrpSpPr>
        <p:grpSpPr>
          <a:xfrm>
            <a:off x="5672455" y="821690"/>
            <a:ext cx="2851150" cy="4072890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Right Arrow 48"/>
          <p:cNvSpPr/>
          <p:nvPr/>
        </p:nvSpPr>
        <p:spPr>
          <a:xfrm>
            <a:off x="2649855" y="2571750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>
            <a:off x="5661660" y="2705735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Google Shape;472;p40"/>
          <p:cNvCxnSpPr/>
          <p:nvPr/>
        </p:nvCxnSpPr>
        <p:spPr>
          <a:xfrm>
            <a:off x="474580" y="650887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79" y="1016471"/>
            <a:ext cx="2011809" cy="34812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904" y="1043986"/>
            <a:ext cx="2083942" cy="341833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115" y="1073219"/>
            <a:ext cx="2095373" cy="340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2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377825" y="358140"/>
            <a:ext cx="2738755" cy="40093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800">
                <a:solidFill>
                  <a:srgbClr val="26AAEE"/>
                </a:solidFill>
              </a:rPr>
              <a:t>Store </a:t>
            </a:r>
            <a:r>
              <a:rPr lang="en-GB" sz="2800"/>
              <a:t>p</a:t>
            </a:r>
            <a:r>
              <a:rPr lang="en-US" altLang="en-GB" sz="2800"/>
              <a:t>ages</a:t>
            </a:r>
          </a:p>
        </p:txBody>
      </p:sp>
      <p:grpSp>
        <p:nvGrpSpPr>
          <p:cNvPr id="31" name="Google Shape;377;p40"/>
          <p:cNvGrpSpPr/>
          <p:nvPr/>
        </p:nvGrpSpPr>
        <p:grpSpPr>
          <a:xfrm>
            <a:off x="4664710" y="864870"/>
            <a:ext cx="2851150" cy="4072890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77800" indent="0">
              <a:buNone/>
            </a:pPr>
            <a:r>
              <a:rPr lang="en-US" sz="1800" b="1"/>
              <a:t>Show Product Page </a:t>
            </a:r>
          </a:p>
        </p:txBody>
      </p:sp>
      <p:cxnSp>
        <p:nvCxnSpPr>
          <p:cNvPr id="481" name="Google Shape;481;p41"/>
          <p:cNvCxnSpPr/>
          <p:nvPr/>
        </p:nvCxnSpPr>
        <p:spPr>
          <a:xfrm>
            <a:off x="421640" y="4927600"/>
            <a:ext cx="1943735" cy="1016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" name="Google Shape;377;p40"/>
          <p:cNvGrpSpPr/>
          <p:nvPr/>
        </p:nvGrpSpPr>
        <p:grpSpPr>
          <a:xfrm>
            <a:off x="2085975" y="1163955"/>
            <a:ext cx="2828925" cy="3850005"/>
            <a:chOff x="5208763" y="1277194"/>
            <a:chExt cx="1972885" cy="2903745"/>
          </a:xfrm>
        </p:grpSpPr>
        <p:sp>
          <p:nvSpPr>
            <p:cNvPr id="17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Subtitle 2"/>
          <p:cNvSpPr/>
          <p:nvPr/>
        </p:nvSpPr>
        <p:spPr>
          <a:xfrm>
            <a:off x="2431415" y="194945"/>
            <a:ext cx="2749550" cy="44323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600" b="1"/>
              <a:t>Product details page , here the user can add the product to cart with desired amount   </a:t>
            </a:r>
          </a:p>
        </p:txBody>
      </p:sp>
      <p:sp>
        <p:nvSpPr>
          <p:cNvPr id="30" name="Subtitle 2"/>
          <p:cNvSpPr/>
          <p:nvPr/>
        </p:nvSpPr>
        <p:spPr>
          <a:xfrm>
            <a:off x="7451725" y="299720"/>
            <a:ext cx="1593850" cy="58166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b="1"/>
              <a:t> </a:t>
            </a:r>
            <a:r>
              <a:rPr lang="en-US" sz="1800" b="1"/>
              <a:t>Shopping cart page shows products  user has selected, here the user can edit the amounts or delete any product from the list  .</a:t>
            </a:r>
            <a:r>
              <a:rPr lang="en-US" sz="1800" b="1">
                <a:sym typeface="+mn-ea"/>
              </a:rPr>
              <a:t> </a:t>
            </a:r>
            <a:endParaRPr lang="en-US" sz="1800" b="1"/>
          </a:p>
        </p:txBody>
      </p:sp>
      <p:sp>
        <p:nvSpPr>
          <p:cNvPr id="43" name="Subtitle 2"/>
          <p:cNvSpPr/>
          <p:nvPr/>
        </p:nvSpPr>
        <p:spPr>
          <a:xfrm>
            <a:off x="7451725" y="3768090"/>
            <a:ext cx="1704975" cy="62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600" b="1">
                <a:solidFill>
                  <a:schemeClr val="bg1">
                    <a:lumMod val="75000"/>
                  </a:schemeClr>
                </a:solidFill>
              </a:rPr>
              <a:t>This process require payment </a:t>
            </a:r>
          </a:p>
        </p:txBody>
      </p:sp>
      <p:cxnSp>
        <p:nvCxnSpPr>
          <p:cNvPr id="45" name="Google Shape;481;p41"/>
          <p:cNvCxnSpPr/>
          <p:nvPr/>
        </p:nvCxnSpPr>
        <p:spPr>
          <a:xfrm>
            <a:off x="7668260" y="4803775"/>
            <a:ext cx="1260475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1" name="image50.png"/>
          <p:cNvPicPr preferRelativeResize="0"/>
          <p:nvPr/>
        </p:nvPicPr>
        <p:blipFill>
          <a:blip r:embed="rId2"/>
          <a:srcRect l="4520" t="6354" r="4463" b="5269"/>
          <a:stretch>
            <a:fillRect/>
          </a:stretch>
        </p:blipFill>
        <p:spPr>
          <a:xfrm>
            <a:off x="330200" y="502285"/>
            <a:ext cx="1936750" cy="3427730"/>
          </a:xfrm>
          <a:prstGeom prst="rect">
            <a:avLst/>
          </a:prstGeom>
        </p:spPr>
      </p:pic>
      <p:pic>
        <p:nvPicPr>
          <p:cNvPr id="14" name="image4.png"/>
          <p:cNvPicPr preferRelativeResize="0">
            <a:picLocks noGrp="1" noChangeAspect="1"/>
          </p:cNvPicPr>
          <p:nvPr>
            <p:ph type="pic" idx="2"/>
          </p:nvPr>
        </p:nvPicPr>
        <p:blipFill>
          <a:blip r:embed="rId3"/>
          <a:srcRect l="1550" t="5428" r="3252" b="5201"/>
          <a:stretch>
            <a:fillRect/>
          </a:stretch>
        </p:blipFill>
        <p:spPr>
          <a:xfrm>
            <a:off x="2811780" y="1267460"/>
            <a:ext cx="1988820" cy="3314700"/>
          </a:xfrm>
          <a:prstGeom prst="rect">
            <a:avLst/>
          </a:prstGeom>
        </p:spPr>
      </p:pic>
      <p:sp>
        <p:nvSpPr>
          <p:cNvPr id="7" name="Subtitle 2"/>
          <p:cNvSpPr/>
          <p:nvPr/>
        </p:nvSpPr>
        <p:spPr>
          <a:xfrm>
            <a:off x="231140" y="4460240"/>
            <a:ext cx="2134235" cy="43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Show products page </a:t>
            </a:r>
          </a:p>
        </p:txBody>
      </p:sp>
      <p:cxnSp>
        <p:nvCxnSpPr>
          <p:cNvPr id="5" name="Google Shape;481;p41"/>
          <p:cNvCxnSpPr/>
          <p:nvPr/>
        </p:nvCxnSpPr>
        <p:spPr>
          <a:xfrm>
            <a:off x="2732405" y="1058545"/>
            <a:ext cx="2127250" cy="635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9" name="image91.png"/>
          <p:cNvPicPr preferRelativeResize="0"/>
          <p:nvPr/>
        </p:nvPicPr>
        <p:blipFill>
          <a:blip r:embed="rId4"/>
          <a:srcRect l="2233" t="5587" r="4811" b="3777"/>
          <a:stretch>
            <a:fillRect/>
          </a:stretch>
        </p:blipFill>
        <p:spPr>
          <a:xfrm>
            <a:off x="5417185" y="972185"/>
            <a:ext cx="1998345" cy="3488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3"/>
          <p:cNvSpPr/>
          <p:nvPr/>
        </p:nvSpPr>
        <p:spPr>
          <a:xfrm>
            <a:off x="5129530" y="1191895"/>
            <a:ext cx="3330575" cy="289179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26AAE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720090" y="365760"/>
            <a:ext cx="4650105" cy="640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Trainer Home </a:t>
            </a:r>
            <a:r>
              <a:rPr lang="en-GB"/>
              <a:t>p</a:t>
            </a:r>
            <a:r>
              <a:rPr lang="en-US" altLang="en-GB"/>
              <a:t>age</a:t>
            </a:r>
          </a:p>
        </p:txBody>
      </p:sp>
      <p:sp>
        <p:nvSpPr>
          <p:cNvPr id="562" name="Google Shape;562;p43"/>
          <p:cNvSpPr txBox="1">
            <a:spLocks noGrp="1"/>
          </p:cNvSpPr>
          <p:nvPr>
            <p:ph type="body" idx="1"/>
          </p:nvPr>
        </p:nvSpPr>
        <p:spPr>
          <a:xfrm>
            <a:off x="710475" y="1347530"/>
            <a:ext cx="3959400" cy="21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r>
              <a:rPr lang="en-GB" sz="1800">
                <a:solidFill>
                  <a:srgbClr val="191919"/>
                </a:solidFill>
              </a:rPr>
              <a:t>Do </a:t>
            </a:r>
            <a:r>
              <a:rPr lang="en-US" altLang="en-GB" sz="1800">
                <a:solidFill>
                  <a:srgbClr val="191919"/>
                </a:solidFill>
              </a:rPr>
              <a:t>The home page contains bottom tab bar navigate between pages like </a:t>
            </a:r>
            <a:r>
              <a:rPr lang="en-US" altLang="en-GB" sz="1800" b="1">
                <a:solidFill>
                  <a:srgbClr val="26AAEE"/>
                </a:solidFill>
              </a:rPr>
              <a:t>search page</a:t>
            </a:r>
            <a:r>
              <a:rPr lang="en-US" altLang="en-GB" sz="1800">
                <a:solidFill>
                  <a:srgbClr val="191919"/>
                </a:solidFill>
              </a:rPr>
              <a:t> , </a:t>
            </a:r>
            <a:r>
              <a:rPr lang="en-US" altLang="en-GB" sz="1800">
                <a:solidFill>
                  <a:srgbClr val="26AAEE"/>
                </a:solidFill>
              </a:rPr>
              <a:t>cart</a:t>
            </a:r>
            <a:r>
              <a:rPr lang="en-US" altLang="en-GB" sz="1800">
                <a:solidFill>
                  <a:srgbClr val="191919"/>
                </a:solidFill>
              </a:rPr>
              <a:t> and </a:t>
            </a:r>
            <a:r>
              <a:rPr lang="en-US" altLang="en-GB" sz="1800">
                <a:solidFill>
                  <a:srgbClr val="26AAEE"/>
                </a:solidFill>
              </a:rPr>
              <a:t>profile</a:t>
            </a:r>
            <a:r>
              <a:rPr lang="en-US" altLang="en-GB" sz="1800">
                <a:solidFill>
                  <a:srgbClr val="191919"/>
                </a:solidFill>
              </a:rPr>
              <a:t>...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r>
              <a:rPr lang="en-US" altLang="en-GB" sz="1800">
                <a:solidFill>
                  <a:srgbClr val="191919"/>
                </a:solidFill>
              </a:rPr>
              <a:t>This page basically divided to two sections:</a:t>
            </a:r>
            <a:r>
              <a:rPr lang="en-GB" sz="1800">
                <a:solidFill>
                  <a:srgbClr val="191919"/>
                </a:solidFill>
              </a:rPr>
              <a:t/>
            </a:r>
            <a:br>
              <a:rPr lang="en-GB" sz="1800">
                <a:solidFill>
                  <a:srgbClr val="191919"/>
                </a:solidFill>
              </a:rPr>
            </a:br>
            <a:endParaRPr sz="1800">
              <a:solidFill>
                <a:srgbClr val="191919"/>
              </a:solidFill>
            </a:endParaRP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US" sz="1800">
                <a:solidFill>
                  <a:srgbClr val="191919"/>
                </a:solidFill>
              </a:rPr>
              <a:t>Subscribers list  </a:t>
            </a:r>
            <a:endParaRPr sz="1800">
              <a:solidFill>
                <a:srgbClr val="191919"/>
              </a:solidFill>
            </a:endParaRP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US" sz="1800">
                <a:solidFill>
                  <a:srgbClr val="191919"/>
                </a:solidFill>
              </a:rPr>
              <a:t>Classes list </a:t>
            </a:r>
            <a:endParaRPr sz="1800">
              <a:solidFill>
                <a:srgbClr val="19191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endParaRPr>
              <a:solidFill>
                <a:srgbClr val="19191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endParaRPr lang="en-GB">
              <a:solidFill>
                <a:srgbClr val="191919"/>
              </a:solidFill>
            </a:endParaRPr>
          </a:p>
        </p:txBody>
      </p:sp>
      <p:grpSp>
        <p:nvGrpSpPr>
          <p:cNvPr id="10" name="Google Shape;377;p40"/>
          <p:cNvGrpSpPr/>
          <p:nvPr/>
        </p:nvGrpSpPr>
        <p:grpSpPr>
          <a:xfrm>
            <a:off x="4117975" y="282575"/>
            <a:ext cx="3783965" cy="4418330"/>
            <a:chOff x="4658418" y="1288832"/>
            <a:chExt cx="2523176" cy="2892107"/>
          </a:xfrm>
        </p:grpSpPr>
        <p:sp>
          <p:nvSpPr>
            <p:cNvPr id="11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2" name="Google Shape;472;p40"/>
          <p:cNvCxnSpPr/>
          <p:nvPr/>
        </p:nvCxnSpPr>
        <p:spPr>
          <a:xfrm>
            <a:off x="683550" y="1225050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2" name="image34.png"/>
          <p:cNvPicPr preferRelativeResize="0"/>
          <p:nvPr/>
        </p:nvPicPr>
        <p:blipFill>
          <a:blip r:embed="rId3"/>
          <a:srcRect l="789" t="6406" r="3655" b="5109"/>
          <a:stretch>
            <a:fillRect/>
          </a:stretch>
        </p:blipFill>
        <p:spPr>
          <a:xfrm>
            <a:off x="5702300" y="476250"/>
            <a:ext cx="2075180" cy="3736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407035" y="191770"/>
            <a:ext cx="2818130" cy="40093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77;p40"/>
          <p:cNvGrpSpPr/>
          <p:nvPr/>
        </p:nvGrpSpPr>
        <p:grpSpPr>
          <a:xfrm>
            <a:off x="5528945" y="850900"/>
            <a:ext cx="2851150" cy="4072890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Google Shape;377;p40"/>
          <p:cNvGrpSpPr/>
          <p:nvPr/>
        </p:nvGrpSpPr>
        <p:grpSpPr>
          <a:xfrm>
            <a:off x="2506345" y="1188085"/>
            <a:ext cx="2828925" cy="3850005"/>
            <a:chOff x="5208763" y="1277194"/>
            <a:chExt cx="1972885" cy="2903745"/>
          </a:xfrm>
        </p:grpSpPr>
        <p:sp>
          <p:nvSpPr>
            <p:cNvPr id="17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Subtitle 2"/>
          <p:cNvSpPr/>
          <p:nvPr/>
        </p:nvSpPr>
        <p:spPr>
          <a:xfrm>
            <a:off x="2733675" y="433705"/>
            <a:ext cx="2749550" cy="44323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600" b="1"/>
              <a:t>The trainer can mark the class as completed   </a:t>
            </a:r>
          </a:p>
        </p:txBody>
      </p:sp>
      <p:sp>
        <p:nvSpPr>
          <p:cNvPr id="7" name="Subtitle 2"/>
          <p:cNvSpPr/>
          <p:nvPr/>
        </p:nvSpPr>
        <p:spPr>
          <a:xfrm>
            <a:off x="35560" y="4190365"/>
            <a:ext cx="2959100" cy="70675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Trainer classes page (The classes can be filtered by three options </a:t>
            </a:r>
          </a:p>
        </p:txBody>
      </p:sp>
      <p:cxnSp>
        <p:nvCxnSpPr>
          <p:cNvPr id="5" name="Google Shape;481;p41"/>
          <p:cNvCxnSpPr/>
          <p:nvPr/>
        </p:nvCxnSpPr>
        <p:spPr>
          <a:xfrm>
            <a:off x="3153410" y="1078230"/>
            <a:ext cx="2127250" cy="635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4" name="image84.png"/>
          <p:cNvPicPr preferRelativeResize="0"/>
          <p:nvPr/>
        </p:nvPicPr>
        <p:blipFill>
          <a:blip r:embed="rId3"/>
          <a:srcRect l="3932" t="6629" r="4274" b="5331"/>
          <a:stretch>
            <a:fillRect/>
          </a:stretch>
        </p:blipFill>
        <p:spPr>
          <a:xfrm>
            <a:off x="309880" y="339725"/>
            <a:ext cx="1998345" cy="3451225"/>
          </a:xfrm>
          <a:prstGeom prst="rect">
            <a:avLst/>
          </a:prstGeom>
        </p:spPr>
      </p:pic>
      <p:pic>
        <p:nvPicPr>
          <p:cNvPr id="102" name="image97.png"/>
          <p:cNvPicPr preferRelativeResize="0">
            <a:picLocks noGrp="1" noChangeAspect="1"/>
          </p:cNvPicPr>
          <p:nvPr>
            <p:ph type="pic" idx="2"/>
          </p:nvPr>
        </p:nvPicPr>
        <p:blipFill>
          <a:blip r:embed="rId4"/>
          <a:srcRect l="4296" t="7382" r="4726" b="5969"/>
          <a:stretch>
            <a:fillRect/>
          </a:stretch>
        </p:blipFill>
        <p:spPr>
          <a:xfrm>
            <a:off x="3266440" y="1331595"/>
            <a:ext cx="1969135" cy="3209290"/>
          </a:xfrm>
          <a:prstGeom prst="rect">
            <a:avLst/>
          </a:prstGeom>
        </p:spPr>
      </p:pic>
      <p:pic>
        <p:nvPicPr>
          <p:cNvPr id="4" name="image26.png"/>
          <p:cNvPicPr preferRelativeResize="0"/>
          <p:nvPr/>
        </p:nvPicPr>
        <p:blipFill>
          <a:blip r:embed="rId5"/>
          <a:srcRect l="6649" t="7267" r="7157" b="7005"/>
          <a:stretch>
            <a:fillRect/>
          </a:stretch>
        </p:blipFill>
        <p:spPr>
          <a:xfrm>
            <a:off x="6275705" y="915670"/>
            <a:ext cx="1966595" cy="3482340"/>
          </a:xfrm>
          <a:prstGeom prst="rect">
            <a:avLst/>
          </a:prstGeom>
        </p:spPr>
      </p:pic>
      <p:sp>
        <p:nvSpPr>
          <p:cNvPr id="49" name="Right Arrow 48"/>
          <p:cNvSpPr/>
          <p:nvPr/>
        </p:nvSpPr>
        <p:spPr>
          <a:xfrm>
            <a:off x="5493385" y="2606675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ucces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3845" y="361315"/>
            <a:ext cx="826770" cy="826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74;p40"/>
          <p:cNvSpPr/>
          <p:nvPr/>
        </p:nvSpPr>
        <p:spPr>
          <a:xfrm>
            <a:off x="4853920" y="445930"/>
            <a:ext cx="4077900" cy="354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title"/>
          </p:nvPr>
        </p:nvSpPr>
        <p:spPr>
          <a:xfrm>
            <a:off x="107315" y="411480"/>
            <a:ext cx="4156710" cy="88138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3600">
                <a:solidFill>
                  <a:srgbClr val="26AAEE"/>
                </a:solidFill>
              </a:rPr>
              <a:t>Upload </a:t>
            </a:r>
            <a:r>
              <a:rPr lang="en-US" altLang="en-GB" sz="3600"/>
              <a:t>a program page </a:t>
            </a:r>
          </a:p>
        </p:txBody>
      </p:sp>
      <p:grpSp>
        <p:nvGrpSpPr>
          <p:cNvPr id="377" name="Google Shape;377;p40"/>
          <p:cNvGrpSpPr/>
          <p:nvPr/>
        </p:nvGrpSpPr>
        <p:grpSpPr>
          <a:xfrm>
            <a:off x="4890273" y="555459"/>
            <a:ext cx="3912627" cy="3907526"/>
            <a:chOff x="4285712" y="1288832"/>
            <a:chExt cx="2895882" cy="2892107"/>
          </a:xfrm>
        </p:grpSpPr>
        <p:sp>
          <p:nvSpPr>
            <p:cNvPr id="378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0"/>
            <p:cNvSpPr/>
            <p:nvPr/>
          </p:nvSpPr>
          <p:spPr>
            <a:xfrm>
              <a:off x="4658418" y="1863931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0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0"/>
            <p:cNvSpPr/>
            <p:nvPr/>
          </p:nvSpPr>
          <p:spPr>
            <a:xfrm>
              <a:off x="4658418" y="1999935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0"/>
            <p:cNvSpPr/>
            <p:nvPr/>
          </p:nvSpPr>
          <p:spPr>
            <a:xfrm>
              <a:off x="4658418" y="2135854"/>
              <a:ext cx="738117" cy="97368"/>
            </a:xfrm>
            <a:custGeom>
              <a:avLst/>
              <a:gdLst/>
              <a:ahLst/>
              <a:cxnLst/>
              <a:rect l="l" t="t" r="r" b="b"/>
              <a:pathLst>
                <a:path w="8597" h="1134" extrusionOk="0">
                  <a:moveTo>
                    <a:pt x="87" y="0"/>
                  </a:moveTo>
                  <a:lnTo>
                    <a:pt x="0" y="1134"/>
                  </a:lnTo>
                  <a:lnTo>
                    <a:pt x="8511" y="1134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0"/>
            <p:cNvSpPr/>
            <p:nvPr/>
          </p:nvSpPr>
          <p:spPr>
            <a:xfrm>
              <a:off x="4658418" y="2271858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0"/>
            <p:cNvSpPr/>
            <p:nvPr/>
          </p:nvSpPr>
          <p:spPr>
            <a:xfrm>
              <a:off x="4658418" y="2407862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0"/>
            <p:cNvSpPr/>
            <p:nvPr/>
          </p:nvSpPr>
          <p:spPr>
            <a:xfrm>
              <a:off x="4658418" y="2543781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0"/>
            <p:cNvSpPr/>
            <p:nvPr/>
          </p:nvSpPr>
          <p:spPr>
            <a:xfrm>
              <a:off x="4658418" y="2679871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0"/>
            <p:cNvSpPr/>
            <p:nvPr/>
          </p:nvSpPr>
          <p:spPr>
            <a:xfrm>
              <a:off x="4658418" y="2815703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0"/>
            <p:cNvSpPr/>
            <p:nvPr/>
          </p:nvSpPr>
          <p:spPr>
            <a:xfrm>
              <a:off x="5430961" y="1728184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0"/>
            <p:cNvSpPr/>
            <p:nvPr/>
          </p:nvSpPr>
          <p:spPr>
            <a:xfrm>
              <a:off x="5430961" y="1863931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0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0"/>
            <p:cNvSpPr/>
            <p:nvPr/>
          </p:nvSpPr>
          <p:spPr>
            <a:xfrm>
              <a:off x="5430961" y="1999935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0"/>
            <p:cNvSpPr/>
            <p:nvPr/>
          </p:nvSpPr>
          <p:spPr>
            <a:xfrm>
              <a:off x="5430961" y="2271858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0"/>
            <p:cNvSpPr/>
            <p:nvPr/>
          </p:nvSpPr>
          <p:spPr>
            <a:xfrm>
              <a:off x="5430961" y="2407862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/>
            <p:cNvSpPr/>
            <p:nvPr/>
          </p:nvSpPr>
          <p:spPr>
            <a:xfrm>
              <a:off x="5430961" y="2543781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/>
            <p:cNvSpPr/>
            <p:nvPr/>
          </p:nvSpPr>
          <p:spPr>
            <a:xfrm>
              <a:off x="4498810" y="2727180"/>
              <a:ext cx="856600" cy="1183357"/>
            </a:xfrm>
            <a:custGeom>
              <a:avLst/>
              <a:gdLst/>
              <a:ahLst/>
              <a:cxnLst/>
              <a:rect l="l" t="t" r="r" b="b"/>
              <a:pathLst>
                <a:path w="9977" h="13782" extrusionOk="0">
                  <a:moveTo>
                    <a:pt x="5027" y="0"/>
                  </a:moveTo>
                  <a:cubicBezTo>
                    <a:pt x="4814" y="0"/>
                    <a:pt x="4602" y="9"/>
                    <a:pt x="4389" y="27"/>
                  </a:cubicBezTo>
                  <a:cubicBezTo>
                    <a:pt x="4389" y="27"/>
                    <a:pt x="201" y="1536"/>
                    <a:pt x="201" y="1837"/>
                  </a:cubicBezTo>
                  <a:cubicBezTo>
                    <a:pt x="201" y="2124"/>
                    <a:pt x="20" y="12719"/>
                    <a:pt x="1" y="13781"/>
                  </a:cubicBezTo>
                  <a:lnTo>
                    <a:pt x="9976" y="13781"/>
                  </a:lnTo>
                  <a:lnTo>
                    <a:pt x="8511" y="1670"/>
                  </a:lnTo>
                  <a:cubicBezTo>
                    <a:pt x="8511" y="1670"/>
                    <a:pt x="6298" y="62"/>
                    <a:pt x="5663" y="27"/>
                  </a:cubicBezTo>
                  <a:cubicBezTo>
                    <a:pt x="5451" y="9"/>
                    <a:pt x="5239" y="0"/>
                    <a:pt x="5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/>
            <p:cNvSpPr/>
            <p:nvPr/>
          </p:nvSpPr>
          <p:spPr>
            <a:xfrm>
              <a:off x="5068987" y="2926035"/>
              <a:ext cx="177124" cy="984499"/>
            </a:xfrm>
            <a:custGeom>
              <a:avLst/>
              <a:gdLst/>
              <a:ahLst/>
              <a:cxnLst/>
              <a:rect l="l" t="t" r="r" b="b"/>
              <a:pathLst>
                <a:path w="2063" h="11466" extrusionOk="0">
                  <a:moveTo>
                    <a:pt x="0" y="1"/>
                  </a:moveTo>
                  <a:lnTo>
                    <a:pt x="596" y="11465"/>
                  </a:lnTo>
                  <a:lnTo>
                    <a:pt x="2062" y="114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4494517" y="2722715"/>
              <a:ext cx="865444" cy="1191943"/>
            </a:xfrm>
            <a:custGeom>
              <a:avLst/>
              <a:gdLst/>
              <a:ahLst/>
              <a:cxnLst/>
              <a:rect l="l" t="t" r="r" b="b"/>
              <a:pathLst>
                <a:path w="10080" h="13882" extrusionOk="0">
                  <a:moveTo>
                    <a:pt x="5083" y="105"/>
                  </a:moveTo>
                  <a:cubicBezTo>
                    <a:pt x="5294" y="105"/>
                    <a:pt x="5504" y="113"/>
                    <a:pt x="5713" y="129"/>
                  </a:cubicBezTo>
                  <a:cubicBezTo>
                    <a:pt x="6299" y="160"/>
                    <a:pt x="8307" y="1600"/>
                    <a:pt x="8517" y="1750"/>
                  </a:cubicBezTo>
                  <a:lnTo>
                    <a:pt x="9970" y="13783"/>
                  </a:lnTo>
                  <a:lnTo>
                    <a:pt x="102" y="13783"/>
                  </a:lnTo>
                  <a:cubicBezTo>
                    <a:pt x="126" y="12420"/>
                    <a:pt x="301" y="2176"/>
                    <a:pt x="303" y="1891"/>
                  </a:cubicBezTo>
                  <a:cubicBezTo>
                    <a:pt x="363" y="1697"/>
                    <a:pt x="2485" y="838"/>
                    <a:pt x="4453" y="129"/>
                  </a:cubicBezTo>
                  <a:cubicBezTo>
                    <a:pt x="4662" y="113"/>
                    <a:pt x="4873" y="105"/>
                    <a:pt x="5083" y="105"/>
                  </a:cubicBezTo>
                  <a:close/>
                  <a:moveTo>
                    <a:pt x="5078" y="1"/>
                  </a:moveTo>
                  <a:cubicBezTo>
                    <a:pt x="4864" y="1"/>
                    <a:pt x="4649" y="9"/>
                    <a:pt x="4436" y="27"/>
                  </a:cubicBezTo>
                  <a:cubicBezTo>
                    <a:pt x="4432" y="29"/>
                    <a:pt x="4428" y="29"/>
                    <a:pt x="4423" y="32"/>
                  </a:cubicBezTo>
                  <a:cubicBezTo>
                    <a:pt x="3433" y="388"/>
                    <a:pt x="201" y="1575"/>
                    <a:pt x="201" y="1889"/>
                  </a:cubicBezTo>
                  <a:cubicBezTo>
                    <a:pt x="201" y="2177"/>
                    <a:pt x="23" y="12701"/>
                    <a:pt x="1" y="13830"/>
                  </a:cubicBezTo>
                  <a:cubicBezTo>
                    <a:pt x="1" y="13845"/>
                    <a:pt x="6" y="13858"/>
                    <a:pt x="15" y="13867"/>
                  </a:cubicBezTo>
                  <a:cubicBezTo>
                    <a:pt x="24" y="13877"/>
                    <a:pt x="37" y="13882"/>
                    <a:pt x="51" y="13882"/>
                  </a:cubicBezTo>
                  <a:lnTo>
                    <a:pt x="10026" y="13882"/>
                  </a:lnTo>
                  <a:cubicBezTo>
                    <a:pt x="10041" y="13882"/>
                    <a:pt x="10053" y="13877"/>
                    <a:pt x="10065" y="13864"/>
                  </a:cubicBezTo>
                  <a:cubicBezTo>
                    <a:pt x="10075" y="13855"/>
                    <a:pt x="10079" y="13841"/>
                    <a:pt x="10078" y="13826"/>
                  </a:cubicBezTo>
                  <a:lnTo>
                    <a:pt x="8613" y="1715"/>
                  </a:lnTo>
                  <a:cubicBezTo>
                    <a:pt x="8610" y="1700"/>
                    <a:pt x="8604" y="1687"/>
                    <a:pt x="8592" y="1679"/>
                  </a:cubicBezTo>
                  <a:cubicBezTo>
                    <a:pt x="8503" y="1613"/>
                    <a:pt x="6361" y="63"/>
                    <a:pt x="5719" y="27"/>
                  </a:cubicBezTo>
                  <a:cubicBezTo>
                    <a:pt x="5506" y="9"/>
                    <a:pt x="5292" y="1"/>
                    <a:pt x="50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0"/>
            <p:cNvSpPr/>
            <p:nvPr/>
          </p:nvSpPr>
          <p:spPr>
            <a:xfrm>
              <a:off x="4372257" y="2706659"/>
              <a:ext cx="1249913" cy="1203878"/>
            </a:xfrm>
            <a:custGeom>
              <a:avLst/>
              <a:gdLst/>
              <a:ahLst/>
              <a:cxnLst/>
              <a:rect l="l" t="t" r="r" b="b"/>
              <a:pathLst>
                <a:path w="14558" h="14021" extrusionOk="0">
                  <a:moveTo>
                    <a:pt x="6334" y="0"/>
                  </a:moveTo>
                  <a:cubicBezTo>
                    <a:pt x="5866" y="0"/>
                    <a:pt x="5496" y="202"/>
                    <a:pt x="5060" y="269"/>
                  </a:cubicBezTo>
                  <a:cubicBezTo>
                    <a:pt x="4625" y="335"/>
                    <a:pt x="4357" y="771"/>
                    <a:pt x="4357" y="771"/>
                  </a:cubicBezTo>
                  <a:cubicBezTo>
                    <a:pt x="4357" y="771"/>
                    <a:pt x="704" y="1978"/>
                    <a:pt x="437" y="2045"/>
                  </a:cubicBezTo>
                  <a:cubicBezTo>
                    <a:pt x="170" y="2109"/>
                    <a:pt x="1" y="2715"/>
                    <a:pt x="100" y="3887"/>
                  </a:cubicBezTo>
                  <a:cubicBezTo>
                    <a:pt x="201" y="5005"/>
                    <a:pt x="873" y="13283"/>
                    <a:pt x="932" y="14020"/>
                  </a:cubicBezTo>
                  <a:lnTo>
                    <a:pt x="5561" y="14020"/>
                  </a:lnTo>
                  <a:cubicBezTo>
                    <a:pt x="5575" y="13335"/>
                    <a:pt x="5694" y="6209"/>
                    <a:pt x="5694" y="5126"/>
                  </a:cubicBezTo>
                  <a:cubicBezTo>
                    <a:pt x="5694" y="3985"/>
                    <a:pt x="5560" y="836"/>
                    <a:pt x="5560" y="836"/>
                  </a:cubicBezTo>
                  <a:cubicBezTo>
                    <a:pt x="5776" y="642"/>
                    <a:pt x="5991" y="545"/>
                    <a:pt x="6350" y="545"/>
                  </a:cubicBezTo>
                  <a:cubicBezTo>
                    <a:pt x="6548" y="545"/>
                    <a:pt x="6791" y="575"/>
                    <a:pt x="7101" y="634"/>
                  </a:cubicBezTo>
                  <a:cubicBezTo>
                    <a:pt x="7974" y="802"/>
                    <a:pt x="7908" y="1573"/>
                    <a:pt x="7908" y="1573"/>
                  </a:cubicBezTo>
                  <a:lnTo>
                    <a:pt x="9641" y="14020"/>
                  </a:lnTo>
                  <a:lnTo>
                    <a:pt x="11585" y="14020"/>
                  </a:lnTo>
                  <a:lnTo>
                    <a:pt x="11191" y="11191"/>
                  </a:lnTo>
                  <a:lnTo>
                    <a:pt x="11191" y="11191"/>
                  </a:lnTo>
                  <a:cubicBezTo>
                    <a:pt x="11191" y="11191"/>
                    <a:pt x="11593" y="11894"/>
                    <a:pt x="11895" y="12062"/>
                  </a:cubicBezTo>
                  <a:cubicBezTo>
                    <a:pt x="12053" y="12149"/>
                    <a:pt x="12553" y="12270"/>
                    <a:pt x="13051" y="12270"/>
                  </a:cubicBezTo>
                  <a:cubicBezTo>
                    <a:pt x="13509" y="12270"/>
                    <a:pt x="13965" y="12169"/>
                    <a:pt x="14158" y="11848"/>
                  </a:cubicBezTo>
                  <a:cubicBezTo>
                    <a:pt x="14557" y="11179"/>
                    <a:pt x="11459" y="2546"/>
                    <a:pt x="11327" y="2277"/>
                  </a:cubicBezTo>
                  <a:cubicBezTo>
                    <a:pt x="11192" y="2011"/>
                    <a:pt x="8982" y="1106"/>
                    <a:pt x="8982" y="1106"/>
                  </a:cubicBezTo>
                  <a:cubicBezTo>
                    <a:pt x="8852" y="885"/>
                    <a:pt x="8681" y="692"/>
                    <a:pt x="8478" y="537"/>
                  </a:cubicBezTo>
                  <a:cubicBezTo>
                    <a:pt x="8109" y="235"/>
                    <a:pt x="6802" y="0"/>
                    <a:pt x="6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0"/>
            <p:cNvSpPr/>
            <p:nvPr/>
          </p:nvSpPr>
          <p:spPr>
            <a:xfrm>
              <a:off x="4694221" y="2789515"/>
              <a:ext cx="147246" cy="357961"/>
            </a:xfrm>
            <a:custGeom>
              <a:avLst/>
              <a:gdLst/>
              <a:ahLst/>
              <a:cxnLst/>
              <a:rect l="l" t="t" r="r" b="b"/>
              <a:pathLst>
                <a:path w="1715" h="4169" extrusionOk="0">
                  <a:moveTo>
                    <a:pt x="653" y="1"/>
                  </a:moveTo>
                  <a:lnTo>
                    <a:pt x="0" y="2863"/>
                  </a:lnTo>
                  <a:cubicBezTo>
                    <a:pt x="0" y="2863"/>
                    <a:pt x="979" y="3063"/>
                    <a:pt x="1225" y="3228"/>
                  </a:cubicBezTo>
                  <a:cubicBezTo>
                    <a:pt x="1469" y="3395"/>
                    <a:pt x="1714" y="4169"/>
                    <a:pt x="1714" y="4169"/>
                  </a:cubicBezTo>
                  <a:lnTo>
                    <a:pt x="653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0"/>
            <p:cNvSpPr/>
            <p:nvPr/>
          </p:nvSpPr>
          <p:spPr>
            <a:xfrm>
              <a:off x="4689842" y="2785222"/>
              <a:ext cx="156776" cy="366719"/>
            </a:xfrm>
            <a:custGeom>
              <a:avLst/>
              <a:gdLst/>
              <a:ahLst/>
              <a:cxnLst/>
              <a:rect l="l" t="t" r="r" b="b"/>
              <a:pathLst>
                <a:path w="1826" h="4271" extrusionOk="0">
                  <a:moveTo>
                    <a:pt x="706" y="1"/>
                  </a:moveTo>
                  <a:cubicBezTo>
                    <a:pt x="682" y="1"/>
                    <a:pt x="661" y="16"/>
                    <a:pt x="657" y="40"/>
                  </a:cubicBezTo>
                  <a:lnTo>
                    <a:pt x="2" y="2901"/>
                  </a:lnTo>
                  <a:cubicBezTo>
                    <a:pt x="1" y="2914"/>
                    <a:pt x="2" y="2929"/>
                    <a:pt x="10" y="2939"/>
                  </a:cubicBezTo>
                  <a:cubicBezTo>
                    <a:pt x="17" y="2951"/>
                    <a:pt x="28" y="2960"/>
                    <a:pt x="41" y="2961"/>
                  </a:cubicBezTo>
                  <a:cubicBezTo>
                    <a:pt x="50" y="2964"/>
                    <a:pt x="1013" y="3163"/>
                    <a:pt x="1248" y="3321"/>
                  </a:cubicBezTo>
                  <a:cubicBezTo>
                    <a:pt x="1438" y="3451"/>
                    <a:pt x="1653" y="4025"/>
                    <a:pt x="1719" y="4235"/>
                  </a:cubicBezTo>
                  <a:cubicBezTo>
                    <a:pt x="1727" y="4257"/>
                    <a:pt x="1746" y="4270"/>
                    <a:pt x="1767" y="4270"/>
                  </a:cubicBezTo>
                  <a:cubicBezTo>
                    <a:pt x="1772" y="4270"/>
                    <a:pt x="1777" y="4269"/>
                    <a:pt x="1784" y="4269"/>
                  </a:cubicBezTo>
                  <a:cubicBezTo>
                    <a:pt x="1811" y="4261"/>
                    <a:pt x="1825" y="4232"/>
                    <a:pt x="1817" y="4205"/>
                  </a:cubicBezTo>
                  <a:cubicBezTo>
                    <a:pt x="1806" y="4173"/>
                    <a:pt x="1563" y="3411"/>
                    <a:pt x="1307" y="3238"/>
                  </a:cubicBezTo>
                  <a:cubicBezTo>
                    <a:pt x="1086" y="3087"/>
                    <a:pt x="319" y="2917"/>
                    <a:pt x="113" y="2873"/>
                  </a:cubicBezTo>
                  <a:lnTo>
                    <a:pt x="756" y="63"/>
                  </a:lnTo>
                  <a:cubicBezTo>
                    <a:pt x="761" y="35"/>
                    <a:pt x="745" y="7"/>
                    <a:pt x="717" y="2"/>
                  </a:cubicBezTo>
                  <a:cubicBezTo>
                    <a:pt x="713" y="1"/>
                    <a:pt x="710" y="1"/>
                    <a:pt x="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0"/>
            <p:cNvSpPr/>
            <p:nvPr/>
          </p:nvSpPr>
          <p:spPr>
            <a:xfrm>
              <a:off x="5120502" y="2828153"/>
              <a:ext cx="96504" cy="364916"/>
            </a:xfrm>
            <a:custGeom>
              <a:avLst/>
              <a:gdLst/>
              <a:ahLst/>
              <a:cxnLst/>
              <a:rect l="l" t="t" r="r" b="b"/>
              <a:pathLst>
                <a:path w="1124" h="4250" extrusionOk="0">
                  <a:moveTo>
                    <a:pt x="348" y="0"/>
                  </a:moveTo>
                  <a:lnTo>
                    <a:pt x="197" y="2594"/>
                  </a:lnTo>
                  <a:lnTo>
                    <a:pt x="197" y="2594"/>
                  </a:lnTo>
                  <a:cubicBezTo>
                    <a:pt x="216" y="2552"/>
                    <a:pt x="238" y="2516"/>
                    <a:pt x="264" y="2491"/>
                  </a:cubicBezTo>
                  <a:cubicBezTo>
                    <a:pt x="445" y="2312"/>
                    <a:pt x="740" y="2279"/>
                    <a:pt x="933" y="2279"/>
                  </a:cubicBezTo>
                  <a:cubicBezTo>
                    <a:pt x="1045" y="2279"/>
                    <a:pt x="1123" y="2290"/>
                    <a:pt x="1123" y="2290"/>
                  </a:cubicBezTo>
                  <a:lnTo>
                    <a:pt x="348" y="0"/>
                  </a:lnTo>
                  <a:close/>
                  <a:moveTo>
                    <a:pt x="197" y="2594"/>
                  </a:moveTo>
                  <a:cubicBezTo>
                    <a:pt x="0" y="3028"/>
                    <a:pt x="100" y="4249"/>
                    <a:pt x="100" y="4249"/>
                  </a:cubicBezTo>
                  <a:lnTo>
                    <a:pt x="197" y="2594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0"/>
            <p:cNvSpPr/>
            <p:nvPr/>
          </p:nvSpPr>
          <p:spPr>
            <a:xfrm>
              <a:off x="5115178" y="2823688"/>
              <a:ext cx="106377" cy="373674"/>
            </a:xfrm>
            <a:custGeom>
              <a:avLst/>
              <a:gdLst/>
              <a:ahLst/>
              <a:cxnLst/>
              <a:rect l="l" t="t" r="r" b="b"/>
              <a:pathLst>
                <a:path w="1239" h="4352" extrusionOk="0">
                  <a:moveTo>
                    <a:pt x="410" y="0"/>
                  </a:moveTo>
                  <a:cubicBezTo>
                    <a:pt x="404" y="0"/>
                    <a:pt x="398" y="1"/>
                    <a:pt x="392" y="4"/>
                  </a:cubicBezTo>
                  <a:cubicBezTo>
                    <a:pt x="367" y="12"/>
                    <a:pt x="352" y="42"/>
                    <a:pt x="361" y="67"/>
                  </a:cubicBezTo>
                  <a:lnTo>
                    <a:pt x="1113" y="2284"/>
                  </a:lnTo>
                  <a:cubicBezTo>
                    <a:pt x="1080" y="2281"/>
                    <a:pt x="1038" y="2279"/>
                    <a:pt x="990" y="2279"/>
                  </a:cubicBezTo>
                  <a:cubicBezTo>
                    <a:pt x="790" y="2279"/>
                    <a:pt x="485" y="2315"/>
                    <a:pt x="294" y="2506"/>
                  </a:cubicBezTo>
                  <a:cubicBezTo>
                    <a:pt x="0" y="2799"/>
                    <a:pt x="102" y="4152"/>
                    <a:pt x="115" y="4304"/>
                  </a:cubicBezTo>
                  <a:cubicBezTo>
                    <a:pt x="117" y="4331"/>
                    <a:pt x="139" y="4351"/>
                    <a:pt x="164" y="4351"/>
                  </a:cubicBezTo>
                  <a:cubicBezTo>
                    <a:pt x="164" y="4351"/>
                    <a:pt x="165" y="4351"/>
                    <a:pt x="168" y="4347"/>
                  </a:cubicBezTo>
                  <a:cubicBezTo>
                    <a:pt x="196" y="4345"/>
                    <a:pt x="215" y="4322"/>
                    <a:pt x="214" y="4294"/>
                  </a:cubicBezTo>
                  <a:cubicBezTo>
                    <a:pt x="182" y="3890"/>
                    <a:pt x="142" y="2796"/>
                    <a:pt x="363" y="2577"/>
                  </a:cubicBezTo>
                  <a:cubicBezTo>
                    <a:pt x="529" y="2411"/>
                    <a:pt x="808" y="2381"/>
                    <a:pt x="992" y="2381"/>
                  </a:cubicBezTo>
                  <a:cubicBezTo>
                    <a:pt x="1100" y="2381"/>
                    <a:pt x="1176" y="2391"/>
                    <a:pt x="1178" y="2391"/>
                  </a:cubicBezTo>
                  <a:cubicBezTo>
                    <a:pt x="1179" y="2391"/>
                    <a:pt x="1181" y="2391"/>
                    <a:pt x="1182" y="2391"/>
                  </a:cubicBezTo>
                  <a:cubicBezTo>
                    <a:pt x="1197" y="2391"/>
                    <a:pt x="1214" y="2384"/>
                    <a:pt x="1223" y="2372"/>
                  </a:cubicBezTo>
                  <a:cubicBezTo>
                    <a:pt x="1235" y="2359"/>
                    <a:pt x="1238" y="2341"/>
                    <a:pt x="1232" y="2325"/>
                  </a:cubicBezTo>
                  <a:lnTo>
                    <a:pt x="457" y="35"/>
                  </a:lnTo>
                  <a:cubicBezTo>
                    <a:pt x="450" y="14"/>
                    <a:pt x="431" y="0"/>
                    <a:pt x="4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0"/>
            <p:cNvSpPr/>
            <p:nvPr/>
          </p:nvSpPr>
          <p:spPr>
            <a:xfrm>
              <a:off x="4841208" y="2444611"/>
              <a:ext cx="224689" cy="561798"/>
            </a:xfrm>
            <a:custGeom>
              <a:avLst/>
              <a:gdLst/>
              <a:ahLst/>
              <a:cxnLst/>
              <a:rect l="l" t="t" r="r" b="b"/>
              <a:pathLst>
                <a:path w="2617" h="6543" extrusionOk="0">
                  <a:moveTo>
                    <a:pt x="126" y="1"/>
                  </a:moveTo>
                  <a:cubicBezTo>
                    <a:pt x="33" y="1"/>
                    <a:pt x="1" y="93"/>
                    <a:pt x="1" y="93"/>
                  </a:cubicBezTo>
                  <a:cubicBezTo>
                    <a:pt x="1" y="93"/>
                    <a:pt x="228" y="2226"/>
                    <a:pt x="151" y="3131"/>
                  </a:cubicBezTo>
                  <a:cubicBezTo>
                    <a:pt x="76" y="4035"/>
                    <a:pt x="253" y="5241"/>
                    <a:pt x="805" y="5970"/>
                  </a:cubicBezTo>
                  <a:cubicBezTo>
                    <a:pt x="1078" y="6330"/>
                    <a:pt x="1387" y="6543"/>
                    <a:pt x="1660" y="6543"/>
                  </a:cubicBezTo>
                  <a:cubicBezTo>
                    <a:pt x="1942" y="6543"/>
                    <a:pt x="2186" y="6317"/>
                    <a:pt x="2314" y="5794"/>
                  </a:cubicBezTo>
                  <a:cubicBezTo>
                    <a:pt x="2566" y="4762"/>
                    <a:pt x="2616" y="2703"/>
                    <a:pt x="2616" y="2703"/>
                  </a:cubicBezTo>
                  <a:cubicBezTo>
                    <a:pt x="2616" y="2703"/>
                    <a:pt x="1636" y="2301"/>
                    <a:pt x="907" y="944"/>
                  </a:cubicBezTo>
                  <a:cubicBezTo>
                    <a:pt x="488" y="167"/>
                    <a:pt x="252" y="1"/>
                    <a:pt x="1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0"/>
            <p:cNvSpPr/>
            <p:nvPr/>
          </p:nvSpPr>
          <p:spPr>
            <a:xfrm>
              <a:off x="4841208" y="2444697"/>
              <a:ext cx="224517" cy="437899"/>
            </a:xfrm>
            <a:custGeom>
              <a:avLst/>
              <a:gdLst/>
              <a:ahLst/>
              <a:cxnLst/>
              <a:rect l="l" t="t" r="r" b="b"/>
              <a:pathLst>
                <a:path w="2615" h="5100" extrusionOk="0">
                  <a:moveTo>
                    <a:pt x="125" y="1"/>
                  </a:moveTo>
                  <a:cubicBezTo>
                    <a:pt x="32" y="1"/>
                    <a:pt x="1" y="92"/>
                    <a:pt x="1" y="92"/>
                  </a:cubicBezTo>
                  <a:cubicBezTo>
                    <a:pt x="1" y="92"/>
                    <a:pt x="228" y="2225"/>
                    <a:pt x="151" y="3130"/>
                  </a:cubicBezTo>
                  <a:cubicBezTo>
                    <a:pt x="98" y="3794"/>
                    <a:pt x="170" y="4463"/>
                    <a:pt x="368" y="5100"/>
                  </a:cubicBezTo>
                  <a:lnTo>
                    <a:pt x="621" y="4774"/>
                  </a:lnTo>
                  <a:cubicBezTo>
                    <a:pt x="621" y="4774"/>
                    <a:pt x="770" y="4752"/>
                    <a:pt x="1458" y="4603"/>
                  </a:cubicBezTo>
                  <a:cubicBezTo>
                    <a:pt x="1908" y="4506"/>
                    <a:pt x="2320" y="4169"/>
                    <a:pt x="2552" y="3946"/>
                  </a:cubicBezTo>
                  <a:cubicBezTo>
                    <a:pt x="2600" y="3265"/>
                    <a:pt x="2615" y="2705"/>
                    <a:pt x="2615" y="2705"/>
                  </a:cubicBezTo>
                  <a:cubicBezTo>
                    <a:pt x="2615" y="2705"/>
                    <a:pt x="1635" y="2304"/>
                    <a:pt x="905" y="947"/>
                  </a:cubicBezTo>
                  <a:cubicBezTo>
                    <a:pt x="487" y="167"/>
                    <a:pt x="250" y="1"/>
                    <a:pt x="125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0"/>
            <p:cNvSpPr/>
            <p:nvPr/>
          </p:nvSpPr>
          <p:spPr>
            <a:xfrm>
              <a:off x="4836744" y="2440489"/>
              <a:ext cx="233103" cy="570299"/>
            </a:xfrm>
            <a:custGeom>
              <a:avLst/>
              <a:gdLst/>
              <a:ahLst/>
              <a:cxnLst/>
              <a:rect l="l" t="t" r="r" b="b"/>
              <a:pathLst>
                <a:path w="2715" h="6642" extrusionOk="0">
                  <a:moveTo>
                    <a:pt x="174" y="100"/>
                  </a:moveTo>
                  <a:cubicBezTo>
                    <a:pt x="251" y="100"/>
                    <a:pt x="466" y="189"/>
                    <a:pt x="912" y="1018"/>
                  </a:cubicBezTo>
                  <a:cubicBezTo>
                    <a:pt x="1575" y="2256"/>
                    <a:pt x="2434" y="2703"/>
                    <a:pt x="2614" y="2787"/>
                  </a:cubicBezTo>
                  <a:cubicBezTo>
                    <a:pt x="2607" y="3056"/>
                    <a:pt x="2545" y="4891"/>
                    <a:pt x="2315" y="5833"/>
                  </a:cubicBezTo>
                  <a:cubicBezTo>
                    <a:pt x="2215" y="6242"/>
                    <a:pt x="2039" y="6483"/>
                    <a:pt x="1803" y="6533"/>
                  </a:cubicBezTo>
                  <a:cubicBezTo>
                    <a:pt x="1774" y="6539"/>
                    <a:pt x="1744" y="6542"/>
                    <a:pt x="1713" y="6542"/>
                  </a:cubicBezTo>
                  <a:cubicBezTo>
                    <a:pt x="1461" y="6542"/>
                    <a:pt x="1163" y="6342"/>
                    <a:pt x="897" y="5989"/>
                  </a:cubicBezTo>
                  <a:cubicBezTo>
                    <a:pt x="352" y="5270"/>
                    <a:pt x="179" y="4063"/>
                    <a:pt x="253" y="3184"/>
                  </a:cubicBezTo>
                  <a:cubicBezTo>
                    <a:pt x="325" y="2322"/>
                    <a:pt x="123" y="333"/>
                    <a:pt x="104" y="150"/>
                  </a:cubicBezTo>
                  <a:cubicBezTo>
                    <a:pt x="112" y="134"/>
                    <a:pt x="132" y="101"/>
                    <a:pt x="170" y="100"/>
                  </a:cubicBezTo>
                  <a:cubicBezTo>
                    <a:pt x="172" y="100"/>
                    <a:pt x="173" y="100"/>
                    <a:pt x="174" y="100"/>
                  </a:cubicBezTo>
                  <a:close/>
                  <a:moveTo>
                    <a:pt x="176" y="1"/>
                  </a:moveTo>
                  <a:cubicBezTo>
                    <a:pt x="171" y="1"/>
                    <a:pt x="166" y="1"/>
                    <a:pt x="162" y="1"/>
                  </a:cubicBezTo>
                  <a:cubicBezTo>
                    <a:pt x="67" y="9"/>
                    <a:pt x="17" y="84"/>
                    <a:pt x="2" y="126"/>
                  </a:cubicBezTo>
                  <a:cubicBezTo>
                    <a:pt x="1" y="134"/>
                    <a:pt x="1" y="141"/>
                    <a:pt x="1" y="149"/>
                  </a:cubicBezTo>
                  <a:cubicBezTo>
                    <a:pt x="2" y="171"/>
                    <a:pt x="225" y="2287"/>
                    <a:pt x="151" y="3177"/>
                  </a:cubicBezTo>
                  <a:cubicBezTo>
                    <a:pt x="76" y="4072"/>
                    <a:pt x="253" y="5310"/>
                    <a:pt x="815" y="6051"/>
                  </a:cubicBezTo>
                  <a:cubicBezTo>
                    <a:pt x="1106" y="6431"/>
                    <a:pt x="1425" y="6642"/>
                    <a:pt x="1711" y="6642"/>
                  </a:cubicBezTo>
                  <a:cubicBezTo>
                    <a:pt x="1749" y="6642"/>
                    <a:pt x="1786" y="6637"/>
                    <a:pt x="1823" y="6632"/>
                  </a:cubicBezTo>
                  <a:cubicBezTo>
                    <a:pt x="2014" y="6592"/>
                    <a:pt x="2275" y="6424"/>
                    <a:pt x="2412" y="5856"/>
                  </a:cubicBezTo>
                  <a:cubicBezTo>
                    <a:pt x="2661" y="4832"/>
                    <a:pt x="2714" y="2775"/>
                    <a:pt x="2714" y="2754"/>
                  </a:cubicBezTo>
                  <a:cubicBezTo>
                    <a:pt x="2714" y="2735"/>
                    <a:pt x="2702" y="2714"/>
                    <a:pt x="2683" y="2707"/>
                  </a:cubicBezTo>
                  <a:cubicBezTo>
                    <a:pt x="2674" y="2703"/>
                    <a:pt x="1711" y="2293"/>
                    <a:pt x="1000" y="969"/>
                  </a:cubicBezTo>
                  <a:cubicBezTo>
                    <a:pt x="649" y="315"/>
                    <a:pt x="379" y="1"/>
                    <a:pt x="1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0"/>
            <p:cNvSpPr/>
            <p:nvPr/>
          </p:nvSpPr>
          <p:spPr>
            <a:xfrm>
              <a:off x="5221298" y="2387341"/>
              <a:ext cx="60701" cy="161937"/>
            </a:xfrm>
            <a:custGeom>
              <a:avLst/>
              <a:gdLst/>
              <a:ahLst/>
              <a:cxnLst/>
              <a:rect l="l" t="t" r="r" b="b"/>
              <a:pathLst>
                <a:path w="707" h="1886" extrusionOk="0">
                  <a:moveTo>
                    <a:pt x="364" y="0"/>
                  </a:moveTo>
                  <a:cubicBezTo>
                    <a:pt x="226" y="0"/>
                    <a:pt x="178" y="216"/>
                    <a:pt x="178" y="216"/>
                  </a:cubicBezTo>
                  <a:cubicBezTo>
                    <a:pt x="178" y="216"/>
                    <a:pt x="1" y="1550"/>
                    <a:pt x="26" y="1801"/>
                  </a:cubicBezTo>
                  <a:cubicBezTo>
                    <a:pt x="32" y="1860"/>
                    <a:pt x="48" y="1885"/>
                    <a:pt x="72" y="1885"/>
                  </a:cubicBezTo>
                  <a:cubicBezTo>
                    <a:pt x="148" y="1885"/>
                    <a:pt x="306" y="1616"/>
                    <a:pt x="480" y="1347"/>
                  </a:cubicBezTo>
                  <a:cubicBezTo>
                    <a:pt x="707" y="996"/>
                    <a:pt x="605" y="166"/>
                    <a:pt x="605" y="166"/>
                  </a:cubicBezTo>
                  <a:cubicBezTo>
                    <a:pt x="505" y="43"/>
                    <a:pt x="426" y="0"/>
                    <a:pt x="36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0"/>
            <p:cNvSpPr/>
            <p:nvPr/>
          </p:nvSpPr>
          <p:spPr>
            <a:xfrm>
              <a:off x="5217005" y="2382962"/>
              <a:ext cx="69029" cy="170695"/>
            </a:xfrm>
            <a:custGeom>
              <a:avLst/>
              <a:gdLst/>
              <a:ahLst/>
              <a:cxnLst/>
              <a:rect l="l" t="t" r="r" b="b"/>
              <a:pathLst>
                <a:path w="804" h="1988" extrusionOk="0">
                  <a:moveTo>
                    <a:pt x="413" y="101"/>
                  </a:moveTo>
                  <a:cubicBezTo>
                    <a:pt x="465" y="101"/>
                    <a:pt x="531" y="150"/>
                    <a:pt x="606" y="238"/>
                  </a:cubicBezTo>
                  <a:cubicBezTo>
                    <a:pt x="618" y="348"/>
                    <a:pt x="684" y="1063"/>
                    <a:pt x="487" y="1370"/>
                  </a:cubicBezTo>
                  <a:lnTo>
                    <a:pt x="415" y="1485"/>
                  </a:lnTo>
                  <a:cubicBezTo>
                    <a:pt x="319" y="1635"/>
                    <a:pt x="192" y="1837"/>
                    <a:pt x="133" y="1878"/>
                  </a:cubicBezTo>
                  <a:cubicBezTo>
                    <a:pt x="132" y="1872"/>
                    <a:pt x="130" y="1861"/>
                    <a:pt x="127" y="1846"/>
                  </a:cubicBezTo>
                  <a:cubicBezTo>
                    <a:pt x="102" y="1603"/>
                    <a:pt x="275" y="288"/>
                    <a:pt x="278" y="278"/>
                  </a:cubicBezTo>
                  <a:cubicBezTo>
                    <a:pt x="287" y="238"/>
                    <a:pt x="326" y="120"/>
                    <a:pt x="397" y="102"/>
                  </a:cubicBezTo>
                  <a:cubicBezTo>
                    <a:pt x="401" y="101"/>
                    <a:pt x="407" y="101"/>
                    <a:pt x="413" y="101"/>
                  </a:cubicBezTo>
                  <a:close/>
                  <a:moveTo>
                    <a:pt x="412" y="1"/>
                  </a:moveTo>
                  <a:cubicBezTo>
                    <a:pt x="399" y="1"/>
                    <a:pt x="386" y="2"/>
                    <a:pt x="373" y="5"/>
                  </a:cubicBezTo>
                  <a:cubicBezTo>
                    <a:pt x="230" y="39"/>
                    <a:pt x="183" y="236"/>
                    <a:pt x="177" y="262"/>
                  </a:cubicBezTo>
                  <a:cubicBezTo>
                    <a:pt x="170" y="318"/>
                    <a:pt x="1" y="1603"/>
                    <a:pt x="27" y="1858"/>
                  </a:cubicBezTo>
                  <a:cubicBezTo>
                    <a:pt x="30" y="1887"/>
                    <a:pt x="37" y="1971"/>
                    <a:pt x="104" y="1986"/>
                  </a:cubicBezTo>
                  <a:cubicBezTo>
                    <a:pt x="110" y="1987"/>
                    <a:pt x="117" y="1987"/>
                    <a:pt x="121" y="1987"/>
                  </a:cubicBezTo>
                  <a:cubicBezTo>
                    <a:pt x="211" y="1987"/>
                    <a:pt x="306" y="1843"/>
                    <a:pt x="500" y="1538"/>
                  </a:cubicBezTo>
                  <a:lnTo>
                    <a:pt x="572" y="1426"/>
                  </a:lnTo>
                  <a:cubicBezTo>
                    <a:pt x="804" y="1063"/>
                    <a:pt x="708" y="247"/>
                    <a:pt x="705" y="211"/>
                  </a:cubicBezTo>
                  <a:cubicBezTo>
                    <a:pt x="702" y="203"/>
                    <a:pt x="699" y="194"/>
                    <a:pt x="693" y="186"/>
                  </a:cubicBezTo>
                  <a:cubicBezTo>
                    <a:pt x="592" y="64"/>
                    <a:pt x="499" y="1"/>
                    <a:pt x="4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0"/>
            <p:cNvSpPr/>
            <p:nvPr/>
          </p:nvSpPr>
          <p:spPr>
            <a:xfrm>
              <a:off x="4740154" y="2222402"/>
              <a:ext cx="520382" cy="546343"/>
            </a:xfrm>
            <a:custGeom>
              <a:avLst/>
              <a:gdLst/>
              <a:ahLst/>
              <a:cxnLst/>
              <a:rect l="l" t="t" r="r" b="b"/>
              <a:pathLst>
                <a:path w="6061" h="6363" extrusionOk="0">
                  <a:moveTo>
                    <a:pt x="4740" y="1"/>
                  </a:moveTo>
                  <a:cubicBezTo>
                    <a:pt x="3891" y="1"/>
                    <a:pt x="1673" y="881"/>
                    <a:pt x="1209" y="1234"/>
                  </a:cubicBezTo>
                  <a:cubicBezTo>
                    <a:pt x="681" y="1636"/>
                    <a:pt x="628" y="2064"/>
                    <a:pt x="628" y="2064"/>
                  </a:cubicBezTo>
                  <a:cubicBezTo>
                    <a:pt x="628" y="2064"/>
                    <a:pt x="556" y="2041"/>
                    <a:pt x="464" y="2041"/>
                  </a:cubicBezTo>
                  <a:cubicBezTo>
                    <a:pt x="318" y="2041"/>
                    <a:pt x="122" y="2098"/>
                    <a:pt x="75" y="2389"/>
                  </a:cubicBezTo>
                  <a:cubicBezTo>
                    <a:pt x="0" y="2867"/>
                    <a:pt x="377" y="3647"/>
                    <a:pt x="604" y="3872"/>
                  </a:cubicBezTo>
                  <a:cubicBezTo>
                    <a:pt x="675" y="3942"/>
                    <a:pt x="750" y="3967"/>
                    <a:pt x="820" y="3967"/>
                  </a:cubicBezTo>
                  <a:cubicBezTo>
                    <a:pt x="976" y="3967"/>
                    <a:pt x="1107" y="3847"/>
                    <a:pt x="1107" y="3847"/>
                  </a:cubicBezTo>
                  <a:cubicBezTo>
                    <a:pt x="1107" y="3847"/>
                    <a:pt x="1334" y="4877"/>
                    <a:pt x="1761" y="5431"/>
                  </a:cubicBezTo>
                  <a:cubicBezTo>
                    <a:pt x="2121" y="5898"/>
                    <a:pt x="2785" y="6363"/>
                    <a:pt x="3406" y="6363"/>
                  </a:cubicBezTo>
                  <a:cubicBezTo>
                    <a:pt x="3522" y="6363"/>
                    <a:pt x="3637" y="6347"/>
                    <a:pt x="3748" y="6311"/>
                  </a:cubicBezTo>
                  <a:cubicBezTo>
                    <a:pt x="4451" y="6087"/>
                    <a:pt x="5306" y="4727"/>
                    <a:pt x="5633" y="3974"/>
                  </a:cubicBezTo>
                  <a:cubicBezTo>
                    <a:pt x="5958" y="3221"/>
                    <a:pt x="5810" y="2540"/>
                    <a:pt x="5933" y="2164"/>
                  </a:cubicBezTo>
                  <a:cubicBezTo>
                    <a:pt x="6060" y="1787"/>
                    <a:pt x="5481" y="356"/>
                    <a:pt x="5003" y="54"/>
                  </a:cubicBezTo>
                  <a:cubicBezTo>
                    <a:pt x="4946" y="17"/>
                    <a:pt x="4856" y="1"/>
                    <a:pt x="47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0"/>
            <p:cNvSpPr/>
            <p:nvPr/>
          </p:nvSpPr>
          <p:spPr>
            <a:xfrm>
              <a:off x="4740755" y="2327067"/>
              <a:ext cx="365667" cy="441591"/>
            </a:xfrm>
            <a:custGeom>
              <a:avLst/>
              <a:gdLst/>
              <a:ahLst/>
              <a:cxnLst/>
              <a:rect l="l" t="t" r="r" b="b"/>
              <a:pathLst>
                <a:path w="4259" h="5143" extrusionOk="0">
                  <a:moveTo>
                    <a:pt x="1224" y="0"/>
                  </a:moveTo>
                  <a:lnTo>
                    <a:pt x="1207" y="14"/>
                  </a:lnTo>
                  <a:cubicBezTo>
                    <a:pt x="678" y="416"/>
                    <a:pt x="630" y="843"/>
                    <a:pt x="630" y="843"/>
                  </a:cubicBezTo>
                  <a:cubicBezTo>
                    <a:pt x="630" y="843"/>
                    <a:pt x="558" y="820"/>
                    <a:pt x="465" y="820"/>
                  </a:cubicBezTo>
                  <a:cubicBezTo>
                    <a:pt x="319" y="820"/>
                    <a:pt x="123" y="877"/>
                    <a:pt x="77" y="1169"/>
                  </a:cubicBezTo>
                  <a:cubicBezTo>
                    <a:pt x="0" y="1646"/>
                    <a:pt x="379" y="2425"/>
                    <a:pt x="605" y="2652"/>
                  </a:cubicBezTo>
                  <a:cubicBezTo>
                    <a:pt x="675" y="2722"/>
                    <a:pt x="750" y="2746"/>
                    <a:pt x="821" y="2746"/>
                  </a:cubicBezTo>
                  <a:cubicBezTo>
                    <a:pt x="977" y="2746"/>
                    <a:pt x="1109" y="2626"/>
                    <a:pt x="1109" y="2626"/>
                  </a:cubicBezTo>
                  <a:cubicBezTo>
                    <a:pt x="1109" y="2626"/>
                    <a:pt x="1334" y="3655"/>
                    <a:pt x="1762" y="4211"/>
                  </a:cubicBezTo>
                  <a:cubicBezTo>
                    <a:pt x="2122" y="4676"/>
                    <a:pt x="2785" y="5142"/>
                    <a:pt x="3407" y="5142"/>
                  </a:cubicBezTo>
                  <a:cubicBezTo>
                    <a:pt x="3523" y="5142"/>
                    <a:pt x="3637" y="5126"/>
                    <a:pt x="3748" y="5091"/>
                  </a:cubicBezTo>
                  <a:cubicBezTo>
                    <a:pt x="3935" y="5017"/>
                    <a:pt x="4111" y="4905"/>
                    <a:pt x="4258" y="4759"/>
                  </a:cubicBezTo>
                  <a:lnTo>
                    <a:pt x="4258" y="4759"/>
                  </a:lnTo>
                  <a:cubicBezTo>
                    <a:pt x="3979" y="4889"/>
                    <a:pt x="3733" y="4955"/>
                    <a:pt x="3509" y="4955"/>
                  </a:cubicBezTo>
                  <a:cubicBezTo>
                    <a:pt x="3021" y="4955"/>
                    <a:pt x="2637" y="4641"/>
                    <a:pt x="2248" y="3999"/>
                  </a:cubicBezTo>
                  <a:cubicBezTo>
                    <a:pt x="1679" y="3063"/>
                    <a:pt x="1518" y="1422"/>
                    <a:pt x="1518" y="1422"/>
                  </a:cubicBezTo>
                  <a:cubicBezTo>
                    <a:pt x="1518" y="1422"/>
                    <a:pt x="1538" y="546"/>
                    <a:pt x="122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0"/>
            <p:cNvSpPr/>
            <p:nvPr/>
          </p:nvSpPr>
          <p:spPr>
            <a:xfrm>
              <a:off x="4735690" y="2218452"/>
              <a:ext cx="529483" cy="554586"/>
            </a:xfrm>
            <a:custGeom>
              <a:avLst/>
              <a:gdLst/>
              <a:ahLst/>
              <a:cxnLst/>
              <a:rect l="l" t="t" r="r" b="b"/>
              <a:pathLst>
                <a:path w="6167" h="6459" extrusionOk="0">
                  <a:moveTo>
                    <a:pt x="4794" y="94"/>
                  </a:moveTo>
                  <a:cubicBezTo>
                    <a:pt x="4901" y="94"/>
                    <a:pt x="4981" y="109"/>
                    <a:pt x="5029" y="139"/>
                  </a:cubicBezTo>
                  <a:cubicBezTo>
                    <a:pt x="5480" y="425"/>
                    <a:pt x="6055" y="1837"/>
                    <a:pt x="5937" y="2192"/>
                  </a:cubicBezTo>
                  <a:cubicBezTo>
                    <a:pt x="5885" y="2341"/>
                    <a:pt x="5878" y="2533"/>
                    <a:pt x="5869" y="2752"/>
                  </a:cubicBezTo>
                  <a:cubicBezTo>
                    <a:pt x="5854" y="3103"/>
                    <a:pt x="5835" y="3538"/>
                    <a:pt x="5636" y="3998"/>
                  </a:cubicBezTo>
                  <a:cubicBezTo>
                    <a:pt x="5334" y="4692"/>
                    <a:pt x="4481" y="6083"/>
                    <a:pt x="3781" y="6308"/>
                  </a:cubicBezTo>
                  <a:cubicBezTo>
                    <a:pt x="3675" y="6342"/>
                    <a:pt x="3565" y="6358"/>
                    <a:pt x="3454" y="6358"/>
                  </a:cubicBezTo>
                  <a:cubicBezTo>
                    <a:pt x="2868" y="6358"/>
                    <a:pt x="2225" y="5930"/>
                    <a:pt x="1850" y="5446"/>
                  </a:cubicBezTo>
                  <a:cubicBezTo>
                    <a:pt x="1434" y="4908"/>
                    <a:pt x="1207" y="3893"/>
                    <a:pt x="1206" y="3881"/>
                  </a:cubicBezTo>
                  <a:cubicBezTo>
                    <a:pt x="1202" y="3865"/>
                    <a:pt x="1190" y="3850"/>
                    <a:pt x="1172" y="3844"/>
                  </a:cubicBezTo>
                  <a:cubicBezTo>
                    <a:pt x="1169" y="3843"/>
                    <a:pt x="1163" y="3843"/>
                    <a:pt x="1157" y="3843"/>
                  </a:cubicBezTo>
                  <a:cubicBezTo>
                    <a:pt x="1147" y="3843"/>
                    <a:pt x="1134" y="3849"/>
                    <a:pt x="1126" y="3853"/>
                  </a:cubicBezTo>
                  <a:cubicBezTo>
                    <a:pt x="1120" y="3860"/>
                    <a:pt x="1007" y="3961"/>
                    <a:pt x="875" y="3961"/>
                  </a:cubicBezTo>
                  <a:cubicBezTo>
                    <a:pt x="816" y="3961"/>
                    <a:pt x="752" y="3940"/>
                    <a:pt x="693" y="3881"/>
                  </a:cubicBezTo>
                  <a:cubicBezTo>
                    <a:pt x="475" y="3663"/>
                    <a:pt x="107" y="2906"/>
                    <a:pt x="180" y="2443"/>
                  </a:cubicBezTo>
                  <a:cubicBezTo>
                    <a:pt x="198" y="2322"/>
                    <a:pt x="248" y="2232"/>
                    <a:pt x="328" y="2185"/>
                  </a:cubicBezTo>
                  <a:cubicBezTo>
                    <a:pt x="387" y="2148"/>
                    <a:pt x="457" y="2137"/>
                    <a:pt x="518" y="2137"/>
                  </a:cubicBezTo>
                  <a:cubicBezTo>
                    <a:pt x="600" y="2137"/>
                    <a:pt x="666" y="2157"/>
                    <a:pt x="668" y="2157"/>
                  </a:cubicBezTo>
                  <a:cubicBezTo>
                    <a:pt x="673" y="2159"/>
                    <a:pt x="679" y="2160"/>
                    <a:pt x="684" y="2160"/>
                  </a:cubicBezTo>
                  <a:cubicBezTo>
                    <a:pt x="693" y="2160"/>
                    <a:pt x="702" y="2157"/>
                    <a:pt x="711" y="2151"/>
                  </a:cubicBezTo>
                  <a:cubicBezTo>
                    <a:pt x="721" y="2142"/>
                    <a:pt x="730" y="2129"/>
                    <a:pt x="733" y="2114"/>
                  </a:cubicBezTo>
                  <a:cubicBezTo>
                    <a:pt x="733" y="2111"/>
                    <a:pt x="787" y="1701"/>
                    <a:pt x="1290" y="1318"/>
                  </a:cubicBezTo>
                  <a:cubicBezTo>
                    <a:pt x="1551" y="1122"/>
                    <a:pt x="2386" y="749"/>
                    <a:pt x="3194" y="471"/>
                  </a:cubicBezTo>
                  <a:cubicBezTo>
                    <a:pt x="3909" y="226"/>
                    <a:pt x="4475" y="94"/>
                    <a:pt x="4794" y="94"/>
                  </a:cubicBezTo>
                  <a:close/>
                  <a:moveTo>
                    <a:pt x="4800" y="0"/>
                  </a:moveTo>
                  <a:cubicBezTo>
                    <a:pt x="3917" y="0"/>
                    <a:pt x="1682" y="898"/>
                    <a:pt x="1230" y="1242"/>
                  </a:cubicBezTo>
                  <a:cubicBezTo>
                    <a:pt x="795" y="1572"/>
                    <a:pt x="674" y="1918"/>
                    <a:pt x="642" y="2051"/>
                  </a:cubicBezTo>
                  <a:cubicBezTo>
                    <a:pt x="610" y="2045"/>
                    <a:pt x="566" y="2039"/>
                    <a:pt x="518" y="2039"/>
                  </a:cubicBezTo>
                  <a:cubicBezTo>
                    <a:pt x="442" y="2039"/>
                    <a:pt x="353" y="2053"/>
                    <a:pt x="273" y="2102"/>
                  </a:cubicBezTo>
                  <a:cubicBezTo>
                    <a:pt x="170" y="2167"/>
                    <a:pt x="104" y="2278"/>
                    <a:pt x="80" y="2430"/>
                  </a:cubicBezTo>
                  <a:cubicBezTo>
                    <a:pt x="0" y="2929"/>
                    <a:pt x="384" y="3718"/>
                    <a:pt x="622" y="3955"/>
                  </a:cubicBezTo>
                  <a:cubicBezTo>
                    <a:pt x="702" y="4035"/>
                    <a:pt x="789" y="4064"/>
                    <a:pt x="873" y="4064"/>
                  </a:cubicBezTo>
                  <a:cubicBezTo>
                    <a:pt x="969" y="4064"/>
                    <a:pt x="1060" y="4026"/>
                    <a:pt x="1128" y="3981"/>
                  </a:cubicBezTo>
                  <a:cubicBezTo>
                    <a:pt x="1190" y="4232"/>
                    <a:pt x="1406" y="5035"/>
                    <a:pt x="1773" y="5508"/>
                  </a:cubicBezTo>
                  <a:cubicBezTo>
                    <a:pt x="2162" y="6014"/>
                    <a:pt x="2837" y="6459"/>
                    <a:pt x="3459" y="6459"/>
                  </a:cubicBezTo>
                  <a:cubicBezTo>
                    <a:pt x="3580" y="6459"/>
                    <a:pt x="3698" y="6441"/>
                    <a:pt x="3813" y="6407"/>
                  </a:cubicBezTo>
                  <a:cubicBezTo>
                    <a:pt x="4517" y="6180"/>
                    <a:pt x="5372" y="4861"/>
                    <a:pt x="5729" y="4042"/>
                  </a:cubicBezTo>
                  <a:cubicBezTo>
                    <a:pt x="5935" y="3564"/>
                    <a:pt x="5954" y="3119"/>
                    <a:pt x="5969" y="2760"/>
                  </a:cubicBezTo>
                  <a:cubicBezTo>
                    <a:pt x="5979" y="2547"/>
                    <a:pt x="5987" y="2363"/>
                    <a:pt x="6033" y="2228"/>
                  </a:cubicBezTo>
                  <a:cubicBezTo>
                    <a:pt x="6167" y="1825"/>
                    <a:pt x="5583" y="374"/>
                    <a:pt x="5082" y="57"/>
                  </a:cubicBezTo>
                  <a:cubicBezTo>
                    <a:pt x="5020" y="18"/>
                    <a:pt x="4923" y="0"/>
                    <a:pt x="48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0"/>
            <p:cNvSpPr/>
            <p:nvPr/>
          </p:nvSpPr>
          <p:spPr>
            <a:xfrm>
              <a:off x="4908434" y="2426752"/>
              <a:ext cx="145013" cy="21981"/>
            </a:xfrm>
            <a:custGeom>
              <a:avLst/>
              <a:gdLst/>
              <a:ahLst/>
              <a:cxnLst/>
              <a:rect l="l" t="t" r="r" b="b"/>
              <a:pathLst>
                <a:path w="1689" h="256" extrusionOk="0">
                  <a:moveTo>
                    <a:pt x="1068" y="1"/>
                  </a:moveTo>
                  <a:cubicBezTo>
                    <a:pt x="975" y="1"/>
                    <a:pt x="877" y="4"/>
                    <a:pt x="780" y="9"/>
                  </a:cubicBezTo>
                  <a:cubicBezTo>
                    <a:pt x="329" y="36"/>
                    <a:pt x="0" y="111"/>
                    <a:pt x="302" y="236"/>
                  </a:cubicBezTo>
                  <a:cubicBezTo>
                    <a:pt x="302" y="236"/>
                    <a:pt x="604" y="255"/>
                    <a:pt x="918" y="255"/>
                  </a:cubicBezTo>
                  <a:cubicBezTo>
                    <a:pt x="1233" y="255"/>
                    <a:pt x="1559" y="236"/>
                    <a:pt x="1609" y="161"/>
                  </a:cubicBezTo>
                  <a:cubicBezTo>
                    <a:pt x="1688" y="42"/>
                    <a:pt x="1410" y="1"/>
                    <a:pt x="10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0"/>
            <p:cNvSpPr/>
            <p:nvPr/>
          </p:nvSpPr>
          <p:spPr>
            <a:xfrm>
              <a:off x="4918995" y="2422287"/>
              <a:ext cx="134109" cy="30739"/>
            </a:xfrm>
            <a:custGeom>
              <a:avLst/>
              <a:gdLst/>
              <a:ahLst/>
              <a:cxnLst/>
              <a:rect l="l" t="t" r="r" b="b"/>
              <a:pathLst>
                <a:path w="1562" h="358" extrusionOk="0">
                  <a:moveTo>
                    <a:pt x="946" y="103"/>
                  </a:moveTo>
                  <a:cubicBezTo>
                    <a:pt x="1294" y="103"/>
                    <a:pt x="1435" y="147"/>
                    <a:pt x="1450" y="173"/>
                  </a:cubicBezTo>
                  <a:cubicBezTo>
                    <a:pt x="1450" y="173"/>
                    <a:pt x="1450" y="178"/>
                    <a:pt x="1444" y="185"/>
                  </a:cubicBezTo>
                  <a:cubicBezTo>
                    <a:pt x="1407" y="235"/>
                    <a:pt x="1127" y="257"/>
                    <a:pt x="782" y="257"/>
                  </a:cubicBezTo>
                  <a:cubicBezTo>
                    <a:pt x="595" y="257"/>
                    <a:pt x="388" y="251"/>
                    <a:pt x="191" y="238"/>
                  </a:cubicBezTo>
                  <a:cubicBezTo>
                    <a:pt x="150" y="221"/>
                    <a:pt x="129" y="207"/>
                    <a:pt x="119" y="198"/>
                  </a:cubicBezTo>
                  <a:cubicBezTo>
                    <a:pt x="157" y="173"/>
                    <a:pt x="305" y="131"/>
                    <a:pt x="658" y="112"/>
                  </a:cubicBezTo>
                  <a:cubicBezTo>
                    <a:pt x="767" y="106"/>
                    <a:pt x="862" y="103"/>
                    <a:pt x="946" y="103"/>
                  </a:cubicBezTo>
                  <a:close/>
                  <a:moveTo>
                    <a:pt x="953" y="1"/>
                  </a:moveTo>
                  <a:cubicBezTo>
                    <a:pt x="853" y="1"/>
                    <a:pt x="750" y="4"/>
                    <a:pt x="654" y="10"/>
                  </a:cubicBezTo>
                  <a:cubicBezTo>
                    <a:pt x="36" y="45"/>
                    <a:pt x="20" y="142"/>
                    <a:pt x="13" y="184"/>
                  </a:cubicBezTo>
                  <a:cubicBezTo>
                    <a:pt x="1" y="257"/>
                    <a:pt x="83" y="303"/>
                    <a:pt x="160" y="334"/>
                  </a:cubicBezTo>
                  <a:cubicBezTo>
                    <a:pt x="165" y="336"/>
                    <a:pt x="170" y="338"/>
                    <a:pt x="176" y="338"/>
                  </a:cubicBezTo>
                  <a:cubicBezTo>
                    <a:pt x="297" y="346"/>
                    <a:pt x="537" y="358"/>
                    <a:pt x="782" y="358"/>
                  </a:cubicBezTo>
                  <a:cubicBezTo>
                    <a:pt x="1119" y="358"/>
                    <a:pt x="1466" y="334"/>
                    <a:pt x="1526" y="238"/>
                  </a:cubicBezTo>
                  <a:cubicBezTo>
                    <a:pt x="1562" y="187"/>
                    <a:pt x="1547" y="144"/>
                    <a:pt x="1535" y="125"/>
                  </a:cubicBezTo>
                  <a:cubicBezTo>
                    <a:pt x="1481" y="29"/>
                    <a:pt x="1227" y="1"/>
                    <a:pt x="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0"/>
            <p:cNvSpPr/>
            <p:nvPr/>
          </p:nvSpPr>
          <p:spPr>
            <a:xfrm>
              <a:off x="5121789" y="2418337"/>
              <a:ext cx="110842" cy="23612"/>
            </a:xfrm>
            <a:custGeom>
              <a:avLst/>
              <a:gdLst/>
              <a:ahLst/>
              <a:cxnLst/>
              <a:rect l="l" t="t" r="r" b="b"/>
              <a:pathLst>
                <a:path w="1291" h="275" extrusionOk="0">
                  <a:moveTo>
                    <a:pt x="1147" y="0"/>
                  </a:moveTo>
                  <a:cubicBezTo>
                    <a:pt x="1129" y="0"/>
                    <a:pt x="1109" y="3"/>
                    <a:pt x="1086" y="9"/>
                  </a:cubicBezTo>
                  <a:cubicBezTo>
                    <a:pt x="1086" y="9"/>
                    <a:pt x="181" y="34"/>
                    <a:pt x="56" y="184"/>
                  </a:cubicBezTo>
                  <a:cubicBezTo>
                    <a:pt x="0" y="251"/>
                    <a:pt x="172" y="274"/>
                    <a:pt x="396" y="274"/>
                  </a:cubicBezTo>
                  <a:cubicBezTo>
                    <a:pt x="677" y="274"/>
                    <a:pt x="1039" y="238"/>
                    <a:pt x="1138" y="211"/>
                  </a:cubicBezTo>
                  <a:cubicBezTo>
                    <a:pt x="1291" y="163"/>
                    <a:pt x="1289" y="0"/>
                    <a:pt x="1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0"/>
            <p:cNvSpPr/>
            <p:nvPr/>
          </p:nvSpPr>
          <p:spPr>
            <a:xfrm>
              <a:off x="5120759" y="2414044"/>
              <a:ext cx="114534" cy="32027"/>
            </a:xfrm>
            <a:custGeom>
              <a:avLst/>
              <a:gdLst/>
              <a:ahLst/>
              <a:cxnLst/>
              <a:rect l="l" t="t" r="r" b="b"/>
              <a:pathLst>
                <a:path w="1334" h="373" extrusionOk="0">
                  <a:moveTo>
                    <a:pt x="1158" y="99"/>
                  </a:moveTo>
                  <a:cubicBezTo>
                    <a:pt x="1188" y="99"/>
                    <a:pt x="1209" y="109"/>
                    <a:pt x="1214" y="126"/>
                  </a:cubicBezTo>
                  <a:cubicBezTo>
                    <a:pt x="1222" y="150"/>
                    <a:pt x="1201" y="191"/>
                    <a:pt x="1135" y="209"/>
                  </a:cubicBezTo>
                  <a:cubicBezTo>
                    <a:pt x="1019" y="243"/>
                    <a:pt x="662" y="272"/>
                    <a:pt x="399" y="272"/>
                  </a:cubicBezTo>
                  <a:cubicBezTo>
                    <a:pt x="275" y="272"/>
                    <a:pt x="172" y="265"/>
                    <a:pt x="124" y="250"/>
                  </a:cubicBezTo>
                  <a:cubicBezTo>
                    <a:pt x="243" y="166"/>
                    <a:pt x="753" y="118"/>
                    <a:pt x="1098" y="107"/>
                  </a:cubicBezTo>
                  <a:cubicBezTo>
                    <a:pt x="1101" y="107"/>
                    <a:pt x="1105" y="106"/>
                    <a:pt x="1108" y="106"/>
                  </a:cubicBezTo>
                  <a:cubicBezTo>
                    <a:pt x="1127" y="101"/>
                    <a:pt x="1143" y="99"/>
                    <a:pt x="1158" y="99"/>
                  </a:cubicBezTo>
                  <a:close/>
                  <a:moveTo>
                    <a:pt x="1159" y="0"/>
                  </a:moveTo>
                  <a:cubicBezTo>
                    <a:pt x="1139" y="0"/>
                    <a:pt x="1116" y="3"/>
                    <a:pt x="1092" y="9"/>
                  </a:cubicBezTo>
                  <a:cubicBezTo>
                    <a:pt x="924" y="12"/>
                    <a:pt x="162" y="44"/>
                    <a:pt x="30" y="202"/>
                  </a:cubicBezTo>
                  <a:cubicBezTo>
                    <a:pt x="3" y="233"/>
                    <a:pt x="0" y="268"/>
                    <a:pt x="18" y="297"/>
                  </a:cubicBezTo>
                  <a:cubicBezTo>
                    <a:pt x="55" y="355"/>
                    <a:pt x="217" y="373"/>
                    <a:pt x="408" y="373"/>
                  </a:cubicBezTo>
                  <a:cubicBezTo>
                    <a:pt x="716" y="373"/>
                    <a:pt x="1098" y="325"/>
                    <a:pt x="1164" y="309"/>
                  </a:cubicBezTo>
                  <a:cubicBezTo>
                    <a:pt x="1288" y="272"/>
                    <a:pt x="1334" y="177"/>
                    <a:pt x="1313" y="103"/>
                  </a:cubicBezTo>
                  <a:cubicBezTo>
                    <a:pt x="1299" y="47"/>
                    <a:pt x="1246" y="0"/>
                    <a:pt x="1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0"/>
            <p:cNvSpPr/>
            <p:nvPr/>
          </p:nvSpPr>
          <p:spPr>
            <a:xfrm>
              <a:off x="4929641" y="2481703"/>
              <a:ext cx="119685" cy="30224"/>
            </a:xfrm>
            <a:custGeom>
              <a:avLst/>
              <a:gdLst/>
              <a:ahLst/>
              <a:cxnLst/>
              <a:rect l="l" t="t" r="r" b="b"/>
              <a:pathLst>
                <a:path w="1394" h="352" extrusionOk="0">
                  <a:moveTo>
                    <a:pt x="1337" y="1"/>
                  </a:moveTo>
                  <a:cubicBezTo>
                    <a:pt x="1324" y="1"/>
                    <a:pt x="1310" y="6"/>
                    <a:pt x="1301" y="16"/>
                  </a:cubicBezTo>
                  <a:cubicBezTo>
                    <a:pt x="1155" y="169"/>
                    <a:pt x="953" y="253"/>
                    <a:pt x="740" y="253"/>
                  </a:cubicBezTo>
                  <a:cubicBezTo>
                    <a:pt x="730" y="253"/>
                    <a:pt x="719" y="253"/>
                    <a:pt x="708" y="252"/>
                  </a:cubicBezTo>
                  <a:cubicBezTo>
                    <a:pt x="698" y="253"/>
                    <a:pt x="688" y="253"/>
                    <a:pt x="678" y="253"/>
                  </a:cubicBezTo>
                  <a:cubicBezTo>
                    <a:pt x="463" y="253"/>
                    <a:pt x="254" y="178"/>
                    <a:pt x="89" y="38"/>
                  </a:cubicBezTo>
                  <a:cubicBezTo>
                    <a:pt x="80" y="30"/>
                    <a:pt x="69" y="26"/>
                    <a:pt x="57" y="26"/>
                  </a:cubicBezTo>
                  <a:cubicBezTo>
                    <a:pt x="43" y="26"/>
                    <a:pt x="29" y="32"/>
                    <a:pt x="18" y="44"/>
                  </a:cubicBezTo>
                  <a:cubicBezTo>
                    <a:pt x="1" y="64"/>
                    <a:pt x="2" y="96"/>
                    <a:pt x="24" y="114"/>
                  </a:cubicBezTo>
                  <a:cubicBezTo>
                    <a:pt x="208" y="269"/>
                    <a:pt x="441" y="351"/>
                    <a:pt x="678" y="351"/>
                  </a:cubicBezTo>
                  <a:cubicBezTo>
                    <a:pt x="688" y="351"/>
                    <a:pt x="698" y="351"/>
                    <a:pt x="708" y="351"/>
                  </a:cubicBezTo>
                  <a:lnTo>
                    <a:pt x="746" y="351"/>
                  </a:lnTo>
                  <a:cubicBezTo>
                    <a:pt x="982" y="351"/>
                    <a:pt x="1209" y="254"/>
                    <a:pt x="1374" y="86"/>
                  </a:cubicBezTo>
                  <a:cubicBezTo>
                    <a:pt x="1393" y="66"/>
                    <a:pt x="1393" y="33"/>
                    <a:pt x="1373" y="15"/>
                  </a:cubicBezTo>
                  <a:cubicBezTo>
                    <a:pt x="1363" y="6"/>
                    <a:pt x="1350" y="1"/>
                    <a:pt x="1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0"/>
            <p:cNvSpPr/>
            <p:nvPr/>
          </p:nvSpPr>
          <p:spPr>
            <a:xfrm>
              <a:off x="5121446" y="2483678"/>
              <a:ext cx="96246" cy="30309"/>
            </a:xfrm>
            <a:custGeom>
              <a:avLst/>
              <a:gdLst/>
              <a:ahLst/>
              <a:cxnLst/>
              <a:rect l="l" t="t" r="r" b="b"/>
              <a:pathLst>
                <a:path w="1121" h="353" extrusionOk="0">
                  <a:moveTo>
                    <a:pt x="1064" y="1"/>
                  </a:moveTo>
                  <a:cubicBezTo>
                    <a:pt x="1047" y="1"/>
                    <a:pt x="1032" y="9"/>
                    <a:pt x="1022" y="23"/>
                  </a:cubicBezTo>
                  <a:cubicBezTo>
                    <a:pt x="923" y="165"/>
                    <a:pt x="757" y="251"/>
                    <a:pt x="589" y="251"/>
                  </a:cubicBezTo>
                  <a:cubicBezTo>
                    <a:pt x="587" y="251"/>
                    <a:pt x="586" y="251"/>
                    <a:pt x="585" y="251"/>
                  </a:cubicBezTo>
                  <a:cubicBezTo>
                    <a:pt x="403" y="251"/>
                    <a:pt x="228" y="185"/>
                    <a:pt x="91" y="63"/>
                  </a:cubicBezTo>
                  <a:cubicBezTo>
                    <a:pt x="81" y="54"/>
                    <a:pt x="69" y="50"/>
                    <a:pt x="57" y="50"/>
                  </a:cubicBezTo>
                  <a:cubicBezTo>
                    <a:pt x="43" y="50"/>
                    <a:pt x="30" y="56"/>
                    <a:pt x="20" y="67"/>
                  </a:cubicBezTo>
                  <a:cubicBezTo>
                    <a:pt x="1" y="89"/>
                    <a:pt x="2" y="120"/>
                    <a:pt x="23" y="139"/>
                  </a:cubicBezTo>
                  <a:cubicBezTo>
                    <a:pt x="178" y="276"/>
                    <a:pt x="378" y="353"/>
                    <a:pt x="585" y="353"/>
                  </a:cubicBezTo>
                  <a:lnTo>
                    <a:pt x="589" y="353"/>
                  </a:lnTo>
                  <a:cubicBezTo>
                    <a:pt x="797" y="353"/>
                    <a:pt x="988" y="251"/>
                    <a:pt x="1105" y="79"/>
                  </a:cubicBezTo>
                  <a:cubicBezTo>
                    <a:pt x="1121" y="55"/>
                    <a:pt x="1114" y="24"/>
                    <a:pt x="1091" y="10"/>
                  </a:cubicBezTo>
                  <a:cubicBezTo>
                    <a:pt x="1083" y="4"/>
                    <a:pt x="1073" y="1"/>
                    <a:pt x="10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0"/>
            <p:cNvSpPr/>
            <p:nvPr/>
          </p:nvSpPr>
          <p:spPr>
            <a:xfrm>
              <a:off x="5041599" y="2442636"/>
              <a:ext cx="81135" cy="161336"/>
            </a:xfrm>
            <a:custGeom>
              <a:avLst/>
              <a:gdLst/>
              <a:ahLst/>
              <a:cxnLst/>
              <a:rect l="l" t="t" r="r" b="b"/>
              <a:pathLst>
                <a:path w="945" h="1879" extrusionOk="0">
                  <a:moveTo>
                    <a:pt x="886" y="1"/>
                  </a:moveTo>
                  <a:cubicBezTo>
                    <a:pt x="876" y="1"/>
                    <a:pt x="866" y="4"/>
                    <a:pt x="857" y="10"/>
                  </a:cubicBezTo>
                  <a:cubicBezTo>
                    <a:pt x="685" y="135"/>
                    <a:pt x="596" y="353"/>
                    <a:pt x="636" y="561"/>
                  </a:cubicBezTo>
                  <a:cubicBezTo>
                    <a:pt x="708" y="1062"/>
                    <a:pt x="707" y="1644"/>
                    <a:pt x="635" y="1693"/>
                  </a:cubicBezTo>
                  <a:cubicBezTo>
                    <a:pt x="555" y="1741"/>
                    <a:pt x="482" y="1779"/>
                    <a:pt x="414" y="1779"/>
                  </a:cubicBezTo>
                  <a:cubicBezTo>
                    <a:pt x="356" y="1779"/>
                    <a:pt x="301" y="1752"/>
                    <a:pt x="247" y="1680"/>
                  </a:cubicBezTo>
                  <a:lnTo>
                    <a:pt x="97" y="1479"/>
                  </a:lnTo>
                  <a:cubicBezTo>
                    <a:pt x="87" y="1466"/>
                    <a:pt x="72" y="1459"/>
                    <a:pt x="56" y="1459"/>
                  </a:cubicBezTo>
                  <a:cubicBezTo>
                    <a:pt x="46" y="1459"/>
                    <a:pt x="35" y="1463"/>
                    <a:pt x="26" y="1469"/>
                  </a:cubicBezTo>
                  <a:cubicBezTo>
                    <a:pt x="4" y="1485"/>
                    <a:pt x="1" y="1518"/>
                    <a:pt x="17" y="1540"/>
                  </a:cubicBezTo>
                  <a:lnTo>
                    <a:pt x="169" y="1740"/>
                  </a:lnTo>
                  <a:cubicBezTo>
                    <a:pt x="247" y="1843"/>
                    <a:pt x="333" y="1879"/>
                    <a:pt x="414" y="1879"/>
                  </a:cubicBezTo>
                  <a:cubicBezTo>
                    <a:pt x="520" y="1879"/>
                    <a:pt x="620" y="1818"/>
                    <a:pt x="688" y="1779"/>
                  </a:cubicBezTo>
                  <a:cubicBezTo>
                    <a:pt x="885" y="1659"/>
                    <a:pt x="738" y="557"/>
                    <a:pt x="736" y="545"/>
                  </a:cubicBezTo>
                  <a:cubicBezTo>
                    <a:pt x="702" y="371"/>
                    <a:pt x="775" y="193"/>
                    <a:pt x="916" y="91"/>
                  </a:cubicBezTo>
                  <a:cubicBezTo>
                    <a:pt x="938" y="75"/>
                    <a:pt x="944" y="44"/>
                    <a:pt x="928" y="22"/>
                  </a:cubicBezTo>
                  <a:cubicBezTo>
                    <a:pt x="917" y="8"/>
                    <a:pt x="901" y="1"/>
                    <a:pt x="8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0"/>
            <p:cNvSpPr/>
            <p:nvPr/>
          </p:nvSpPr>
          <p:spPr>
            <a:xfrm>
              <a:off x="5031296" y="2647415"/>
              <a:ext cx="57009" cy="14425"/>
            </a:xfrm>
            <a:custGeom>
              <a:avLst/>
              <a:gdLst/>
              <a:ahLst/>
              <a:cxnLst/>
              <a:rect l="l" t="t" r="r" b="b"/>
              <a:pathLst>
                <a:path w="664" h="168" extrusionOk="0">
                  <a:moveTo>
                    <a:pt x="608" y="1"/>
                  </a:moveTo>
                  <a:cubicBezTo>
                    <a:pt x="588" y="1"/>
                    <a:pt x="572" y="12"/>
                    <a:pt x="563" y="27"/>
                  </a:cubicBezTo>
                  <a:cubicBezTo>
                    <a:pt x="553" y="35"/>
                    <a:pt x="503" y="66"/>
                    <a:pt x="313" y="66"/>
                  </a:cubicBezTo>
                  <a:cubicBezTo>
                    <a:pt x="246" y="66"/>
                    <a:pt x="163" y="62"/>
                    <a:pt x="58" y="52"/>
                  </a:cubicBezTo>
                  <a:cubicBezTo>
                    <a:pt x="55" y="52"/>
                    <a:pt x="53" y="52"/>
                    <a:pt x="51" y="52"/>
                  </a:cubicBezTo>
                  <a:cubicBezTo>
                    <a:pt x="27" y="52"/>
                    <a:pt x="4" y="72"/>
                    <a:pt x="3" y="98"/>
                  </a:cubicBezTo>
                  <a:cubicBezTo>
                    <a:pt x="0" y="126"/>
                    <a:pt x="21" y="151"/>
                    <a:pt x="49" y="153"/>
                  </a:cubicBezTo>
                  <a:cubicBezTo>
                    <a:pt x="152" y="164"/>
                    <a:pt x="239" y="167"/>
                    <a:pt x="311" y="167"/>
                  </a:cubicBezTo>
                  <a:cubicBezTo>
                    <a:pt x="581" y="167"/>
                    <a:pt x="644" y="108"/>
                    <a:pt x="657" y="63"/>
                  </a:cubicBezTo>
                  <a:cubicBezTo>
                    <a:pt x="663" y="35"/>
                    <a:pt x="647" y="10"/>
                    <a:pt x="621" y="2"/>
                  </a:cubicBezTo>
                  <a:cubicBezTo>
                    <a:pt x="616" y="1"/>
                    <a:pt x="612" y="1"/>
                    <a:pt x="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0"/>
            <p:cNvSpPr/>
            <p:nvPr/>
          </p:nvSpPr>
          <p:spPr>
            <a:xfrm>
              <a:off x="4654260" y="1983021"/>
              <a:ext cx="628133" cy="556990"/>
            </a:xfrm>
            <a:custGeom>
              <a:avLst/>
              <a:gdLst/>
              <a:ahLst/>
              <a:cxnLst/>
              <a:rect l="l" t="t" r="r" b="b"/>
              <a:pathLst>
                <a:path w="7316" h="6487" extrusionOk="0">
                  <a:moveTo>
                    <a:pt x="4089" y="0"/>
                  </a:moveTo>
                  <a:cubicBezTo>
                    <a:pt x="3823" y="0"/>
                    <a:pt x="3541" y="24"/>
                    <a:pt x="3244" y="77"/>
                  </a:cubicBezTo>
                  <a:cubicBezTo>
                    <a:pt x="3244" y="77"/>
                    <a:pt x="1511" y="202"/>
                    <a:pt x="755" y="1408"/>
                  </a:cubicBezTo>
                  <a:cubicBezTo>
                    <a:pt x="0" y="2615"/>
                    <a:pt x="907" y="4348"/>
                    <a:pt x="1107" y="4601"/>
                  </a:cubicBezTo>
                  <a:cubicBezTo>
                    <a:pt x="1321" y="4911"/>
                    <a:pt x="1467" y="5263"/>
                    <a:pt x="1534" y="5631"/>
                  </a:cubicBezTo>
                  <a:cubicBezTo>
                    <a:pt x="1585" y="5933"/>
                    <a:pt x="1860" y="6486"/>
                    <a:pt x="1962" y="6486"/>
                  </a:cubicBezTo>
                  <a:cubicBezTo>
                    <a:pt x="2063" y="6486"/>
                    <a:pt x="1860" y="6134"/>
                    <a:pt x="2012" y="5933"/>
                  </a:cubicBezTo>
                  <a:cubicBezTo>
                    <a:pt x="2180" y="5746"/>
                    <a:pt x="2364" y="5580"/>
                    <a:pt x="2565" y="5429"/>
                  </a:cubicBezTo>
                  <a:lnTo>
                    <a:pt x="2565" y="5429"/>
                  </a:lnTo>
                  <a:cubicBezTo>
                    <a:pt x="2565" y="5429"/>
                    <a:pt x="2341" y="5875"/>
                    <a:pt x="2477" y="5875"/>
                  </a:cubicBezTo>
                  <a:cubicBezTo>
                    <a:pt x="2492" y="5875"/>
                    <a:pt x="2513" y="5870"/>
                    <a:pt x="2538" y="5857"/>
                  </a:cubicBezTo>
                  <a:cubicBezTo>
                    <a:pt x="2789" y="5732"/>
                    <a:pt x="3795" y="4953"/>
                    <a:pt x="3870" y="4953"/>
                  </a:cubicBezTo>
                  <a:cubicBezTo>
                    <a:pt x="3921" y="4953"/>
                    <a:pt x="3880" y="5173"/>
                    <a:pt x="4006" y="5173"/>
                  </a:cubicBezTo>
                  <a:cubicBezTo>
                    <a:pt x="4065" y="5173"/>
                    <a:pt x="4162" y="5123"/>
                    <a:pt x="4324" y="4978"/>
                  </a:cubicBezTo>
                  <a:cubicBezTo>
                    <a:pt x="4827" y="4526"/>
                    <a:pt x="5882" y="3746"/>
                    <a:pt x="5882" y="3746"/>
                  </a:cubicBezTo>
                  <a:cubicBezTo>
                    <a:pt x="5882" y="3746"/>
                    <a:pt x="6336" y="4751"/>
                    <a:pt x="6510" y="4978"/>
                  </a:cubicBezTo>
                  <a:cubicBezTo>
                    <a:pt x="6628" y="5152"/>
                    <a:pt x="6704" y="5348"/>
                    <a:pt x="6737" y="5558"/>
                  </a:cubicBezTo>
                  <a:cubicBezTo>
                    <a:pt x="6737" y="5558"/>
                    <a:pt x="7062" y="5256"/>
                    <a:pt x="7191" y="4578"/>
                  </a:cubicBezTo>
                  <a:cubicBezTo>
                    <a:pt x="7316" y="3900"/>
                    <a:pt x="7014" y="2716"/>
                    <a:pt x="7014" y="2716"/>
                  </a:cubicBezTo>
                  <a:cubicBezTo>
                    <a:pt x="7014" y="2716"/>
                    <a:pt x="7239" y="2264"/>
                    <a:pt x="6889" y="1461"/>
                  </a:cubicBezTo>
                  <a:cubicBezTo>
                    <a:pt x="6589" y="774"/>
                    <a:pt x="5598" y="0"/>
                    <a:pt x="40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0"/>
            <p:cNvSpPr/>
            <p:nvPr/>
          </p:nvSpPr>
          <p:spPr>
            <a:xfrm>
              <a:off x="4929646" y="1983278"/>
              <a:ext cx="371334" cy="476623"/>
            </a:xfrm>
            <a:custGeom>
              <a:avLst/>
              <a:gdLst/>
              <a:ahLst/>
              <a:cxnLst/>
              <a:rect l="l" t="t" r="r" b="b"/>
              <a:pathLst>
                <a:path w="4325" h="5551" extrusionOk="0">
                  <a:moveTo>
                    <a:pt x="1251" y="0"/>
                  </a:moveTo>
                  <a:lnTo>
                    <a:pt x="1251" y="0"/>
                  </a:lnTo>
                  <a:cubicBezTo>
                    <a:pt x="1619" y="111"/>
                    <a:pt x="2214" y="341"/>
                    <a:pt x="2105" y="556"/>
                  </a:cubicBezTo>
                  <a:cubicBezTo>
                    <a:pt x="1957" y="847"/>
                    <a:pt x="263" y="1741"/>
                    <a:pt x="606" y="1741"/>
                  </a:cubicBezTo>
                  <a:cubicBezTo>
                    <a:pt x="612" y="1741"/>
                    <a:pt x="618" y="1741"/>
                    <a:pt x="624" y="1741"/>
                  </a:cubicBezTo>
                  <a:cubicBezTo>
                    <a:pt x="939" y="1718"/>
                    <a:pt x="1834" y="1150"/>
                    <a:pt x="2286" y="1150"/>
                  </a:cubicBezTo>
                  <a:cubicBezTo>
                    <a:pt x="2429" y="1150"/>
                    <a:pt x="2527" y="1207"/>
                    <a:pt x="2549" y="1356"/>
                  </a:cubicBezTo>
                  <a:cubicBezTo>
                    <a:pt x="2639" y="1976"/>
                    <a:pt x="1" y="3399"/>
                    <a:pt x="539" y="3487"/>
                  </a:cubicBezTo>
                  <a:cubicBezTo>
                    <a:pt x="550" y="3489"/>
                    <a:pt x="561" y="3490"/>
                    <a:pt x="574" y="3490"/>
                  </a:cubicBezTo>
                  <a:cubicBezTo>
                    <a:pt x="1082" y="3490"/>
                    <a:pt x="2839" y="2016"/>
                    <a:pt x="3106" y="2016"/>
                  </a:cubicBezTo>
                  <a:cubicBezTo>
                    <a:pt x="3155" y="2016"/>
                    <a:pt x="3154" y="2065"/>
                    <a:pt x="3087" y="2181"/>
                  </a:cubicBezTo>
                  <a:cubicBezTo>
                    <a:pt x="2714" y="2825"/>
                    <a:pt x="1405" y="4555"/>
                    <a:pt x="1289" y="5008"/>
                  </a:cubicBezTo>
                  <a:cubicBezTo>
                    <a:pt x="1305" y="4996"/>
                    <a:pt x="1318" y="4984"/>
                    <a:pt x="1335" y="4970"/>
                  </a:cubicBezTo>
                  <a:cubicBezTo>
                    <a:pt x="1837" y="4517"/>
                    <a:pt x="2894" y="3738"/>
                    <a:pt x="2894" y="3738"/>
                  </a:cubicBezTo>
                  <a:cubicBezTo>
                    <a:pt x="2894" y="3738"/>
                    <a:pt x="2910" y="3774"/>
                    <a:pt x="2938" y="3839"/>
                  </a:cubicBezTo>
                  <a:cubicBezTo>
                    <a:pt x="3352" y="3437"/>
                    <a:pt x="3679" y="3102"/>
                    <a:pt x="3679" y="3102"/>
                  </a:cubicBezTo>
                  <a:cubicBezTo>
                    <a:pt x="3753" y="3434"/>
                    <a:pt x="3803" y="3768"/>
                    <a:pt x="3830" y="4107"/>
                  </a:cubicBezTo>
                  <a:cubicBezTo>
                    <a:pt x="3855" y="4392"/>
                    <a:pt x="3734" y="4794"/>
                    <a:pt x="3634" y="5161"/>
                  </a:cubicBezTo>
                  <a:cubicBezTo>
                    <a:pt x="3687" y="5285"/>
                    <a:pt x="3727" y="5416"/>
                    <a:pt x="3749" y="5550"/>
                  </a:cubicBezTo>
                  <a:cubicBezTo>
                    <a:pt x="3749" y="5550"/>
                    <a:pt x="4074" y="5248"/>
                    <a:pt x="4201" y="4570"/>
                  </a:cubicBezTo>
                  <a:cubicBezTo>
                    <a:pt x="4325" y="3891"/>
                    <a:pt x="4020" y="2712"/>
                    <a:pt x="4020" y="2712"/>
                  </a:cubicBezTo>
                  <a:cubicBezTo>
                    <a:pt x="4020" y="2712"/>
                    <a:pt x="4245" y="2258"/>
                    <a:pt x="3893" y="1455"/>
                  </a:cubicBezTo>
                  <a:cubicBezTo>
                    <a:pt x="3604" y="793"/>
                    <a:pt x="2673" y="47"/>
                    <a:pt x="1251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0"/>
            <p:cNvSpPr/>
            <p:nvPr/>
          </p:nvSpPr>
          <p:spPr>
            <a:xfrm>
              <a:off x="4647821" y="1974796"/>
              <a:ext cx="638179" cy="565576"/>
            </a:xfrm>
            <a:custGeom>
              <a:avLst/>
              <a:gdLst/>
              <a:ahLst/>
              <a:cxnLst/>
              <a:rect l="l" t="t" r="r" b="b"/>
              <a:pathLst>
                <a:path w="7433" h="6587" extrusionOk="0">
                  <a:moveTo>
                    <a:pt x="4075" y="116"/>
                  </a:moveTo>
                  <a:cubicBezTo>
                    <a:pt x="5133" y="116"/>
                    <a:pt x="6449" y="460"/>
                    <a:pt x="6919" y="1532"/>
                  </a:cubicBezTo>
                  <a:cubicBezTo>
                    <a:pt x="7255" y="2303"/>
                    <a:pt x="7048" y="2742"/>
                    <a:pt x="7046" y="2746"/>
                  </a:cubicBezTo>
                  <a:cubicBezTo>
                    <a:pt x="7040" y="2756"/>
                    <a:pt x="7039" y="2770"/>
                    <a:pt x="7042" y="2782"/>
                  </a:cubicBezTo>
                  <a:cubicBezTo>
                    <a:pt x="7046" y="2792"/>
                    <a:pt x="7339" y="3961"/>
                    <a:pt x="7217" y="4619"/>
                  </a:cubicBezTo>
                  <a:cubicBezTo>
                    <a:pt x="7130" y="5088"/>
                    <a:pt x="6944" y="5375"/>
                    <a:pt x="6846" y="5498"/>
                  </a:cubicBezTo>
                  <a:cubicBezTo>
                    <a:pt x="6804" y="5321"/>
                    <a:pt x="6731" y="5151"/>
                    <a:pt x="6627" y="5000"/>
                  </a:cubicBezTo>
                  <a:cubicBezTo>
                    <a:pt x="6457" y="4780"/>
                    <a:pt x="6009" y="3787"/>
                    <a:pt x="6004" y="3778"/>
                  </a:cubicBezTo>
                  <a:cubicBezTo>
                    <a:pt x="6000" y="3765"/>
                    <a:pt x="5986" y="3754"/>
                    <a:pt x="5972" y="3750"/>
                  </a:cubicBezTo>
                  <a:cubicBezTo>
                    <a:pt x="5967" y="3748"/>
                    <a:pt x="5962" y="3747"/>
                    <a:pt x="5958" y="3747"/>
                  </a:cubicBezTo>
                  <a:cubicBezTo>
                    <a:pt x="5948" y="3747"/>
                    <a:pt x="5938" y="3751"/>
                    <a:pt x="5929" y="3757"/>
                  </a:cubicBezTo>
                  <a:cubicBezTo>
                    <a:pt x="5919" y="3765"/>
                    <a:pt x="4866" y="4543"/>
                    <a:pt x="4367" y="4992"/>
                  </a:cubicBezTo>
                  <a:cubicBezTo>
                    <a:pt x="4193" y="5150"/>
                    <a:pt x="4114" y="5174"/>
                    <a:pt x="4084" y="5174"/>
                  </a:cubicBezTo>
                  <a:cubicBezTo>
                    <a:pt x="4077" y="5174"/>
                    <a:pt x="4073" y="5173"/>
                    <a:pt x="4071" y="5172"/>
                  </a:cubicBezTo>
                  <a:cubicBezTo>
                    <a:pt x="4047" y="5163"/>
                    <a:pt x="4037" y="5106"/>
                    <a:pt x="4029" y="5069"/>
                  </a:cubicBezTo>
                  <a:cubicBezTo>
                    <a:pt x="4020" y="5020"/>
                    <a:pt x="4010" y="4954"/>
                    <a:pt x="3947" y="4954"/>
                  </a:cubicBezTo>
                  <a:cubicBezTo>
                    <a:pt x="3903" y="4954"/>
                    <a:pt x="3804" y="5017"/>
                    <a:pt x="3322" y="5364"/>
                  </a:cubicBezTo>
                  <a:cubicBezTo>
                    <a:pt x="3039" y="5570"/>
                    <a:pt x="2716" y="5803"/>
                    <a:pt x="2592" y="5863"/>
                  </a:cubicBezTo>
                  <a:cubicBezTo>
                    <a:pt x="2576" y="5872"/>
                    <a:pt x="2566" y="5875"/>
                    <a:pt x="2560" y="5876"/>
                  </a:cubicBezTo>
                  <a:cubicBezTo>
                    <a:pt x="2551" y="5828"/>
                    <a:pt x="2606" y="5661"/>
                    <a:pt x="2685" y="5504"/>
                  </a:cubicBezTo>
                  <a:cubicBezTo>
                    <a:pt x="2694" y="5484"/>
                    <a:pt x="2691" y="5458"/>
                    <a:pt x="2672" y="5443"/>
                  </a:cubicBezTo>
                  <a:cubicBezTo>
                    <a:pt x="2663" y="5435"/>
                    <a:pt x="2651" y="5431"/>
                    <a:pt x="2639" y="5431"/>
                  </a:cubicBezTo>
                  <a:cubicBezTo>
                    <a:pt x="2629" y="5431"/>
                    <a:pt x="2618" y="5435"/>
                    <a:pt x="2610" y="5442"/>
                  </a:cubicBezTo>
                  <a:cubicBezTo>
                    <a:pt x="2407" y="5590"/>
                    <a:pt x="2217" y="5761"/>
                    <a:pt x="2046" y="5953"/>
                  </a:cubicBezTo>
                  <a:cubicBezTo>
                    <a:pt x="1947" y="6089"/>
                    <a:pt x="1979" y="6273"/>
                    <a:pt x="2001" y="6395"/>
                  </a:cubicBezTo>
                  <a:cubicBezTo>
                    <a:pt x="2006" y="6417"/>
                    <a:pt x="2010" y="6445"/>
                    <a:pt x="2013" y="6467"/>
                  </a:cubicBezTo>
                  <a:cubicBezTo>
                    <a:pt x="1913" y="6366"/>
                    <a:pt x="1701" y="5938"/>
                    <a:pt x="1657" y="5673"/>
                  </a:cubicBezTo>
                  <a:cubicBezTo>
                    <a:pt x="1589" y="5294"/>
                    <a:pt x="1441" y="4941"/>
                    <a:pt x="1220" y="4619"/>
                  </a:cubicBezTo>
                  <a:cubicBezTo>
                    <a:pt x="1136" y="4515"/>
                    <a:pt x="856" y="4030"/>
                    <a:pt x="696" y="3400"/>
                  </a:cubicBezTo>
                  <a:cubicBezTo>
                    <a:pt x="562" y="2870"/>
                    <a:pt x="482" y="2110"/>
                    <a:pt x="873" y="1485"/>
                  </a:cubicBezTo>
                  <a:cubicBezTo>
                    <a:pt x="1606" y="314"/>
                    <a:pt x="3306" y="179"/>
                    <a:pt x="3323" y="176"/>
                  </a:cubicBezTo>
                  <a:lnTo>
                    <a:pt x="3328" y="176"/>
                  </a:lnTo>
                  <a:cubicBezTo>
                    <a:pt x="3547" y="138"/>
                    <a:pt x="3802" y="116"/>
                    <a:pt x="4075" y="116"/>
                  </a:cubicBezTo>
                  <a:close/>
                  <a:moveTo>
                    <a:pt x="4161" y="1"/>
                  </a:moveTo>
                  <a:cubicBezTo>
                    <a:pt x="3901" y="1"/>
                    <a:pt x="3617" y="23"/>
                    <a:pt x="3312" y="77"/>
                  </a:cubicBezTo>
                  <a:cubicBezTo>
                    <a:pt x="3232" y="85"/>
                    <a:pt x="1533" y="241"/>
                    <a:pt x="789" y="1433"/>
                  </a:cubicBezTo>
                  <a:cubicBezTo>
                    <a:pt x="0" y="2696"/>
                    <a:pt x="976" y="4475"/>
                    <a:pt x="1142" y="4681"/>
                  </a:cubicBezTo>
                  <a:cubicBezTo>
                    <a:pt x="1351" y="4985"/>
                    <a:pt x="1493" y="5325"/>
                    <a:pt x="1559" y="5691"/>
                  </a:cubicBezTo>
                  <a:cubicBezTo>
                    <a:pt x="1604" y="5957"/>
                    <a:pt x="1881" y="6587"/>
                    <a:pt x="2037" y="6587"/>
                  </a:cubicBezTo>
                  <a:cubicBezTo>
                    <a:pt x="2060" y="6587"/>
                    <a:pt x="2081" y="6578"/>
                    <a:pt x="2096" y="6556"/>
                  </a:cubicBezTo>
                  <a:cubicBezTo>
                    <a:pt x="2127" y="6517"/>
                    <a:pt x="2118" y="6460"/>
                    <a:pt x="2102" y="6372"/>
                  </a:cubicBezTo>
                  <a:cubicBezTo>
                    <a:pt x="2081" y="6261"/>
                    <a:pt x="2053" y="6108"/>
                    <a:pt x="2125" y="6012"/>
                  </a:cubicBezTo>
                  <a:cubicBezTo>
                    <a:pt x="2245" y="5879"/>
                    <a:pt x="2376" y="5754"/>
                    <a:pt x="2514" y="5641"/>
                  </a:cubicBezTo>
                  <a:lnTo>
                    <a:pt x="2514" y="5641"/>
                  </a:lnTo>
                  <a:cubicBezTo>
                    <a:pt x="2466" y="5766"/>
                    <a:pt x="2436" y="5894"/>
                    <a:pt x="2489" y="5949"/>
                  </a:cubicBezTo>
                  <a:cubicBezTo>
                    <a:pt x="2507" y="5965"/>
                    <a:pt x="2529" y="5974"/>
                    <a:pt x="2555" y="5974"/>
                  </a:cubicBezTo>
                  <a:cubicBezTo>
                    <a:pt x="2580" y="5974"/>
                    <a:pt x="2608" y="5966"/>
                    <a:pt x="2640" y="5950"/>
                  </a:cubicBezTo>
                  <a:cubicBezTo>
                    <a:pt x="2768" y="5885"/>
                    <a:pt x="3080" y="5661"/>
                    <a:pt x="3382" y="5443"/>
                  </a:cubicBezTo>
                  <a:cubicBezTo>
                    <a:pt x="3592" y="5293"/>
                    <a:pt x="3847" y="5109"/>
                    <a:pt x="3928" y="5061"/>
                  </a:cubicBezTo>
                  <a:cubicBezTo>
                    <a:pt x="3929" y="5069"/>
                    <a:pt x="3929" y="5076"/>
                    <a:pt x="3931" y="5084"/>
                  </a:cubicBezTo>
                  <a:cubicBezTo>
                    <a:pt x="3942" y="5145"/>
                    <a:pt x="3959" y="5237"/>
                    <a:pt x="4038" y="5265"/>
                  </a:cubicBezTo>
                  <a:cubicBezTo>
                    <a:pt x="4052" y="5269"/>
                    <a:pt x="4066" y="5272"/>
                    <a:pt x="4081" y="5272"/>
                  </a:cubicBezTo>
                  <a:cubicBezTo>
                    <a:pt x="4164" y="5272"/>
                    <a:pt x="4275" y="5205"/>
                    <a:pt x="4433" y="5064"/>
                  </a:cubicBezTo>
                  <a:cubicBezTo>
                    <a:pt x="4866" y="4674"/>
                    <a:pt x="5723" y="4033"/>
                    <a:pt x="5939" y="3872"/>
                  </a:cubicBezTo>
                  <a:cubicBezTo>
                    <a:pt x="6038" y="4092"/>
                    <a:pt x="6392" y="4858"/>
                    <a:pt x="6545" y="5054"/>
                  </a:cubicBezTo>
                  <a:cubicBezTo>
                    <a:pt x="6655" y="5222"/>
                    <a:pt x="6731" y="5414"/>
                    <a:pt x="6762" y="5613"/>
                  </a:cubicBezTo>
                  <a:cubicBezTo>
                    <a:pt x="6766" y="5632"/>
                    <a:pt x="6776" y="5648"/>
                    <a:pt x="6796" y="5654"/>
                  </a:cubicBezTo>
                  <a:cubicBezTo>
                    <a:pt x="6801" y="5655"/>
                    <a:pt x="6806" y="5656"/>
                    <a:pt x="6811" y="5656"/>
                  </a:cubicBezTo>
                  <a:cubicBezTo>
                    <a:pt x="6824" y="5656"/>
                    <a:pt x="6838" y="5652"/>
                    <a:pt x="6847" y="5642"/>
                  </a:cubicBezTo>
                  <a:cubicBezTo>
                    <a:pt x="6862" y="5629"/>
                    <a:pt x="7188" y="5322"/>
                    <a:pt x="7314" y="4634"/>
                  </a:cubicBezTo>
                  <a:cubicBezTo>
                    <a:pt x="7432" y="3990"/>
                    <a:pt x="7180" y="2923"/>
                    <a:pt x="7142" y="2770"/>
                  </a:cubicBezTo>
                  <a:cubicBezTo>
                    <a:pt x="7180" y="2677"/>
                    <a:pt x="7332" y="2224"/>
                    <a:pt x="7009" y="1488"/>
                  </a:cubicBezTo>
                  <a:cubicBezTo>
                    <a:pt x="6812" y="1037"/>
                    <a:pt x="6349" y="608"/>
                    <a:pt x="5774" y="338"/>
                  </a:cubicBezTo>
                  <a:cubicBezTo>
                    <a:pt x="5412" y="170"/>
                    <a:pt x="4872" y="1"/>
                    <a:pt x="4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0"/>
            <p:cNvSpPr/>
            <p:nvPr/>
          </p:nvSpPr>
          <p:spPr>
            <a:xfrm>
              <a:off x="5068300" y="2219139"/>
              <a:ext cx="130933" cy="143305"/>
            </a:xfrm>
            <a:custGeom>
              <a:avLst/>
              <a:gdLst/>
              <a:ahLst/>
              <a:cxnLst/>
              <a:rect l="l" t="t" r="r" b="b"/>
              <a:pathLst>
                <a:path w="1525" h="1669" extrusionOk="0">
                  <a:moveTo>
                    <a:pt x="1467" y="1"/>
                  </a:moveTo>
                  <a:cubicBezTo>
                    <a:pt x="1452" y="1"/>
                    <a:pt x="1437" y="8"/>
                    <a:pt x="1428" y="21"/>
                  </a:cubicBezTo>
                  <a:cubicBezTo>
                    <a:pt x="1289" y="211"/>
                    <a:pt x="1145" y="394"/>
                    <a:pt x="997" y="563"/>
                  </a:cubicBezTo>
                  <a:cubicBezTo>
                    <a:pt x="692" y="917"/>
                    <a:pt x="363" y="1259"/>
                    <a:pt x="22" y="1580"/>
                  </a:cubicBezTo>
                  <a:cubicBezTo>
                    <a:pt x="1" y="1601"/>
                    <a:pt x="1" y="1632"/>
                    <a:pt x="20" y="1652"/>
                  </a:cubicBezTo>
                  <a:cubicBezTo>
                    <a:pt x="29" y="1663"/>
                    <a:pt x="44" y="1668"/>
                    <a:pt x="57" y="1668"/>
                  </a:cubicBezTo>
                  <a:cubicBezTo>
                    <a:pt x="69" y="1668"/>
                    <a:pt x="81" y="1664"/>
                    <a:pt x="89" y="1654"/>
                  </a:cubicBezTo>
                  <a:cubicBezTo>
                    <a:pt x="434" y="1329"/>
                    <a:pt x="766" y="985"/>
                    <a:pt x="1074" y="628"/>
                  </a:cubicBezTo>
                  <a:cubicBezTo>
                    <a:pt x="1223" y="454"/>
                    <a:pt x="1369" y="271"/>
                    <a:pt x="1509" y="80"/>
                  </a:cubicBezTo>
                  <a:cubicBezTo>
                    <a:pt x="1525" y="58"/>
                    <a:pt x="1519" y="27"/>
                    <a:pt x="1497" y="10"/>
                  </a:cubicBezTo>
                  <a:cubicBezTo>
                    <a:pt x="1488" y="4"/>
                    <a:pt x="1477" y="1"/>
                    <a:pt x="1467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0"/>
            <p:cNvSpPr/>
            <p:nvPr/>
          </p:nvSpPr>
          <p:spPr>
            <a:xfrm>
              <a:off x="4980554" y="2245069"/>
              <a:ext cx="118655" cy="128021"/>
            </a:xfrm>
            <a:custGeom>
              <a:avLst/>
              <a:gdLst/>
              <a:ahLst/>
              <a:cxnLst/>
              <a:rect l="l" t="t" r="r" b="b"/>
              <a:pathLst>
                <a:path w="1382" h="1491" extrusionOk="0">
                  <a:moveTo>
                    <a:pt x="1323" y="1"/>
                  </a:moveTo>
                  <a:cubicBezTo>
                    <a:pt x="1308" y="1"/>
                    <a:pt x="1292" y="8"/>
                    <a:pt x="1282" y="22"/>
                  </a:cubicBezTo>
                  <a:cubicBezTo>
                    <a:pt x="1275" y="31"/>
                    <a:pt x="625" y="921"/>
                    <a:pt x="24" y="1402"/>
                  </a:cubicBezTo>
                  <a:cubicBezTo>
                    <a:pt x="5" y="1418"/>
                    <a:pt x="0" y="1449"/>
                    <a:pt x="18" y="1471"/>
                  </a:cubicBezTo>
                  <a:cubicBezTo>
                    <a:pt x="27" y="1484"/>
                    <a:pt x="41" y="1490"/>
                    <a:pt x="56" y="1490"/>
                  </a:cubicBezTo>
                  <a:cubicBezTo>
                    <a:pt x="66" y="1490"/>
                    <a:pt x="78" y="1486"/>
                    <a:pt x="87" y="1478"/>
                  </a:cubicBezTo>
                  <a:cubicBezTo>
                    <a:pt x="699" y="991"/>
                    <a:pt x="1356" y="90"/>
                    <a:pt x="1363" y="81"/>
                  </a:cubicBezTo>
                  <a:cubicBezTo>
                    <a:pt x="1381" y="59"/>
                    <a:pt x="1375" y="27"/>
                    <a:pt x="1353" y="11"/>
                  </a:cubicBezTo>
                  <a:cubicBezTo>
                    <a:pt x="1344" y="4"/>
                    <a:pt x="1334" y="1"/>
                    <a:pt x="1323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0"/>
            <p:cNvSpPr/>
            <p:nvPr/>
          </p:nvSpPr>
          <p:spPr>
            <a:xfrm>
              <a:off x="4822749" y="2428555"/>
              <a:ext cx="27045" cy="18031"/>
            </a:xfrm>
            <a:custGeom>
              <a:avLst/>
              <a:gdLst/>
              <a:ahLst/>
              <a:cxnLst/>
              <a:rect l="l" t="t" r="r" b="b"/>
              <a:pathLst>
                <a:path w="315" h="210" extrusionOk="0">
                  <a:moveTo>
                    <a:pt x="257" y="0"/>
                  </a:moveTo>
                  <a:cubicBezTo>
                    <a:pt x="248" y="0"/>
                    <a:pt x="240" y="3"/>
                    <a:pt x="232" y="8"/>
                  </a:cubicBezTo>
                  <a:cubicBezTo>
                    <a:pt x="165" y="46"/>
                    <a:pt x="98" y="83"/>
                    <a:pt x="34" y="114"/>
                  </a:cubicBezTo>
                  <a:cubicBezTo>
                    <a:pt x="11" y="127"/>
                    <a:pt x="0" y="156"/>
                    <a:pt x="14" y="181"/>
                  </a:cubicBezTo>
                  <a:cubicBezTo>
                    <a:pt x="23" y="199"/>
                    <a:pt x="40" y="209"/>
                    <a:pt x="59" y="209"/>
                  </a:cubicBezTo>
                  <a:cubicBezTo>
                    <a:pt x="67" y="209"/>
                    <a:pt x="74" y="208"/>
                    <a:pt x="77" y="207"/>
                  </a:cubicBezTo>
                  <a:cubicBezTo>
                    <a:pt x="143" y="173"/>
                    <a:pt x="211" y="136"/>
                    <a:pt x="282" y="93"/>
                  </a:cubicBezTo>
                  <a:cubicBezTo>
                    <a:pt x="305" y="81"/>
                    <a:pt x="314" y="49"/>
                    <a:pt x="300" y="25"/>
                  </a:cubicBezTo>
                  <a:cubicBezTo>
                    <a:pt x="292" y="10"/>
                    <a:pt x="275" y="0"/>
                    <a:pt x="2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0"/>
            <p:cNvSpPr/>
            <p:nvPr/>
          </p:nvSpPr>
          <p:spPr>
            <a:xfrm>
              <a:off x="4877869" y="2308263"/>
              <a:ext cx="108953" cy="102348"/>
            </a:xfrm>
            <a:custGeom>
              <a:avLst/>
              <a:gdLst/>
              <a:ahLst/>
              <a:cxnLst/>
              <a:rect l="l" t="t" r="r" b="b"/>
              <a:pathLst>
                <a:path w="1269" h="1192" extrusionOk="0">
                  <a:moveTo>
                    <a:pt x="1212" y="1"/>
                  </a:moveTo>
                  <a:cubicBezTo>
                    <a:pt x="1198" y="1"/>
                    <a:pt x="1184" y="6"/>
                    <a:pt x="1174" y="17"/>
                  </a:cubicBezTo>
                  <a:cubicBezTo>
                    <a:pt x="820" y="405"/>
                    <a:pt x="434" y="772"/>
                    <a:pt x="26" y="1104"/>
                  </a:cubicBezTo>
                  <a:cubicBezTo>
                    <a:pt x="4" y="1120"/>
                    <a:pt x="1" y="1152"/>
                    <a:pt x="19" y="1174"/>
                  </a:cubicBezTo>
                  <a:cubicBezTo>
                    <a:pt x="29" y="1188"/>
                    <a:pt x="44" y="1192"/>
                    <a:pt x="58" y="1192"/>
                  </a:cubicBezTo>
                  <a:cubicBezTo>
                    <a:pt x="69" y="1192"/>
                    <a:pt x="81" y="1189"/>
                    <a:pt x="91" y="1183"/>
                  </a:cubicBezTo>
                  <a:cubicBezTo>
                    <a:pt x="504" y="849"/>
                    <a:pt x="893" y="477"/>
                    <a:pt x="1249" y="85"/>
                  </a:cubicBezTo>
                  <a:cubicBezTo>
                    <a:pt x="1268" y="63"/>
                    <a:pt x="1267" y="32"/>
                    <a:pt x="1246" y="13"/>
                  </a:cubicBezTo>
                  <a:cubicBezTo>
                    <a:pt x="1236" y="5"/>
                    <a:pt x="1224" y="1"/>
                    <a:pt x="1212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0"/>
            <p:cNvSpPr/>
            <p:nvPr/>
          </p:nvSpPr>
          <p:spPr>
            <a:xfrm>
              <a:off x="5187642" y="2227382"/>
              <a:ext cx="72635" cy="75473"/>
            </a:xfrm>
            <a:custGeom>
              <a:avLst/>
              <a:gdLst/>
              <a:ahLst/>
              <a:cxnLst/>
              <a:rect l="l" t="t" r="r" b="b"/>
              <a:pathLst>
                <a:path w="846" h="879" extrusionOk="0">
                  <a:moveTo>
                    <a:pt x="790" y="0"/>
                  </a:moveTo>
                  <a:cubicBezTo>
                    <a:pt x="777" y="0"/>
                    <a:pt x="763" y="5"/>
                    <a:pt x="754" y="16"/>
                  </a:cubicBezTo>
                  <a:lnTo>
                    <a:pt x="18" y="793"/>
                  </a:lnTo>
                  <a:cubicBezTo>
                    <a:pt x="1" y="813"/>
                    <a:pt x="1" y="846"/>
                    <a:pt x="20" y="865"/>
                  </a:cubicBezTo>
                  <a:cubicBezTo>
                    <a:pt x="32" y="874"/>
                    <a:pt x="42" y="878"/>
                    <a:pt x="55" y="878"/>
                  </a:cubicBezTo>
                  <a:cubicBezTo>
                    <a:pt x="68" y="878"/>
                    <a:pt x="83" y="872"/>
                    <a:pt x="92" y="864"/>
                  </a:cubicBezTo>
                  <a:lnTo>
                    <a:pt x="827" y="85"/>
                  </a:lnTo>
                  <a:cubicBezTo>
                    <a:pt x="845" y="65"/>
                    <a:pt x="845" y="32"/>
                    <a:pt x="825" y="13"/>
                  </a:cubicBezTo>
                  <a:cubicBezTo>
                    <a:pt x="815" y="5"/>
                    <a:pt x="803" y="0"/>
                    <a:pt x="790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0"/>
            <p:cNvSpPr/>
            <p:nvPr/>
          </p:nvSpPr>
          <p:spPr>
            <a:xfrm>
              <a:off x="4843011" y="3044609"/>
              <a:ext cx="487499" cy="390846"/>
            </a:xfrm>
            <a:custGeom>
              <a:avLst/>
              <a:gdLst/>
              <a:ahLst/>
              <a:cxnLst/>
              <a:rect l="l" t="t" r="r" b="b"/>
              <a:pathLst>
                <a:path w="5678" h="4552" extrusionOk="0">
                  <a:moveTo>
                    <a:pt x="5411" y="111"/>
                  </a:moveTo>
                  <a:cubicBezTo>
                    <a:pt x="5494" y="111"/>
                    <a:pt x="5548" y="115"/>
                    <a:pt x="5565" y="123"/>
                  </a:cubicBezTo>
                  <a:cubicBezTo>
                    <a:pt x="5571" y="144"/>
                    <a:pt x="5490" y="259"/>
                    <a:pt x="5012" y="464"/>
                  </a:cubicBezTo>
                  <a:cubicBezTo>
                    <a:pt x="4874" y="523"/>
                    <a:pt x="4582" y="559"/>
                    <a:pt x="4298" y="595"/>
                  </a:cubicBezTo>
                  <a:cubicBezTo>
                    <a:pt x="3891" y="645"/>
                    <a:pt x="3657" y="677"/>
                    <a:pt x="3595" y="757"/>
                  </a:cubicBezTo>
                  <a:cubicBezTo>
                    <a:pt x="3489" y="888"/>
                    <a:pt x="3347" y="1404"/>
                    <a:pt x="3331" y="1463"/>
                  </a:cubicBezTo>
                  <a:cubicBezTo>
                    <a:pt x="3326" y="1480"/>
                    <a:pt x="3332" y="1500"/>
                    <a:pt x="3346" y="1511"/>
                  </a:cubicBezTo>
                  <a:cubicBezTo>
                    <a:pt x="3355" y="1521"/>
                    <a:pt x="3367" y="1526"/>
                    <a:pt x="3379" y="1526"/>
                  </a:cubicBezTo>
                  <a:cubicBezTo>
                    <a:pt x="3385" y="1526"/>
                    <a:pt x="3390" y="1525"/>
                    <a:pt x="3396" y="1523"/>
                  </a:cubicBezTo>
                  <a:cubicBezTo>
                    <a:pt x="3405" y="1519"/>
                    <a:pt x="4245" y="1246"/>
                    <a:pt x="4466" y="1223"/>
                  </a:cubicBezTo>
                  <a:cubicBezTo>
                    <a:pt x="4487" y="1220"/>
                    <a:pt x="4507" y="1219"/>
                    <a:pt x="4524" y="1219"/>
                  </a:cubicBezTo>
                  <a:cubicBezTo>
                    <a:pt x="4586" y="1219"/>
                    <a:pt x="4618" y="1233"/>
                    <a:pt x="4628" y="1249"/>
                  </a:cubicBezTo>
                  <a:cubicBezTo>
                    <a:pt x="4641" y="1271"/>
                    <a:pt x="4629" y="1327"/>
                    <a:pt x="4560" y="1422"/>
                  </a:cubicBezTo>
                  <a:cubicBezTo>
                    <a:pt x="4416" y="1618"/>
                    <a:pt x="4172" y="1684"/>
                    <a:pt x="3956" y="1730"/>
                  </a:cubicBezTo>
                  <a:cubicBezTo>
                    <a:pt x="3729" y="1780"/>
                    <a:pt x="3251" y="1856"/>
                    <a:pt x="3245" y="1856"/>
                  </a:cubicBezTo>
                  <a:cubicBezTo>
                    <a:pt x="3229" y="1861"/>
                    <a:pt x="3216" y="1870"/>
                    <a:pt x="3209" y="1883"/>
                  </a:cubicBezTo>
                  <a:cubicBezTo>
                    <a:pt x="3105" y="2069"/>
                    <a:pt x="2796" y="2564"/>
                    <a:pt x="2601" y="2623"/>
                  </a:cubicBezTo>
                  <a:cubicBezTo>
                    <a:pt x="2539" y="2646"/>
                    <a:pt x="2472" y="2658"/>
                    <a:pt x="2406" y="2658"/>
                  </a:cubicBezTo>
                  <a:cubicBezTo>
                    <a:pt x="2348" y="2658"/>
                    <a:pt x="2289" y="2649"/>
                    <a:pt x="2233" y="2630"/>
                  </a:cubicBezTo>
                  <a:cubicBezTo>
                    <a:pt x="2228" y="2628"/>
                    <a:pt x="2224" y="2628"/>
                    <a:pt x="2219" y="2628"/>
                  </a:cubicBezTo>
                  <a:cubicBezTo>
                    <a:pt x="2202" y="2628"/>
                    <a:pt x="2186" y="2637"/>
                    <a:pt x="2175" y="2651"/>
                  </a:cubicBezTo>
                  <a:cubicBezTo>
                    <a:pt x="2078" y="2799"/>
                    <a:pt x="1785" y="3200"/>
                    <a:pt x="1590" y="3259"/>
                  </a:cubicBezTo>
                  <a:cubicBezTo>
                    <a:pt x="1480" y="3298"/>
                    <a:pt x="1363" y="3323"/>
                    <a:pt x="1246" y="3333"/>
                  </a:cubicBezTo>
                  <a:cubicBezTo>
                    <a:pt x="1232" y="3333"/>
                    <a:pt x="1222" y="3340"/>
                    <a:pt x="1212" y="3349"/>
                  </a:cubicBezTo>
                  <a:lnTo>
                    <a:pt x="291" y="4390"/>
                  </a:lnTo>
                  <a:lnTo>
                    <a:pt x="106" y="3308"/>
                  </a:lnTo>
                  <a:lnTo>
                    <a:pt x="1113" y="2741"/>
                  </a:lnTo>
                  <a:cubicBezTo>
                    <a:pt x="1120" y="2738"/>
                    <a:pt x="1128" y="2732"/>
                    <a:pt x="1131" y="2724"/>
                  </a:cubicBezTo>
                  <a:cubicBezTo>
                    <a:pt x="1144" y="2704"/>
                    <a:pt x="2327" y="814"/>
                    <a:pt x="2575" y="543"/>
                  </a:cubicBezTo>
                  <a:cubicBezTo>
                    <a:pt x="2792" y="307"/>
                    <a:pt x="4822" y="111"/>
                    <a:pt x="5411" y="111"/>
                  </a:cubicBezTo>
                  <a:close/>
                  <a:moveTo>
                    <a:pt x="5336" y="1"/>
                  </a:moveTo>
                  <a:cubicBezTo>
                    <a:pt x="4594" y="1"/>
                    <a:pt x="2726" y="237"/>
                    <a:pt x="2509" y="474"/>
                  </a:cubicBezTo>
                  <a:cubicBezTo>
                    <a:pt x="2262" y="744"/>
                    <a:pt x="1167" y="2487"/>
                    <a:pt x="1061" y="2658"/>
                  </a:cubicBezTo>
                  <a:lnTo>
                    <a:pt x="30" y="3237"/>
                  </a:lnTo>
                  <a:cubicBezTo>
                    <a:pt x="9" y="3246"/>
                    <a:pt x="0" y="3268"/>
                    <a:pt x="3" y="3289"/>
                  </a:cubicBezTo>
                  <a:lnTo>
                    <a:pt x="212" y="4509"/>
                  </a:lnTo>
                  <a:cubicBezTo>
                    <a:pt x="214" y="4530"/>
                    <a:pt x="229" y="4544"/>
                    <a:pt x="246" y="4550"/>
                  </a:cubicBezTo>
                  <a:cubicBezTo>
                    <a:pt x="251" y="4552"/>
                    <a:pt x="254" y="4552"/>
                    <a:pt x="260" y="4552"/>
                  </a:cubicBezTo>
                  <a:cubicBezTo>
                    <a:pt x="274" y="4552"/>
                    <a:pt x="288" y="4546"/>
                    <a:pt x="298" y="4536"/>
                  </a:cubicBezTo>
                  <a:lnTo>
                    <a:pt x="1276" y="3430"/>
                  </a:lnTo>
                  <a:cubicBezTo>
                    <a:pt x="1394" y="3418"/>
                    <a:pt x="1512" y="3393"/>
                    <a:pt x="1623" y="3355"/>
                  </a:cubicBezTo>
                  <a:cubicBezTo>
                    <a:pt x="1859" y="3284"/>
                    <a:pt x="2161" y="2858"/>
                    <a:pt x="2242" y="2738"/>
                  </a:cubicBezTo>
                  <a:cubicBezTo>
                    <a:pt x="2298" y="2751"/>
                    <a:pt x="2355" y="2759"/>
                    <a:pt x="2412" y="2759"/>
                  </a:cubicBezTo>
                  <a:cubicBezTo>
                    <a:pt x="2489" y="2759"/>
                    <a:pt x="2566" y="2746"/>
                    <a:pt x="2638" y="2718"/>
                  </a:cubicBezTo>
                  <a:cubicBezTo>
                    <a:pt x="2887" y="2643"/>
                    <a:pt x="3214" y="2085"/>
                    <a:pt x="3290" y="1952"/>
                  </a:cubicBezTo>
                  <a:cubicBezTo>
                    <a:pt x="3390" y="1937"/>
                    <a:pt x="3780" y="1874"/>
                    <a:pt x="3981" y="1830"/>
                  </a:cubicBezTo>
                  <a:cubicBezTo>
                    <a:pt x="4231" y="1774"/>
                    <a:pt x="4485" y="1694"/>
                    <a:pt x="4644" y="1483"/>
                  </a:cubicBezTo>
                  <a:cubicBezTo>
                    <a:pt x="4732" y="1363"/>
                    <a:pt x="4759" y="1267"/>
                    <a:pt x="4719" y="1199"/>
                  </a:cubicBezTo>
                  <a:cubicBezTo>
                    <a:pt x="4689" y="1145"/>
                    <a:pt x="4626" y="1118"/>
                    <a:pt x="4530" y="1118"/>
                  </a:cubicBezTo>
                  <a:cubicBezTo>
                    <a:pt x="4508" y="1118"/>
                    <a:pt x="4485" y="1120"/>
                    <a:pt x="4460" y="1122"/>
                  </a:cubicBezTo>
                  <a:cubicBezTo>
                    <a:pt x="4270" y="1142"/>
                    <a:pt x="3686" y="1324"/>
                    <a:pt x="3459" y="1396"/>
                  </a:cubicBezTo>
                  <a:cubicBezTo>
                    <a:pt x="3512" y="1208"/>
                    <a:pt x="3612" y="897"/>
                    <a:pt x="3679" y="816"/>
                  </a:cubicBezTo>
                  <a:cubicBezTo>
                    <a:pt x="3720" y="766"/>
                    <a:pt x="4063" y="722"/>
                    <a:pt x="4315" y="691"/>
                  </a:cubicBezTo>
                  <a:cubicBezTo>
                    <a:pt x="4607" y="655"/>
                    <a:pt x="4908" y="617"/>
                    <a:pt x="5058" y="552"/>
                  </a:cubicBezTo>
                  <a:cubicBezTo>
                    <a:pt x="5452" y="383"/>
                    <a:pt x="5656" y="243"/>
                    <a:pt x="5673" y="135"/>
                  </a:cubicBezTo>
                  <a:cubicBezTo>
                    <a:pt x="5677" y="98"/>
                    <a:pt x="5662" y="61"/>
                    <a:pt x="5630" y="35"/>
                  </a:cubicBezTo>
                  <a:cubicBezTo>
                    <a:pt x="5600" y="11"/>
                    <a:pt x="5494" y="1"/>
                    <a:pt x="5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40"/>
            <p:cNvSpPr/>
            <p:nvPr/>
          </p:nvSpPr>
          <p:spPr>
            <a:xfrm>
              <a:off x="5033700" y="3043064"/>
              <a:ext cx="191033" cy="111364"/>
            </a:xfrm>
            <a:custGeom>
              <a:avLst/>
              <a:gdLst/>
              <a:ahLst/>
              <a:cxnLst/>
              <a:rect l="l" t="t" r="r" b="b"/>
              <a:pathLst>
                <a:path w="2225" h="1297" extrusionOk="0">
                  <a:moveTo>
                    <a:pt x="665" y="0"/>
                  </a:moveTo>
                  <a:cubicBezTo>
                    <a:pt x="480" y="0"/>
                    <a:pt x="314" y="20"/>
                    <a:pt x="240" y="78"/>
                  </a:cubicBezTo>
                  <a:cubicBezTo>
                    <a:pt x="62" y="218"/>
                    <a:pt x="10" y="1034"/>
                    <a:pt x="3" y="1196"/>
                  </a:cubicBezTo>
                  <a:cubicBezTo>
                    <a:pt x="0" y="1224"/>
                    <a:pt x="22" y="1248"/>
                    <a:pt x="50" y="1249"/>
                  </a:cubicBezTo>
                  <a:cubicBezTo>
                    <a:pt x="52" y="1250"/>
                    <a:pt x="54" y="1250"/>
                    <a:pt x="55" y="1250"/>
                  </a:cubicBezTo>
                  <a:cubicBezTo>
                    <a:pt x="81" y="1250"/>
                    <a:pt x="102" y="1229"/>
                    <a:pt x="103" y="1202"/>
                  </a:cubicBezTo>
                  <a:cubicBezTo>
                    <a:pt x="122" y="844"/>
                    <a:pt x="195" y="244"/>
                    <a:pt x="305" y="157"/>
                  </a:cubicBezTo>
                  <a:cubicBezTo>
                    <a:pt x="358" y="116"/>
                    <a:pt x="499" y="100"/>
                    <a:pt x="662" y="100"/>
                  </a:cubicBezTo>
                  <a:cubicBezTo>
                    <a:pt x="940" y="100"/>
                    <a:pt x="1284" y="145"/>
                    <a:pt x="1381" y="184"/>
                  </a:cubicBezTo>
                  <a:cubicBezTo>
                    <a:pt x="1506" y="233"/>
                    <a:pt x="1985" y="903"/>
                    <a:pt x="2059" y="1034"/>
                  </a:cubicBezTo>
                  <a:cubicBezTo>
                    <a:pt x="2097" y="1102"/>
                    <a:pt x="2103" y="1157"/>
                    <a:pt x="2090" y="1176"/>
                  </a:cubicBezTo>
                  <a:cubicBezTo>
                    <a:pt x="2077" y="1196"/>
                    <a:pt x="2040" y="1198"/>
                    <a:pt x="2018" y="1198"/>
                  </a:cubicBezTo>
                  <a:cubicBezTo>
                    <a:pt x="1935" y="1196"/>
                    <a:pt x="1673" y="915"/>
                    <a:pt x="1480" y="653"/>
                  </a:cubicBezTo>
                  <a:cubicBezTo>
                    <a:pt x="1471" y="642"/>
                    <a:pt x="1459" y="635"/>
                    <a:pt x="1447" y="633"/>
                  </a:cubicBezTo>
                  <a:lnTo>
                    <a:pt x="660" y="508"/>
                  </a:lnTo>
                  <a:cubicBezTo>
                    <a:pt x="657" y="507"/>
                    <a:pt x="653" y="507"/>
                    <a:pt x="649" y="507"/>
                  </a:cubicBezTo>
                  <a:cubicBezTo>
                    <a:pt x="632" y="507"/>
                    <a:pt x="617" y="516"/>
                    <a:pt x="609" y="532"/>
                  </a:cubicBezTo>
                  <a:lnTo>
                    <a:pt x="369" y="953"/>
                  </a:lnTo>
                  <a:cubicBezTo>
                    <a:pt x="354" y="977"/>
                    <a:pt x="364" y="1009"/>
                    <a:pt x="388" y="1022"/>
                  </a:cubicBezTo>
                  <a:cubicBezTo>
                    <a:pt x="395" y="1027"/>
                    <a:pt x="403" y="1029"/>
                    <a:pt x="412" y="1029"/>
                  </a:cubicBezTo>
                  <a:cubicBezTo>
                    <a:pt x="429" y="1029"/>
                    <a:pt x="446" y="1019"/>
                    <a:pt x="456" y="1003"/>
                  </a:cubicBezTo>
                  <a:lnTo>
                    <a:pt x="678" y="611"/>
                  </a:lnTo>
                  <a:lnTo>
                    <a:pt x="1411" y="728"/>
                  </a:lnTo>
                  <a:cubicBezTo>
                    <a:pt x="1525" y="880"/>
                    <a:pt x="1850" y="1292"/>
                    <a:pt x="2016" y="1297"/>
                  </a:cubicBezTo>
                  <a:lnTo>
                    <a:pt x="2022" y="1297"/>
                  </a:lnTo>
                  <a:cubicBezTo>
                    <a:pt x="2113" y="1297"/>
                    <a:pt x="2156" y="1258"/>
                    <a:pt x="2177" y="1227"/>
                  </a:cubicBezTo>
                  <a:cubicBezTo>
                    <a:pt x="2224" y="1146"/>
                    <a:pt x="2177" y="1042"/>
                    <a:pt x="2144" y="984"/>
                  </a:cubicBezTo>
                  <a:cubicBezTo>
                    <a:pt x="2105" y="913"/>
                    <a:pt x="1596" y="159"/>
                    <a:pt x="1415" y="90"/>
                  </a:cubicBezTo>
                  <a:cubicBezTo>
                    <a:pt x="1327" y="55"/>
                    <a:pt x="970" y="0"/>
                    <a:pt x="6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5006827" y="3094151"/>
              <a:ext cx="174462" cy="139441"/>
            </a:xfrm>
            <a:custGeom>
              <a:avLst/>
              <a:gdLst/>
              <a:ahLst/>
              <a:cxnLst/>
              <a:rect l="l" t="t" r="r" b="b"/>
              <a:pathLst>
                <a:path w="2032" h="1624" extrusionOk="0">
                  <a:moveTo>
                    <a:pt x="611" y="1"/>
                  </a:moveTo>
                  <a:cubicBezTo>
                    <a:pt x="581" y="1"/>
                    <a:pt x="555" y="4"/>
                    <a:pt x="534" y="12"/>
                  </a:cubicBezTo>
                  <a:cubicBezTo>
                    <a:pt x="332" y="89"/>
                    <a:pt x="1" y="977"/>
                    <a:pt x="1" y="977"/>
                  </a:cubicBezTo>
                  <a:lnTo>
                    <a:pt x="407" y="874"/>
                  </a:lnTo>
                  <a:lnTo>
                    <a:pt x="763" y="542"/>
                  </a:lnTo>
                  <a:lnTo>
                    <a:pt x="1476" y="901"/>
                  </a:lnTo>
                  <a:cubicBezTo>
                    <a:pt x="1476" y="901"/>
                    <a:pt x="1704" y="1558"/>
                    <a:pt x="1858" y="1611"/>
                  </a:cubicBezTo>
                  <a:cubicBezTo>
                    <a:pt x="1882" y="1619"/>
                    <a:pt x="1903" y="1623"/>
                    <a:pt x="1922" y="1623"/>
                  </a:cubicBezTo>
                  <a:cubicBezTo>
                    <a:pt x="2018" y="1623"/>
                    <a:pt x="2032" y="1517"/>
                    <a:pt x="2011" y="1410"/>
                  </a:cubicBezTo>
                  <a:cubicBezTo>
                    <a:pt x="1984" y="1284"/>
                    <a:pt x="1729" y="469"/>
                    <a:pt x="1603" y="369"/>
                  </a:cubicBezTo>
                  <a:cubicBezTo>
                    <a:pt x="1489" y="277"/>
                    <a:pt x="881" y="1"/>
                    <a:pt x="6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5002019" y="3089772"/>
              <a:ext cx="183563" cy="148199"/>
            </a:xfrm>
            <a:custGeom>
              <a:avLst/>
              <a:gdLst/>
              <a:ahLst/>
              <a:cxnLst/>
              <a:rect l="l" t="t" r="r" b="b"/>
              <a:pathLst>
                <a:path w="2138" h="1726" extrusionOk="0">
                  <a:moveTo>
                    <a:pt x="672" y="1"/>
                  </a:moveTo>
                  <a:cubicBezTo>
                    <a:pt x="634" y="1"/>
                    <a:pt x="601" y="5"/>
                    <a:pt x="574" y="16"/>
                  </a:cubicBezTo>
                  <a:cubicBezTo>
                    <a:pt x="360" y="97"/>
                    <a:pt x="67" y="859"/>
                    <a:pt x="11" y="1012"/>
                  </a:cubicBezTo>
                  <a:cubicBezTo>
                    <a:pt x="1" y="1037"/>
                    <a:pt x="14" y="1066"/>
                    <a:pt x="40" y="1077"/>
                  </a:cubicBezTo>
                  <a:cubicBezTo>
                    <a:pt x="46" y="1079"/>
                    <a:pt x="51" y="1080"/>
                    <a:pt x="57" y="1080"/>
                  </a:cubicBezTo>
                  <a:cubicBezTo>
                    <a:pt x="77" y="1080"/>
                    <a:pt x="97" y="1067"/>
                    <a:pt x="104" y="1047"/>
                  </a:cubicBezTo>
                  <a:cubicBezTo>
                    <a:pt x="228" y="711"/>
                    <a:pt x="477" y="162"/>
                    <a:pt x="609" y="112"/>
                  </a:cubicBezTo>
                  <a:cubicBezTo>
                    <a:pt x="626" y="105"/>
                    <a:pt x="647" y="102"/>
                    <a:pt x="673" y="102"/>
                  </a:cubicBezTo>
                  <a:cubicBezTo>
                    <a:pt x="912" y="102"/>
                    <a:pt x="1501" y="358"/>
                    <a:pt x="1628" y="459"/>
                  </a:cubicBezTo>
                  <a:cubicBezTo>
                    <a:pt x="1735" y="543"/>
                    <a:pt x="1989" y="1335"/>
                    <a:pt x="2017" y="1473"/>
                  </a:cubicBezTo>
                  <a:cubicBezTo>
                    <a:pt x="2033" y="1551"/>
                    <a:pt x="2023" y="1603"/>
                    <a:pt x="2004" y="1618"/>
                  </a:cubicBezTo>
                  <a:cubicBezTo>
                    <a:pt x="1997" y="1623"/>
                    <a:pt x="1987" y="1626"/>
                    <a:pt x="1977" y="1626"/>
                  </a:cubicBezTo>
                  <a:cubicBezTo>
                    <a:pt x="1961" y="1626"/>
                    <a:pt x="1942" y="1621"/>
                    <a:pt x="1930" y="1616"/>
                  </a:cubicBezTo>
                  <a:cubicBezTo>
                    <a:pt x="1850" y="1587"/>
                    <a:pt x="1687" y="1240"/>
                    <a:pt x="1581" y="935"/>
                  </a:cubicBezTo>
                  <a:cubicBezTo>
                    <a:pt x="1575" y="924"/>
                    <a:pt x="1566" y="913"/>
                    <a:pt x="1554" y="907"/>
                  </a:cubicBezTo>
                  <a:lnTo>
                    <a:pt x="841" y="549"/>
                  </a:lnTo>
                  <a:cubicBezTo>
                    <a:pt x="834" y="546"/>
                    <a:pt x="825" y="544"/>
                    <a:pt x="817" y="544"/>
                  </a:cubicBezTo>
                  <a:cubicBezTo>
                    <a:pt x="805" y="544"/>
                    <a:pt x="794" y="548"/>
                    <a:pt x="785" y="557"/>
                  </a:cubicBezTo>
                  <a:lnTo>
                    <a:pt x="428" y="888"/>
                  </a:lnTo>
                  <a:cubicBezTo>
                    <a:pt x="409" y="909"/>
                    <a:pt x="409" y="940"/>
                    <a:pt x="427" y="960"/>
                  </a:cubicBezTo>
                  <a:cubicBezTo>
                    <a:pt x="437" y="971"/>
                    <a:pt x="450" y="976"/>
                    <a:pt x="463" y="976"/>
                  </a:cubicBezTo>
                  <a:cubicBezTo>
                    <a:pt x="476" y="976"/>
                    <a:pt x="489" y="971"/>
                    <a:pt x="499" y="962"/>
                  </a:cubicBezTo>
                  <a:lnTo>
                    <a:pt x="829" y="655"/>
                  </a:lnTo>
                  <a:lnTo>
                    <a:pt x="1492" y="987"/>
                  </a:lnTo>
                  <a:cubicBezTo>
                    <a:pt x="1544" y="1136"/>
                    <a:pt x="1738" y="1655"/>
                    <a:pt x="1897" y="1711"/>
                  </a:cubicBezTo>
                  <a:cubicBezTo>
                    <a:pt x="1928" y="1721"/>
                    <a:pt x="1956" y="1725"/>
                    <a:pt x="1978" y="1725"/>
                  </a:cubicBezTo>
                  <a:cubicBezTo>
                    <a:pt x="2020" y="1725"/>
                    <a:pt x="2049" y="1711"/>
                    <a:pt x="2070" y="1691"/>
                  </a:cubicBezTo>
                  <a:cubicBezTo>
                    <a:pt x="2121" y="1647"/>
                    <a:pt x="2138" y="1562"/>
                    <a:pt x="2116" y="1451"/>
                  </a:cubicBezTo>
                  <a:cubicBezTo>
                    <a:pt x="2096" y="1346"/>
                    <a:pt x="1838" y="496"/>
                    <a:pt x="1691" y="378"/>
                  </a:cubicBezTo>
                  <a:cubicBezTo>
                    <a:pt x="1582" y="292"/>
                    <a:pt x="973" y="1"/>
                    <a:pt x="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0"/>
            <p:cNvSpPr/>
            <p:nvPr/>
          </p:nvSpPr>
          <p:spPr>
            <a:xfrm>
              <a:off x="4984847" y="3125405"/>
              <a:ext cx="155059" cy="128708"/>
            </a:xfrm>
            <a:custGeom>
              <a:avLst/>
              <a:gdLst/>
              <a:ahLst/>
              <a:cxnLst/>
              <a:rect l="l" t="t" r="r" b="b"/>
              <a:pathLst>
                <a:path w="1806" h="1499" extrusionOk="0">
                  <a:moveTo>
                    <a:pt x="736" y="1"/>
                  </a:moveTo>
                  <a:cubicBezTo>
                    <a:pt x="727" y="1"/>
                    <a:pt x="720" y="2"/>
                    <a:pt x="714" y="5"/>
                  </a:cubicBezTo>
                  <a:cubicBezTo>
                    <a:pt x="587" y="55"/>
                    <a:pt x="0" y="920"/>
                    <a:pt x="0" y="920"/>
                  </a:cubicBezTo>
                  <a:lnTo>
                    <a:pt x="559" y="1453"/>
                  </a:lnTo>
                  <a:cubicBezTo>
                    <a:pt x="659" y="1225"/>
                    <a:pt x="634" y="716"/>
                    <a:pt x="634" y="716"/>
                  </a:cubicBezTo>
                  <a:lnTo>
                    <a:pt x="634" y="716"/>
                  </a:lnTo>
                  <a:lnTo>
                    <a:pt x="1372" y="870"/>
                  </a:lnTo>
                  <a:cubicBezTo>
                    <a:pt x="1389" y="1013"/>
                    <a:pt x="1399" y="1158"/>
                    <a:pt x="1399" y="1303"/>
                  </a:cubicBezTo>
                  <a:cubicBezTo>
                    <a:pt x="1399" y="1446"/>
                    <a:pt x="1420" y="1498"/>
                    <a:pt x="1461" y="1498"/>
                  </a:cubicBezTo>
                  <a:cubicBezTo>
                    <a:pt x="1484" y="1498"/>
                    <a:pt x="1515" y="1481"/>
                    <a:pt x="1552" y="1453"/>
                  </a:cubicBezTo>
                  <a:cubicBezTo>
                    <a:pt x="1654" y="1378"/>
                    <a:pt x="1806" y="613"/>
                    <a:pt x="1730" y="538"/>
                  </a:cubicBezTo>
                  <a:cubicBezTo>
                    <a:pt x="1659" y="466"/>
                    <a:pt x="917" y="1"/>
                    <a:pt x="7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0"/>
            <p:cNvSpPr/>
            <p:nvPr/>
          </p:nvSpPr>
          <p:spPr>
            <a:xfrm>
              <a:off x="4980125" y="3121112"/>
              <a:ext cx="160382" cy="137208"/>
            </a:xfrm>
            <a:custGeom>
              <a:avLst/>
              <a:gdLst/>
              <a:ahLst/>
              <a:cxnLst/>
              <a:rect l="l" t="t" r="r" b="b"/>
              <a:pathLst>
                <a:path w="1868" h="1598" extrusionOk="0">
                  <a:moveTo>
                    <a:pt x="787" y="0"/>
                  </a:moveTo>
                  <a:cubicBezTo>
                    <a:pt x="774" y="0"/>
                    <a:pt x="762" y="2"/>
                    <a:pt x="752" y="6"/>
                  </a:cubicBezTo>
                  <a:cubicBezTo>
                    <a:pt x="621" y="59"/>
                    <a:pt x="157" y="734"/>
                    <a:pt x="17" y="940"/>
                  </a:cubicBezTo>
                  <a:cubicBezTo>
                    <a:pt x="1" y="964"/>
                    <a:pt x="8" y="995"/>
                    <a:pt x="30" y="1009"/>
                  </a:cubicBezTo>
                  <a:cubicBezTo>
                    <a:pt x="39" y="1016"/>
                    <a:pt x="49" y="1019"/>
                    <a:pt x="59" y="1019"/>
                  </a:cubicBezTo>
                  <a:cubicBezTo>
                    <a:pt x="75" y="1019"/>
                    <a:pt x="90" y="1011"/>
                    <a:pt x="99" y="998"/>
                  </a:cubicBezTo>
                  <a:cubicBezTo>
                    <a:pt x="384" y="579"/>
                    <a:pt x="718" y="130"/>
                    <a:pt x="789" y="100"/>
                  </a:cubicBezTo>
                  <a:cubicBezTo>
                    <a:pt x="792" y="100"/>
                    <a:pt x="795" y="99"/>
                    <a:pt x="799" y="99"/>
                  </a:cubicBezTo>
                  <a:cubicBezTo>
                    <a:pt x="934" y="99"/>
                    <a:pt x="1661" y="531"/>
                    <a:pt x="1750" y="622"/>
                  </a:cubicBezTo>
                  <a:cubicBezTo>
                    <a:pt x="1800" y="707"/>
                    <a:pt x="1660" y="1400"/>
                    <a:pt x="1581" y="1463"/>
                  </a:cubicBezTo>
                  <a:cubicBezTo>
                    <a:pt x="1542" y="1491"/>
                    <a:pt x="1526" y="1496"/>
                    <a:pt x="1526" y="1500"/>
                  </a:cubicBezTo>
                  <a:cubicBezTo>
                    <a:pt x="1520" y="1493"/>
                    <a:pt x="1507" y="1463"/>
                    <a:pt x="1507" y="1351"/>
                  </a:cubicBezTo>
                  <a:cubicBezTo>
                    <a:pt x="1507" y="1206"/>
                    <a:pt x="1498" y="1058"/>
                    <a:pt x="1482" y="912"/>
                  </a:cubicBezTo>
                  <a:cubicBezTo>
                    <a:pt x="1477" y="890"/>
                    <a:pt x="1463" y="872"/>
                    <a:pt x="1441" y="868"/>
                  </a:cubicBezTo>
                  <a:lnTo>
                    <a:pt x="702" y="715"/>
                  </a:lnTo>
                  <a:cubicBezTo>
                    <a:pt x="700" y="714"/>
                    <a:pt x="697" y="714"/>
                    <a:pt x="694" y="714"/>
                  </a:cubicBezTo>
                  <a:cubicBezTo>
                    <a:pt x="682" y="714"/>
                    <a:pt x="669" y="719"/>
                    <a:pt x="660" y="727"/>
                  </a:cubicBezTo>
                  <a:cubicBezTo>
                    <a:pt x="646" y="735"/>
                    <a:pt x="642" y="752"/>
                    <a:pt x="642" y="766"/>
                  </a:cubicBezTo>
                  <a:cubicBezTo>
                    <a:pt x="642" y="772"/>
                    <a:pt x="665" y="1267"/>
                    <a:pt x="570" y="1481"/>
                  </a:cubicBezTo>
                  <a:cubicBezTo>
                    <a:pt x="558" y="1508"/>
                    <a:pt x="570" y="1537"/>
                    <a:pt x="595" y="1547"/>
                  </a:cubicBezTo>
                  <a:cubicBezTo>
                    <a:pt x="602" y="1551"/>
                    <a:pt x="609" y="1552"/>
                    <a:pt x="616" y="1552"/>
                  </a:cubicBezTo>
                  <a:cubicBezTo>
                    <a:pt x="635" y="1552"/>
                    <a:pt x="653" y="1541"/>
                    <a:pt x="661" y="1522"/>
                  </a:cubicBezTo>
                  <a:cubicBezTo>
                    <a:pt x="746" y="1334"/>
                    <a:pt x="748" y="976"/>
                    <a:pt x="745" y="828"/>
                  </a:cubicBezTo>
                  <a:lnTo>
                    <a:pt x="745" y="828"/>
                  </a:lnTo>
                  <a:lnTo>
                    <a:pt x="1383" y="961"/>
                  </a:lnTo>
                  <a:cubicBezTo>
                    <a:pt x="1396" y="1089"/>
                    <a:pt x="1404" y="1222"/>
                    <a:pt x="1404" y="1351"/>
                  </a:cubicBezTo>
                  <a:cubicBezTo>
                    <a:pt x="1404" y="1472"/>
                    <a:pt x="1417" y="1559"/>
                    <a:pt x="1476" y="1589"/>
                  </a:cubicBezTo>
                  <a:cubicBezTo>
                    <a:pt x="1489" y="1595"/>
                    <a:pt x="1504" y="1598"/>
                    <a:pt x="1516" y="1598"/>
                  </a:cubicBezTo>
                  <a:cubicBezTo>
                    <a:pt x="1564" y="1598"/>
                    <a:pt x="1610" y="1565"/>
                    <a:pt x="1641" y="1543"/>
                  </a:cubicBezTo>
                  <a:cubicBezTo>
                    <a:pt x="1744" y="1466"/>
                    <a:pt x="1840" y="993"/>
                    <a:pt x="1858" y="771"/>
                  </a:cubicBezTo>
                  <a:cubicBezTo>
                    <a:pt x="1868" y="617"/>
                    <a:pt x="1846" y="573"/>
                    <a:pt x="1824" y="551"/>
                  </a:cubicBezTo>
                  <a:cubicBezTo>
                    <a:pt x="1768" y="496"/>
                    <a:pt x="1012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40"/>
            <p:cNvSpPr/>
            <p:nvPr/>
          </p:nvSpPr>
          <p:spPr>
            <a:xfrm>
              <a:off x="4285712" y="2877867"/>
              <a:ext cx="609932" cy="936760"/>
            </a:xfrm>
            <a:custGeom>
              <a:avLst/>
              <a:gdLst/>
              <a:ahLst/>
              <a:cxnLst/>
              <a:rect l="l" t="t" r="r" b="b"/>
              <a:pathLst>
                <a:path w="7104" h="10910" extrusionOk="0">
                  <a:moveTo>
                    <a:pt x="1929" y="0"/>
                  </a:moveTo>
                  <a:cubicBezTo>
                    <a:pt x="1929" y="0"/>
                    <a:pt x="66" y="216"/>
                    <a:pt x="34" y="584"/>
                  </a:cubicBezTo>
                  <a:cubicBezTo>
                    <a:pt x="0" y="952"/>
                    <a:pt x="302" y="4774"/>
                    <a:pt x="302" y="6716"/>
                  </a:cubicBezTo>
                  <a:cubicBezTo>
                    <a:pt x="302" y="8660"/>
                    <a:pt x="436" y="10772"/>
                    <a:pt x="905" y="10906"/>
                  </a:cubicBezTo>
                  <a:cubicBezTo>
                    <a:pt x="912" y="10908"/>
                    <a:pt x="921" y="10909"/>
                    <a:pt x="931" y="10909"/>
                  </a:cubicBezTo>
                  <a:cubicBezTo>
                    <a:pt x="1557" y="10909"/>
                    <a:pt x="7103" y="6918"/>
                    <a:pt x="7103" y="6918"/>
                  </a:cubicBezTo>
                  <a:lnTo>
                    <a:pt x="6567" y="5122"/>
                  </a:lnTo>
                  <a:lnTo>
                    <a:pt x="3316" y="6214"/>
                  </a:lnTo>
                  <a:lnTo>
                    <a:pt x="3281" y="2560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0"/>
            <p:cNvSpPr/>
            <p:nvPr/>
          </p:nvSpPr>
          <p:spPr>
            <a:xfrm>
              <a:off x="4291980" y="2873488"/>
              <a:ext cx="616886" cy="945518"/>
            </a:xfrm>
            <a:custGeom>
              <a:avLst/>
              <a:gdLst/>
              <a:ahLst/>
              <a:cxnLst/>
              <a:rect l="l" t="t" r="r" b="b"/>
              <a:pathLst>
                <a:path w="7185" h="11012" extrusionOk="0">
                  <a:moveTo>
                    <a:pt x="1960" y="1"/>
                  </a:moveTo>
                  <a:cubicBezTo>
                    <a:pt x="1958" y="1"/>
                    <a:pt x="1955" y="1"/>
                    <a:pt x="1953" y="1"/>
                  </a:cubicBezTo>
                  <a:cubicBezTo>
                    <a:pt x="1636" y="38"/>
                    <a:pt x="47" y="243"/>
                    <a:pt x="13" y="631"/>
                  </a:cubicBezTo>
                  <a:cubicBezTo>
                    <a:pt x="0" y="785"/>
                    <a:pt x="40" y="1490"/>
                    <a:pt x="97" y="2464"/>
                  </a:cubicBezTo>
                  <a:cubicBezTo>
                    <a:pt x="174" y="3798"/>
                    <a:pt x="282" y="5624"/>
                    <a:pt x="282" y="6769"/>
                  </a:cubicBezTo>
                  <a:cubicBezTo>
                    <a:pt x="282" y="8618"/>
                    <a:pt x="392" y="10855"/>
                    <a:pt x="921" y="11006"/>
                  </a:cubicBezTo>
                  <a:cubicBezTo>
                    <a:pt x="931" y="11009"/>
                    <a:pt x="943" y="11012"/>
                    <a:pt x="964" y="11012"/>
                  </a:cubicBezTo>
                  <a:cubicBezTo>
                    <a:pt x="1101" y="11012"/>
                    <a:pt x="1612" y="10841"/>
                    <a:pt x="4234" y="9053"/>
                  </a:cubicBezTo>
                  <a:cubicBezTo>
                    <a:pt x="5711" y="8051"/>
                    <a:pt x="7145" y="7019"/>
                    <a:pt x="7160" y="7009"/>
                  </a:cubicBezTo>
                  <a:cubicBezTo>
                    <a:pt x="7177" y="6996"/>
                    <a:pt x="7185" y="6974"/>
                    <a:pt x="7179" y="6954"/>
                  </a:cubicBezTo>
                  <a:lnTo>
                    <a:pt x="6642" y="5158"/>
                  </a:lnTo>
                  <a:cubicBezTo>
                    <a:pt x="6638" y="5145"/>
                    <a:pt x="6629" y="5134"/>
                    <a:pt x="6617" y="5128"/>
                  </a:cubicBezTo>
                  <a:cubicBezTo>
                    <a:pt x="6610" y="5124"/>
                    <a:pt x="6602" y="5122"/>
                    <a:pt x="6593" y="5122"/>
                  </a:cubicBezTo>
                  <a:cubicBezTo>
                    <a:pt x="6588" y="5122"/>
                    <a:pt x="6583" y="5123"/>
                    <a:pt x="6577" y="5124"/>
                  </a:cubicBezTo>
                  <a:lnTo>
                    <a:pt x="3393" y="6194"/>
                  </a:lnTo>
                  <a:lnTo>
                    <a:pt x="3360" y="2611"/>
                  </a:lnTo>
                  <a:cubicBezTo>
                    <a:pt x="3360" y="2583"/>
                    <a:pt x="3338" y="2561"/>
                    <a:pt x="3310" y="2561"/>
                  </a:cubicBezTo>
                  <a:cubicBezTo>
                    <a:pt x="3282" y="2564"/>
                    <a:pt x="3260" y="2586"/>
                    <a:pt x="3260" y="2613"/>
                  </a:cubicBezTo>
                  <a:lnTo>
                    <a:pt x="3295" y="6266"/>
                  </a:lnTo>
                  <a:cubicBezTo>
                    <a:pt x="3295" y="6282"/>
                    <a:pt x="3303" y="6297"/>
                    <a:pt x="3316" y="6307"/>
                  </a:cubicBezTo>
                  <a:cubicBezTo>
                    <a:pt x="3326" y="6314"/>
                    <a:pt x="3337" y="6317"/>
                    <a:pt x="3348" y="6317"/>
                  </a:cubicBezTo>
                  <a:cubicBezTo>
                    <a:pt x="3352" y="6317"/>
                    <a:pt x="3357" y="6316"/>
                    <a:pt x="3362" y="6315"/>
                  </a:cubicBezTo>
                  <a:lnTo>
                    <a:pt x="6564" y="5239"/>
                  </a:lnTo>
                  <a:lnTo>
                    <a:pt x="7075" y="6950"/>
                  </a:lnTo>
                  <a:cubicBezTo>
                    <a:pt x="4823" y="8569"/>
                    <a:pt x="1404" y="10911"/>
                    <a:pt x="971" y="10911"/>
                  </a:cubicBezTo>
                  <a:cubicBezTo>
                    <a:pt x="963" y="10911"/>
                    <a:pt x="955" y="10910"/>
                    <a:pt x="949" y="10909"/>
                  </a:cubicBezTo>
                  <a:cubicBezTo>
                    <a:pt x="593" y="10808"/>
                    <a:pt x="382" y="9261"/>
                    <a:pt x="382" y="6767"/>
                  </a:cubicBezTo>
                  <a:cubicBezTo>
                    <a:pt x="382" y="5618"/>
                    <a:pt x="274" y="3790"/>
                    <a:pt x="198" y="2457"/>
                  </a:cubicBezTo>
                  <a:cubicBezTo>
                    <a:pt x="142" y="1522"/>
                    <a:pt x="99" y="785"/>
                    <a:pt x="112" y="638"/>
                  </a:cubicBezTo>
                  <a:cubicBezTo>
                    <a:pt x="133" y="414"/>
                    <a:pt x="1207" y="189"/>
                    <a:pt x="1963" y="100"/>
                  </a:cubicBezTo>
                  <a:cubicBezTo>
                    <a:pt x="1991" y="99"/>
                    <a:pt x="2012" y="74"/>
                    <a:pt x="2007" y="46"/>
                  </a:cubicBezTo>
                  <a:cubicBezTo>
                    <a:pt x="2006" y="20"/>
                    <a:pt x="1985" y="1"/>
                    <a:pt x="1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0"/>
            <p:cNvSpPr/>
            <p:nvPr/>
          </p:nvSpPr>
          <p:spPr>
            <a:xfrm>
              <a:off x="4392004" y="3151077"/>
              <a:ext cx="189917" cy="363971"/>
            </a:xfrm>
            <a:custGeom>
              <a:avLst/>
              <a:gdLst/>
              <a:ahLst/>
              <a:cxnLst/>
              <a:rect l="l" t="t" r="r" b="b"/>
              <a:pathLst>
                <a:path w="2212" h="4239" extrusionOk="0">
                  <a:moveTo>
                    <a:pt x="2211" y="0"/>
                  </a:moveTo>
                  <a:lnTo>
                    <a:pt x="1" y="4239"/>
                  </a:lnTo>
                  <a:cubicBezTo>
                    <a:pt x="405" y="3804"/>
                    <a:pt x="2180" y="3032"/>
                    <a:pt x="2180" y="3032"/>
                  </a:cubicBezTo>
                  <a:lnTo>
                    <a:pt x="2211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40"/>
            <p:cNvSpPr/>
            <p:nvPr/>
          </p:nvSpPr>
          <p:spPr>
            <a:xfrm>
              <a:off x="4387367" y="3146784"/>
              <a:ext cx="198846" cy="372729"/>
            </a:xfrm>
            <a:custGeom>
              <a:avLst/>
              <a:gdLst/>
              <a:ahLst/>
              <a:cxnLst/>
              <a:rect l="l" t="t" r="r" b="b"/>
              <a:pathLst>
                <a:path w="2316" h="4341" extrusionOk="0">
                  <a:moveTo>
                    <a:pt x="2265" y="0"/>
                  </a:moveTo>
                  <a:cubicBezTo>
                    <a:pt x="2237" y="0"/>
                    <a:pt x="2215" y="22"/>
                    <a:pt x="2215" y="49"/>
                  </a:cubicBezTo>
                  <a:lnTo>
                    <a:pt x="2184" y="3051"/>
                  </a:lnTo>
                  <a:cubicBezTo>
                    <a:pt x="1941" y="3157"/>
                    <a:pt x="400" y="3842"/>
                    <a:pt x="18" y="4255"/>
                  </a:cubicBezTo>
                  <a:cubicBezTo>
                    <a:pt x="0" y="4277"/>
                    <a:pt x="2" y="4309"/>
                    <a:pt x="22" y="4327"/>
                  </a:cubicBezTo>
                  <a:cubicBezTo>
                    <a:pt x="33" y="4336"/>
                    <a:pt x="44" y="4340"/>
                    <a:pt x="56" y="4340"/>
                  </a:cubicBezTo>
                  <a:cubicBezTo>
                    <a:pt x="70" y="4340"/>
                    <a:pt x="83" y="4334"/>
                    <a:pt x="93" y="4323"/>
                  </a:cubicBezTo>
                  <a:cubicBezTo>
                    <a:pt x="484" y="3901"/>
                    <a:pt x="2236" y="3136"/>
                    <a:pt x="2255" y="3129"/>
                  </a:cubicBezTo>
                  <a:cubicBezTo>
                    <a:pt x="2271" y="3120"/>
                    <a:pt x="2285" y="3104"/>
                    <a:pt x="2285" y="3083"/>
                  </a:cubicBezTo>
                  <a:lnTo>
                    <a:pt x="2316" y="52"/>
                  </a:lnTo>
                  <a:cubicBezTo>
                    <a:pt x="2316" y="22"/>
                    <a:pt x="2293" y="0"/>
                    <a:pt x="22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40"/>
            <p:cNvSpPr/>
            <p:nvPr/>
          </p:nvSpPr>
          <p:spPr>
            <a:xfrm>
              <a:off x="4574364" y="3322371"/>
              <a:ext cx="277835" cy="93504"/>
            </a:xfrm>
            <a:custGeom>
              <a:avLst/>
              <a:gdLst/>
              <a:ahLst/>
              <a:cxnLst/>
              <a:rect l="l" t="t" r="r" b="b"/>
              <a:pathLst>
                <a:path w="3236" h="1089" extrusionOk="0">
                  <a:moveTo>
                    <a:pt x="3180" y="1"/>
                  </a:moveTo>
                  <a:cubicBezTo>
                    <a:pt x="3175" y="1"/>
                    <a:pt x="3170" y="2"/>
                    <a:pt x="3165" y="4"/>
                  </a:cubicBezTo>
                  <a:lnTo>
                    <a:pt x="43" y="991"/>
                  </a:lnTo>
                  <a:cubicBezTo>
                    <a:pt x="15" y="998"/>
                    <a:pt x="0" y="1028"/>
                    <a:pt x="11" y="1053"/>
                  </a:cubicBezTo>
                  <a:cubicBezTo>
                    <a:pt x="18" y="1075"/>
                    <a:pt x="36" y="1088"/>
                    <a:pt x="58" y="1088"/>
                  </a:cubicBezTo>
                  <a:cubicBezTo>
                    <a:pt x="64" y="1088"/>
                    <a:pt x="70" y="1087"/>
                    <a:pt x="73" y="1087"/>
                  </a:cubicBezTo>
                  <a:lnTo>
                    <a:pt x="3193" y="99"/>
                  </a:lnTo>
                  <a:cubicBezTo>
                    <a:pt x="3221" y="92"/>
                    <a:pt x="3235" y="63"/>
                    <a:pt x="3226" y="36"/>
                  </a:cubicBezTo>
                  <a:cubicBezTo>
                    <a:pt x="3221" y="14"/>
                    <a:pt x="3201" y="1"/>
                    <a:pt x="31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0"/>
            <p:cNvSpPr/>
            <p:nvPr/>
          </p:nvSpPr>
          <p:spPr>
            <a:xfrm>
              <a:off x="5197687" y="2930929"/>
              <a:ext cx="330809" cy="459794"/>
            </a:xfrm>
            <a:custGeom>
              <a:avLst/>
              <a:gdLst/>
              <a:ahLst/>
              <a:cxnLst/>
              <a:rect l="l" t="t" r="r" b="b"/>
              <a:pathLst>
                <a:path w="3853" h="5355" extrusionOk="0">
                  <a:moveTo>
                    <a:pt x="1786" y="99"/>
                  </a:moveTo>
                  <a:cubicBezTo>
                    <a:pt x="1811" y="99"/>
                    <a:pt x="1836" y="103"/>
                    <a:pt x="1861" y="109"/>
                  </a:cubicBezTo>
                  <a:lnTo>
                    <a:pt x="3595" y="722"/>
                  </a:lnTo>
                  <a:cubicBezTo>
                    <a:pt x="3652" y="741"/>
                    <a:pt x="3698" y="784"/>
                    <a:pt x="3724" y="837"/>
                  </a:cubicBezTo>
                  <a:cubicBezTo>
                    <a:pt x="3749" y="890"/>
                    <a:pt x="3754" y="952"/>
                    <a:pt x="3733" y="1008"/>
                  </a:cubicBezTo>
                  <a:lnTo>
                    <a:pt x="2287" y="5101"/>
                  </a:lnTo>
                  <a:cubicBezTo>
                    <a:pt x="2267" y="5157"/>
                    <a:pt x="2224" y="5204"/>
                    <a:pt x="2171" y="5229"/>
                  </a:cubicBezTo>
                  <a:cubicBezTo>
                    <a:pt x="2141" y="5244"/>
                    <a:pt x="2109" y="5251"/>
                    <a:pt x="2076" y="5251"/>
                  </a:cubicBezTo>
                  <a:cubicBezTo>
                    <a:pt x="2051" y="5251"/>
                    <a:pt x="2025" y="5247"/>
                    <a:pt x="2000" y="5238"/>
                  </a:cubicBezTo>
                  <a:lnTo>
                    <a:pt x="267" y="4626"/>
                  </a:lnTo>
                  <a:cubicBezTo>
                    <a:pt x="209" y="4607"/>
                    <a:pt x="162" y="4564"/>
                    <a:pt x="137" y="4511"/>
                  </a:cubicBezTo>
                  <a:cubicBezTo>
                    <a:pt x="112" y="4457"/>
                    <a:pt x="108" y="4396"/>
                    <a:pt x="128" y="4339"/>
                  </a:cubicBezTo>
                  <a:lnTo>
                    <a:pt x="1574" y="248"/>
                  </a:lnTo>
                  <a:cubicBezTo>
                    <a:pt x="1605" y="156"/>
                    <a:pt x="1693" y="99"/>
                    <a:pt x="1786" y="99"/>
                  </a:cubicBezTo>
                  <a:close/>
                  <a:moveTo>
                    <a:pt x="1784" y="0"/>
                  </a:moveTo>
                  <a:cubicBezTo>
                    <a:pt x="1736" y="0"/>
                    <a:pt x="1687" y="11"/>
                    <a:pt x="1642" y="32"/>
                  </a:cubicBezTo>
                  <a:cubicBezTo>
                    <a:pt x="1565" y="71"/>
                    <a:pt x="1506" y="136"/>
                    <a:pt x="1477" y="218"/>
                  </a:cubicBezTo>
                  <a:lnTo>
                    <a:pt x="31" y="4311"/>
                  </a:lnTo>
                  <a:cubicBezTo>
                    <a:pt x="0" y="4392"/>
                    <a:pt x="6" y="4480"/>
                    <a:pt x="43" y="4558"/>
                  </a:cubicBezTo>
                  <a:cubicBezTo>
                    <a:pt x="83" y="4636"/>
                    <a:pt x="146" y="4695"/>
                    <a:pt x="230" y="4725"/>
                  </a:cubicBezTo>
                  <a:lnTo>
                    <a:pt x="1963" y="5336"/>
                  </a:lnTo>
                  <a:cubicBezTo>
                    <a:pt x="1999" y="5350"/>
                    <a:pt x="2035" y="5354"/>
                    <a:pt x="2072" y="5354"/>
                  </a:cubicBezTo>
                  <a:cubicBezTo>
                    <a:pt x="2119" y="5354"/>
                    <a:pt x="2168" y="5344"/>
                    <a:pt x="2212" y="5323"/>
                  </a:cubicBezTo>
                  <a:cubicBezTo>
                    <a:pt x="2289" y="5285"/>
                    <a:pt x="2348" y="5220"/>
                    <a:pt x="2377" y="5137"/>
                  </a:cubicBezTo>
                  <a:lnTo>
                    <a:pt x="3823" y="1046"/>
                  </a:lnTo>
                  <a:cubicBezTo>
                    <a:pt x="3852" y="965"/>
                    <a:pt x="3848" y="877"/>
                    <a:pt x="3811" y="797"/>
                  </a:cubicBezTo>
                  <a:cubicBezTo>
                    <a:pt x="3771" y="719"/>
                    <a:pt x="3708" y="660"/>
                    <a:pt x="3624" y="631"/>
                  </a:cubicBezTo>
                  <a:lnTo>
                    <a:pt x="1891" y="19"/>
                  </a:lnTo>
                  <a:cubicBezTo>
                    <a:pt x="1856" y="6"/>
                    <a:pt x="1820" y="0"/>
                    <a:pt x="1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40"/>
            <p:cNvSpPr/>
            <p:nvPr/>
          </p:nvSpPr>
          <p:spPr>
            <a:xfrm>
              <a:off x="5356094" y="2963814"/>
              <a:ext cx="29449" cy="29451"/>
            </a:xfrm>
            <a:custGeom>
              <a:avLst/>
              <a:gdLst/>
              <a:ahLst/>
              <a:cxnLst/>
              <a:rect l="l" t="t" r="r" b="b"/>
              <a:pathLst>
                <a:path w="343" h="343" extrusionOk="0">
                  <a:moveTo>
                    <a:pt x="171" y="99"/>
                  </a:moveTo>
                  <a:cubicBezTo>
                    <a:pt x="210" y="99"/>
                    <a:pt x="242" y="133"/>
                    <a:pt x="243" y="171"/>
                  </a:cubicBezTo>
                  <a:cubicBezTo>
                    <a:pt x="243" y="211"/>
                    <a:pt x="212" y="243"/>
                    <a:pt x="171" y="243"/>
                  </a:cubicBezTo>
                  <a:cubicBezTo>
                    <a:pt x="131" y="243"/>
                    <a:pt x="99" y="209"/>
                    <a:pt x="99" y="171"/>
                  </a:cubicBezTo>
                  <a:cubicBezTo>
                    <a:pt x="99" y="130"/>
                    <a:pt x="133" y="99"/>
                    <a:pt x="171" y="99"/>
                  </a:cubicBezTo>
                  <a:close/>
                  <a:moveTo>
                    <a:pt x="171" y="0"/>
                  </a:moveTo>
                  <a:cubicBezTo>
                    <a:pt x="77" y="0"/>
                    <a:pt x="0" y="77"/>
                    <a:pt x="0" y="171"/>
                  </a:cubicBezTo>
                  <a:cubicBezTo>
                    <a:pt x="0" y="265"/>
                    <a:pt x="77" y="342"/>
                    <a:pt x="171" y="342"/>
                  </a:cubicBezTo>
                  <a:cubicBezTo>
                    <a:pt x="266" y="342"/>
                    <a:pt x="342" y="265"/>
                    <a:pt x="342" y="171"/>
                  </a:cubicBezTo>
                  <a:cubicBezTo>
                    <a:pt x="342" y="77"/>
                    <a:pt x="266" y="0"/>
                    <a:pt x="1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0"/>
            <p:cNvSpPr/>
            <p:nvPr/>
          </p:nvSpPr>
          <p:spPr>
            <a:xfrm>
              <a:off x="5212369" y="3477093"/>
              <a:ext cx="129216" cy="109045"/>
            </a:xfrm>
            <a:custGeom>
              <a:avLst/>
              <a:gdLst/>
              <a:ahLst/>
              <a:cxnLst/>
              <a:rect l="l" t="t" r="r" b="b"/>
              <a:pathLst>
                <a:path w="1505" h="1270" extrusionOk="0">
                  <a:moveTo>
                    <a:pt x="845" y="135"/>
                  </a:moveTo>
                  <a:lnTo>
                    <a:pt x="1366" y="810"/>
                  </a:lnTo>
                  <a:lnTo>
                    <a:pt x="171" y="1136"/>
                  </a:lnTo>
                  <a:lnTo>
                    <a:pt x="845" y="135"/>
                  </a:lnTo>
                  <a:close/>
                  <a:moveTo>
                    <a:pt x="845" y="1"/>
                  </a:moveTo>
                  <a:cubicBezTo>
                    <a:pt x="844" y="1"/>
                    <a:pt x="843" y="1"/>
                    <a:pt x="842" y="1"/>
                  </a:cubicBezTo>
                  <a:cubicBezTo>
                    <a:pt x="825" y="1"/>
                    <a:pt x="811" y="10"/>
                    <a:pt x="800" y="23"/>
                  </a:cubicBezTo>
                  <a:lnTo>
                    <a:pt x="12" y="1193"/>
                  </a:lnTo>
                  <a:cubicBezTo>
                    <a:pt x="0" y="1210"/>
                    <a:pt x="0" y="1233"/>
                    <a:pt x="12" y="1251"/>
                  </a:cubicBezTo>
                  <a:cubicBezTo>
                    <a:pt x="22" y="1263"/>
                    <a:pt x="37" y="1270"/>
                    <a:pt x="53" y="1270"/>
                  </a:cubicBezTo>
                  <a:lnTo>
                    <a:pt x="63" y="1270"/>
                  </a:lnTo>
                  <a:lnTo>
                    <a:pt x="1463" y="890"/>
                  </a:lnTo>
                  <a:cubicBezTo>
                    <a:pt x="1481" y="884"/>
                    <a:pt x="1493" y="872"/>
                    <a:pt x="1499" y="856"/>
                  </a:cubicBezTo>
                  <a:cubicBezTo>
                    <a:pt x="1505" y="841"/>
                    <a:pt x="1503" y="823"/>
                    <a:pt x="1491" y="810"/>
                  </a:cubicBezTo>
                  <a:lnTo>
                    <a:pt x="881" y="22"/>
                  </a:lnTo>
                  <a:cubicBezTo>
                    <a:pt x="873" y="9"/>
                    <a:pt x="860" y="1"/>
                    <a:pt x="8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0"/>
            <p:cNvSpPr/>
            <p:nvPr/>
          </p:nvSpPr>
          <p:spPr>
            <a:xfrm>
              <a:off x="5214515" y="3066676"/>
              <a:ext cx="275259" cy="572274"/>
            </a:xfrm>
            <a:custGeom>
              <a:avLst/>
              <a:gdLst/>
              <a:ahLst/>
              <a:cxnLst/>
              <a:rect l="l" t="t" r="r" b="b"/>
              <a:pathLst>
                <a:path w="3206" h="6665" extrusionOk="0">
                  <a:moveTo>
                    <a:pt x="2224" y="0"/>
                  </a:moveTo>
                  <a:cubicBezTo>
                    <a:pt x="2139" y="0"/>
                    <a:pt x="2071" y="174"/>
                    <a:pt x="2085" y="307"/>
                  </a:cubicBezTo>
                  <a:cubicBezTo>
                    <a:pt x="2108" y="512"/>
                    <a:pt x="2220" y="852"/>
                    <a:pt x="2286" y="1170"/>
                  </a:cubicBezTo>
                  <a:cubicBezTo>
                    <a:pt x="2324" y="1347"/>
                    <a:pt x="2486" y="1875"/>
                    <a:pt x="2486" y="1875"/>
                  </a:cubicBezTo>
                  <a:cubicBezTo>
                    <a:pt x="2486" y="1875"/>
                    <a:pt x="1783" y="1117"/>
                    <a:pt x="1550" y="861"/>
                  </a:cubicBezTo>
                  <a:cubicBezTo>
                    <a:pt x="1381" y="676"/>
                    <a:pt x="1203" y="504"/>
                    <a:pt x="1108" y="504"/>
                  </a:cubicBezTo>
                  <a:cubicBezTo>
                    <a:pt x="1073" y="504"/>
                    <a:pt x="1050" y="527"/>
                    <a:pt x="1042" y="581"/>
                  </a:cubicBezTo>
                  <a:cubicBezTo>
                    <a:pt x="1016" y="784"/>
                    <a:pt x="1244" y="1116"/>
                    <a:pt x="1374" y="1243"/>
                  </a:cubicBezTo>
                  <a:cubicBezTo>
                    <a:pt x="1503" y="1369"/>
                    <a:pt x="1971" y="2061"/>
                    <a:pt x="1971" y="2061"/>
                  </a:cubicBezTo>
                  <a:lnTo>
                    <a:pt x="2162" y="2591"/>
                  </a:lnTo>
                  <a:cubicBezTo>
                    <a:pt x="2162" y="2591"/>
                    <a:pt x="1645" y="2103"/>
                    <a:pt x="1440" y="1875"/>
                  </a:cubicBezTo>
                  <a:cubicBezTo>
                    <a:pt x="1248" y="1660"/>
                    <a:pt x="862" y="1268"/>
                    <a:pt x="712" y="1268"/>
                  </a:cubicBezTo>
                  <a:cubicBezTo>
                    <a:pt x="702" y="1268"/>
                    <a:pt x="694" y="1269"/>
                    <a:pt x="687" y="1272"/>
                  </a:cubicBezTo>
                  <a:cubicBezTo>
                    <a:pt x="560" y="1325"/>
                    <a:pt x="585" y="1526"/>
                    <a:pt x="687" y="1654"/>
                  </a:cubicBezTo>
                  <a:cubicBezTo>
                    <a:pt x="789" y="1781"/>
                    <a:pt x="1107" y="2099"/>
                    <a:pt x="1209" y="2252"/>
                  </a:cubicBezTo>
                  <a:cubicBezTo>
                    <a:pt x="1310" y="2405"/>
                    <a:pt x="1811" y="2951"/>
                    <a:pt x="1811" y="2951"/>
                  </a:cubicBezTo>
                  <a:cubicBezTo>
                    <a:pt x="1811" y="2951"/>
                    <a:pt x="1509" y="2849"/>
                    <a:pt x="1175" y="2749"/>
                  </a:cubicBezTo>
                  <a:cubicBezTo>
                    <a:pt x="840" y="2649"/>
                    <a:pt x="259" y="2447"/>
                    <a:pt x="183" y="2369"/>
                  </a:cubicBezTo>
                  <a:cubicBezTo>
                    <a:pt x="162" y="2348"/>
                    <a:pt x="139" y="2338"/>
                    <a:pt x="116" y="2338"/>
                  </a:cubicBezTo>
                  <a:cubicBezTo>
                    <a:pt x="53" y="2338"/>
                    <a:pt x="0" y="2416"/>
                    <a:pt x="55" y="2547"/>
                  </a:cubicBezTo>
                  <a:cubicBezTo>
                    <a:pt x="128" y="2725"/>
                    <a:pt x="283" y="2700"/>
                    <a:pt x="538" y="2827"/>
                  </a:cubicBezTo>
                  <a:cubicBezTo>
                    <a:pt x="713" y="2917"/>
                    <a:pt x="884" y="3017"/>
                    <a:pt x="1046" y="3129"/>
                  </a:cubicBezTo>
                  <a:cubicBezTo>
                    <a:pt x="1046" y="3129"/>
                    <a:pt x="444" y="3632"/>
                    <a:pt x="317" y="4043"/>
                  </a:cubicBezTo>
                  <a:cubicBezTo>
                    <a:pt x="192" y="4454"/>
                    <a:pt x="622" y="4927"/>
                    <a:pt x="700" y="5310"/>
                  </a:cubicBezTo>
                  <a:cubicBezTo>
                    <a:pt x="775" y="5692"/>
                    <a:pt x="1378" y="6665"/>
                    <a:pt x="1378" y="6665"/>
                  </a:cubicBezTo>
                  <a:lnTo>
                    <a:pt x="2081" y="5251"/>
                  </a:lnTo>
                  <a:lnTo>
                    <a:pt x="1284" y="4131"/>
                  </a:lnTo>
                  <a:cubicBezTo>
                    <a:pt x="1284" y="4131"/>
                    <a:pt x="3102" y="2523"/>
                    <a:pt x="3154" y="2265"/>
                  </a:cubicBezTo>
                  <a:cubicBezTo>
                    <a:pt x="3206" y="2008"/>
                    <a:pt x="2780" y="1366"/>
                    <a:pt x="2365" y="180"/>
                  </a:cubicBezTo>
                  <a:cubicBezTo>
                    <a:pt x="2320" y="50"/>
                    <a:pt x="2270" y="0"/>
                    <a:pt x="22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0"/>
            <p:cNvSpPr/>
            <p:nvPr/>
          </p:nvSpPr>
          <p:spPr>
            <a:xfrm>
              <a:off x="5210566" y="3062039"/>
              <a:ext cx="281527" cy="580860"/>
            </a:xfrm>
            <a:custGeom>
              <a:avLst/>
              <a:gdLst/>
              <a:ahLst/>
              <a:cxnLst/>
              <a:rect l="l" t="t" r="r" b="b"/>
              <a:pathLst>
                <a:path w="3279" h="6765" extrusionOk="0">
                  <a:moveTo>
                    <a:pt x="2268" y="106"/>
                  </a:moveTo>
                  <a:cubicBezTo>
                    <a:pt x="2288" y="106"/>
                    <a:pt x="2325" y="143"/>
                    <a:pt x="2363" y="252"/>
                  </a:cubicBezTo>
                  <a:cubicBezTo>
                    <a:pt x="2551" y="791"/>
                    <a:pt x="2739" y="1211"/>
                    <a:pt x="2890" y="1549"/>
                  </a:cubicBezTo>
                  <a:cubicBezTo>
                    <a:pt x="3056" y="1919"/>
                    <a:pt x="3176" y="2187"/>
                    <a:pt x="3150" y="2312"/>
                  </a:cubicBezTo>
                  <a:cubicBezTo>
                    <a:pt x="3114" y="2486"/>
                    <a:pt x="1994" y="3532"/>
                    <a:pt x="1297" y="4150"/>
                  </a:cubicBezTo>
                  <a:cubicBezTo>
                    <a:pt x="1278" y="4166"/>
                    <a:pt x="1275" y="4195"/>
                    <a:pt x="1290" y="4216"/>
                  </a:cubicBezTo>
                  <a:lnTo>
                    <a:pt x="2071" y="5308"/>
                  </a:lnTo>
                  <a:lnTo>
                    <a:pt x="1420" y="6612"/>
                  </a:lnTo>
                  <a:cubicBezTo>
                    <a:pt x="1277" y="6375"/>
                    <a:pt x="857" y="5660"/>
                    <a:pt x="796" y="5352"/>
                  </a:cubicBezTo>
                  <a:cubicBezTo>
                    <a:pt x="767" y="5204"/>
                    <a:pt x="689" y="5049"/>
                    <a:pt x="606" y="4885"/>
                  </a:cubicBezTo>
                  <a:cubicBezTo>
                    <a:pt x="474" y="4621"/>
                    <a:pt x="336" y="4349"/>
                    <a:pt x="410" y="4109"/>
                  </a:cubicBezTo>
                  <a:cubicBezTo>
                    <a:pt x="531" y="3717"/>
                    <a:pt x="1118" y="3224"/>
                    <a:pt x="1123" y="3220"/>
                  </a:cubicBezTo>
                  <a:cubicBezTo>
                    <a:pt x="1137" y="3211"/>
                    <a:pt x="1143" y="3196"/>
                    <a:pt x="1143" y="3179"/>
                  </a:cubicBezTo>
                  <a:cubicBezTo>
                    <a:pt x="1140" y="3164"/>
                    <a:pt x="1132" y="3149"/>
                    <a:pt x="1120" y="3140"/>
                  </a:cubicBezTo>
                  <a:cubicBezTo>
                    <a:pt x="955" y="3028"/>
                    <a:pt x="783" y="2925"/>
                    <a:pt x="606" y="2835"/>
                  </a:cubicBezTo>
                  <a:cubicBezTo>
                    <a:pt x="518" y="2791"/>
                    <a:pt x="438" y="2763"/>
                    <a:pt x="376" y="2741"/>
                  </a:cubicBezTo>
                  <a:cubicBezTo>
                    <a:pt x="254" y="2698"/>
                    <a:pt x="188" y="2676"/>
                    <a:pt x="148" y="2579"/>
                  </a:cubicBezTo>
                  <a:cubicBezTo>
                    <a:pt x="117" y="2499"/>
                    <a:pt x="132" y="2455"/>
                    <a:pt x="149" y="2442"/>
                  </a:cubicBezTo>
                  <a:cubicBezTo>
                    <a:pt x="154" y="2440"/>
                    <a:pt x="158" y="2439"/>
                    <a:pt x="163" y="2439"/>
                  </a:cubicBezTo>
                  <a:cubicBezTo>
                    <a:pt x="173" y="2439"/>
                    <a:pt x="183" y="2445"/>
                    <a:pt x="193" y="2458"/>
                  </a:cubicBezTo>
                  <a:cubicBezTo>
                    <a:pt x="295" y="2566"/>
                    <a:pt x="1020" y="2797"/>
                    <a:pt x="1209" y="2854"/>
                  </a:cubicBezTo>
                  <a:cubicBezTo>
                    <a:pt x="1540" y="2955"/>
                    <a:pt x="1840" y="3053"/>
                    <a:pt x="1844" y="3055"/>
                  </a:cubicBezTo>
                  <a:cubicBezTo>
                    <a:pt x="1849" y="3057"/>
                    <a:pt x="1855" y="3057"/>
                    <a:pt x="1860" y="3057"/>
                  </a:cubicBezTo>
                  <a:cubicBezTo>
                    <a:pt x="1877" y="3057"/>
                    <a:pt x="1893" y="3049"/>
                    <a:pt x="1903" y="3036"/>
                  </a:cubicBezTo>
                  <a:cubicBezTo>
                    <a:pt x="1916" y="3016"/>
                    <a:pt x="1912" y="2991"/>
                    <a:pt x="1897" y="2974"/>
                  </a:cubicBezTo>
                  <a:cubicBezTo>
                    <a:pt x="1891" y="2969"/>
                    <a:pt x="1396" y="2428"/>
                    <a:pt x="1299" y="2281"/>
                  </a:cubicBezTo>
                  <a:cubicBezTo>
                    <a:pt x="1235" y="2185"/>
                    <a:pt x="1094" y="2034"/>
                    <a:pt x="970" y="1898"/>
                  </a:cubicBezTo>
                  <a:cubicBezTo>
                    <a:pt x="889" y="1812"/>
                    <a:pt x="814" y="1728"/>
                    <a:pt x="776" y="1680"/>
                  </a:cubicBezTo>
                  <a:cubicBezTo>
                    <a:pt x="717" y="1606"/>
                    <a:pt x="689" y="1504"/>
                    <a:pt x="705" y="1437"/>
                  </a:cubicBezTo>
                  <a:cubicBezTo>
                    <a:pt x="712" y="1407"/>
                    <a:pt x="730" y="1387"/>
                    <a:pt x="755" y="1375"/>
                  </a:cubicBezTo>
                  <a:cubicBezTo>
                    <a:pt x="758" y="1374"/>
                    <a:pt x="761" y="1373"/>
                    <a:pt x="765" y="1373"/>
                  </a:cubicBezTo>
                  <a:cubicBezTo>
                    <a:pt x="843" y="1373"/>
                    <a:pt x="1126" y="1599"/>
                    <a:pt x="1452" y="1964"/>
                  </a:cubicBezTo>
                  <a:cubicBezTo>
                    <a:pt x="1655" y="2193"/>
                    <a:pt x="2155" y="2664"/>
                    <a:pt x="2177" y="2685"/>
                  </a:cubicBezTo>
                  <a:cubicBezTo>
                    <a:pt x="2188" y="2694"/>
                    <a:pt x="2201" y="2699"/>
                    <a:pt x="2214" y="2699"/>
                  </a:cubicBezTo>
                  <a:cubicBezTo>
                    <a:pt x="2223" y="2699"/>
                    <a:pt x="2232" y="2696"/>
                    <a:pt x="2241" y="2691"/>
                  </a:cubicBezTo>
                  <a:cubicBezTo>
                    <a:pt x="2260" y="2678"/>
                    <a:pt x="2267" y="2654"/>
                    <a:pt x="2260" y="2632"/>
                  </a:cubicBezTo>
                  <a:lnTo>
                    <a:pt x="2068" y="2101"/>
                  </a:lnTo>
                  <a:lnTo>
                    <a:pt x="2064" y="2090"/>
                  </a:lnTo>
                  <a:cubicBezTo>
                    <a:pt x="2043" y="2063"/>
                    <a:pt x="1592" y="1394"/>
                    <a:pt x="1459" y="1264"/>
                  </a:cubicBezTo>
                  <a:cubicBezTo>
                    <a:pt x="1336" y="1145"/>
                    <a:pt x="1118" y="825"/>
                    <a:pt x="1143" y="645"/>
                  </a:cubicBezTo>
                  <a:cubicBezTo>
                    <a:pt x="1146" y="620"/>
                    <a:pt x="1151" y="613"/>
                    <a:pt x="1153" y="613"/>
                  </a:cubicBezTo>
                  <a:cubicBezTo>
                    <a:pt x="1154" y="612"/>
                    <a:pt x="1156" y="612"/>
                    <a:pt x="1159" y="612"/>
                  </a:cubicBezTo>
                  <a:cubicBezTo>
                    <a:pt x="1184" y="612"/>
                    <a:pt x="1279" y="643"/>
                    <a:pt x="1563" y="953"/>
                  </a:cubicBezTo>
                  <a:cubicBezTo>
                    <a:pt x="1791" y="1207"/>
                    <a:pt x="2491" y="1960"/>
                    <a:pt x="2498" y="1967"/>
                  </a:cubicBezTo>
                  <a:cubicBezTo>
                    <a:pt x="2508" y="1977"/>
                    <a:pt x="2522" y="1982"/>
                    <a:pt x="2535" y="1982"/>
                  </a:cubicBezTo>
                  <a:cubicBezTo>
                    <a:pt x="2544" y="1982"/>
                    <a:pt x="2552" y="1980"/>
                    <a:pt x="2560" y="1976"/>
                  </a:cubicBezTo>
                  <a:cubicBezTo>
                    <a:pt x="2581" y="1963"/>
                    <a:pt x="2590" y="1939"/>
                    <a:pt x="2582" y="1917"/>
                  </a:cubicBezTo>
                  <a:cubicBezTo>
                    <a:pt x="2581" y="1911"/>
                    <a:pt x="2419" y="1388"/>
                    <a:pt x="2382" y="1217"/>
                  </a:cubicBezTo>
                  <a:cubicBezTo>
                    <a:pt x="2353" y="1083"/>
                    <a:pt x="2317" y="946"/>
                    <a:pt x="2282" y="813"/>
                  </a:cubicBezTo>
                  <a:cubicBezTo>
                    <a:pt x="2236" y="636"/>
                    <a:pt x="2193" y="471"/>
                    <a:pt x="2182" y="356"/>
                  </a:cubicBezTo>
                  <a:cubicBezTo>
                    <a:pt x="2168" y="243"/>
                    <a:pt x="2226" y="116"/>
                    <a:pt x="2266" y="106"/>
                  </a:cubicBezTo>
                  <a:cubicBezTo>
                    <a:pt x="2266" y="106"/>
                    <a:pt x="2267" y="106"/>
                    <a:pt x="2268" y="106"/>
                  </a:cubicBezTo>
                  <a:close/>
                  <a:moveTo>
                    <a:pt x="2265" y="0"/>
                  </a:moveTo>
                  <a:cubicBezTo>
                    <a:pt x="2256" y="0"/>
                    <a:pt x="2248" y="1"/>
                    <a:pt x="2241" y="3"/>
                  </a:cubicBezTo>
                  <a:cubicBezTo>
                    <a:pt x="2130" y="28"/>
                    <a:pt x="2062" y="216"/>
                    <a:pt x="2078" y="362"/>
                  </a:cubicBezTo>
                  <a:cubicBezTo>
                    <a:pt x="2093" y="486"/>
                    <a:pt x="2137" y="656"/>
                    <a:pt x="2183" y="834"/>
                  </a:cubicBezTo>
                  <a:cubicBezTo>
                    <a:pt x="2218" y="965"/>
                    <a:pt x="2254" y="1101"/>
                    <a:pt x="2280" y="1233"/>
                  </a:cubicBezTo>
                  <a:cubicBezTo>
                    <a:pt x="2302" y="1339"/>
                    <a:pt x="2369" y="1565"/>
                    <a:pt x="2419" y="1733"/>
                  </a:cubicBezTo>
                  <a:cubicBezTo>
                    <a:pt x="2199" y="1496"/>
                    <a:pt x="1797" y="1059"/>
                    <a:pt x="1632" y="880"/>
                  </a:cubicBezTo>
                  <a:cubicBezTo>
                    <a:pt x="1351" y="571"/>
                    <a:pt x="1227" y="504"/>
                    <a:pt x="1154" y="504"/>
                  </a:cubicBezTo>
                  <a:cubicBezTo>
                    <a:pt x="1141" y="504"/>
                    <a:pt x="1129" y="506"/>
                    <a:pt x="1119" y="510"/>
                  </a:cubicBezTo>
                  <a:cubicBezTo>
                    <a:pt x="1087" y="519"/>
                    <a:pt x="1048" y="547"/>
                    <a:pt x="1038" y="626"/>
                  </a:cubicBezTo>
                  <a:cubicBezTo>
                    <a:pt x="1008" y="855"/>
                    <a:pt x="1247" y="1196"/>
                    <a:pt x="1381" y="1329"/>
                  </a:cubicBezTo>
                  <a:cubicBezTo>
                    <a:pt x="1502" y="1445"/>
                    <a:pt x="1927" y="2072"/>
                    <a:pt x="1969" y="2135"/>
                  </a:cubicBezTo>
                  <a:lnTo>
                    <a:pt x="2087" y="2456"/>
                  </a:lnTo>
                  <a:cubicBezTo>
                    <a:pt x="1918" y="2294"/>
                    <a:pt x="1654" y="2039"/>
                    <a:pt x="1523" y="1892"/>
                  </a:cubicBezTo>
                  <a:cubicBezTo>
                    <a:pt x="1350" y="1697"/>
                    <a:pt x="947" y="1269"/>
                    <a:pt x="752" y="1269"/>
                  </a:cubicBezTo>
                  <a:cubicBezTo>
                    <a:pt x="738" y="1269"/>
                    <a:pt x="724" y="1271"/>
                    <a:pt x="712" y="1276"/>
                  </a:cubicBezTo>
                  <a:cubicBezTo>
                    <a:pt x="658" y="1300"/>
                    <a:pt x="621" y="1344"/>
                    <a:pt x="605" y="1406"/>
                  </a:cubicBezTo>
                  <a:cubicBezTo>
                    <a:pt x="578" y="1504"/>
                    <a:pt x="614" y="1637"/>
                    <a:pt x="693" y="1737"/>
                  </a:cubicBezTo>
                  <a:cubicBezTo>
                    <a:pt x="734" y="1789"/>
                    <a:pt x="812" y="1873"/>
                    <a:pt x="894" y="1961"/>
                  </a:cubicBezTo>
                  <a:cubicBezTo>
                    <a:pt x="1016" y="2094"/>
                    <a:pt x="1153" y="2243"/>
                    <a:pt x="1212" y="2331"/>
                  </a:cubicBezTo>
                  <a:cubicBezTo>
                    <a:pt x="1284" y="2437"/>
                    <a:pt x="1536" y="2722"/>
                    <a:pt x="1694" y="2896"/>
                  </a:cubicBezTo>
                  <a:cubicBezTo>
                    <a:pt x="1576" y="2859"/>
                    <a:pt x="1409" y="2806"/>
                    <a:pt x="1237" y="2754"/>
                  </a:cubicBezTo>
                  <a:cubicBezTo>
                    <a:pt x="835" y="2633"/>
                    <a:pt x="323" y="2446"/>
                    <a:pt x="266" y="2386"/>
                  </a:cubicBezTo>
                  <a:cubicBezTo>
                    <a:pt x="236" y="2355"/>
                    <a:pt x="199" y="2339"/>
                    <a:pt x="163" y="2339"/>
                  </a:cubicBezTo>
                  <a:cubicBezTo>
                    <a:pt x="140" y="2339"/>
                    <a:pt x="117" y="2345"/>
                    <a:pt x="96" y="2359"/>
                  </a:cubicBezTo>
                  <a:cubicBezTo>
                    <a:pt x="43" y="2395"/>
                    <a:pt x="0" y="2483"/>
                    <a:pt x="58" y="2617"/>
                  </a:cubicBezTo>
                  <a:cubicBezTo>
                    <a:pt x="114" y="2756"/>
                    <a:pt x="216" y="2791"/>
                    <a:pt x="345" y="2835"/>
                  </a:cubicBezTo>
                  <a:cubicBezTo>
                    <a:pt x="409" y="2857"/>
                    <a:pt x="481" y="2881"/>
                    <a:pt x="563" y="2924"/>
                  </a:cubicBezTo>
                  <a:cubicBezTo>
                    <a:pt x="718" y="3002"/>
                    <a:pt x="870" y="3089"/>
                    <a:pt x="1013" y="3185"/>
                  </a:cubicBezTo>
                  <a:cubicBezTo>
                    <a:pt x="863" y="3317"/>
                    <a:pt x="428" y="3724"/>
                    <a:pt x="319" y="4078"/>
                  </a:cubicBezTo>
                  <a:cubicBezTo>
                    <a:pt x="233" y="4356"/>
                    <a:pt x="379" y="4648"/>
                    <a:pt x="519" y="4928"/>
                  </a:cubicBezTo>
                  <a:cubicBezTo>
                    <a:pt x="599" y="5086"/>
                    <a:pt x="672" y="5234"/>
                    <a:pt x="700" y="5370"/>
                  </a:cubicBezTo>
                  <a:cubicBezTo>
                    <a:pt x="777" y="5756"/>
                    <a:pt x="1359" y="6699"/>
                    <a:pt x="1384" y="6741"/>
                  </a:cubicBezTo>
                  <a:cubicBezTo>
                    <a:pt x="1393" y="6755"/>
                    <a:pt x="1409" y="6764"/>
                    <a:pt x="1426" y="6764"/>
                  </a:cubicBezTo>
                  <a:lnTo>
                    <a:pt x="1426" y="6763"/>
                  </a:lnTo>
                  <a:cubicBezTo>
                    <a:pt x="1445" y="6763"/>
                    <a:pt x="1461" y="6751"/>
                    <a:pt x="1468" y="6735"/>
                  </a:cubicBezTo>
                  <a:lnTo>
                    <a:pt x="2173" y="5321"/>
                  </a:lnTo>
                  <a:cubicBezTo>
                    <a:pt x="2182" y="5305"/>
                    <a:pt x="2180" y="5285"/>
                    <a:pt x="2168" y="5270"/>
                  </a:cubicBezTo>
                  <a:lnTo>
                    <a:pt x="1395" y="4191"/>
                  </a:lnTo>
                  <a:cubicBezTo>
                    <a:pt x="1694" y="3926"/>
                    <a:pt x="3197" y="2582"/>
                    <a:pt x="3246" y="2327"/>
                  </a:cubicBezTo>
                  <a:cubicBezTo>
                    <a:pt x="3278" y="2169"/>
                    <a:pt x="3165" y="1919"/>
                    <a:pt x="2979" y="1503"/>
                  </a:cubicBezTo>
                  <a:cubicBezTo>
                    <a:pt x="2829" y="1167"/>
                    <a:pt x="2641" y="750"/>
                    <a:pt x="2454" y="213"/>
                  </a:cubicBezTo>
                  <a:cubicBezTo>
                    <a:pt x="2393" y="41"/>
                    <a:pt x="2321" y="0"/>
                    <a:pt x="22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0"/>
            <p:cNvSpPr/>
            <p:nvPr/>
          </p:nvSpPr>
          <p:spPr>
            <a:xfrm>
              <a:off x="5298999" y="3330957"/>
              <a:ext cx="57954" cy="39325"/>
            </a:xfrm>
            <a:custGeom>
              <a:avLst/>
              <a:gdLst/>
              <a:ahLst/>
              <a:cxnLst/>
              <a:rect l="l" t="t" r="r" b="b"/>
              <a:pathLst>
                <a:path w="675" h="458" extrusionOk="0">
                  <a:moveTo>
                    <a:pt x="57" y="0"/>
                  </a:moveTo>
                  <a:cubicBezTo>
                    <a:pt x="40" y="0"/>
                    <a:pt x="25" y="8"/>
                    <a:pt x="15" y="23"/>
                  </a:cubicBezTo>
                  <a:cubicBezTo>
                    <a:pt x="1" y="47"/>
                    <a:pt x="5" y="79"/>
                    <a:pt x="30" y="92"/>
                  </a:cubicBezTo>
                  <a:lnTo>
                    <a:pt x="590" y="450"/>
                  </a:lnTo>
                  <a:cubicBezTo>
                    <a:pt x="599" y="456"/>
                    <a:pt x="608" y="458"/>
                    <a:pt x="617" y="458"/>
                  </a:cubicBezTo>
                  <a:cubicBezTo>
                    <a:pt x="634" y="458"/>
                    <a:pt x="649" y="450"/>
                    <a:pt x="659" y="436"/>
                  </a:cubicBezTo>
                  <a:cubicBezTo>
                    <a:pt x="674" y="412"/>
                    <a:pt x="668" y="381"/>
                    <a:pt x="645" y="366"/>
                  </a:cubicBezTo>
                  <a:lnTo>
                    <a:pt x="85" y="8"/>
                  </a:lnTo>
                  <a:cubicBezTo>
                    <a:pt x="76" y="3"/>
                    <a:pt x="66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0"/>
            <p:cNvSpPr/>
            <p:nvPr/>
          </p:nvSpPr>
          <p:spPr>
            <a:xfrm>
              <a:off x="5422461" y="3223544"/>
              <a:ext cx="25586" cy="52977"/>
            </a:xfrm>
            <a:custGeom>
              <a:avLst/>
              <a:gdLst/>
              <a:ahLst/>
              <a:cxnLst/>
              <a:rect l="l" t="t" r="r" b="b"/>
              <a:pathLst>
                <a:path w="298" h="617" extrusionOk="0">
                  <a:moveTo>
                    <a:pt x="59" y="1"/>
                  </a:moveTo>
                  <a:cubicBezTo>
                    <a:pt x="49" y="1"/>
                    <a:pt x="39" y="4"/>
                    <a:pt x="30" y="11"/>
                  </a:cubicBezTo>
                  <a:cubicBezTo>
                    <a:pt x="5" y="27"/>
                    <a:pt x="1" y="58"/>
                    <a:pt x="17" y="80"/>
                  </a:cubicBezTo>
                  <a:cubicBezTo>
                    <a:pt x="104" y="200"/>
                    <a:pt x="195" y="357"/>
                    <a:pt x="195" y="388"/>
                  </a:cubicBezTo>
                  <a:cubicBezTo>
                    <a:pt x="191" y="441"/>
                    <a:pt x="172" y="493"/>
                    <a:pt x="142" y="537"/>
                  </a:cubicBezTo>
                  <a:cubicBezTo>
                    <a:pt x="128" y="561"/>
                    <a:pt x="134" y="593"/>
                    <a:pt x="157" y="608"/>
                  </a:cubicBezTo>
                  <a:cubicBezTo>
                    <a:pt x="166" y="615"/>
                    <a:pt x="176" y="617"/>
                    <a:pt x="185" y="617"/>
                  </a:cubicBezTo>
                  <a:cubicBezTo>
                    <a:pt x="201" y="617"/>
                    <a:pt x="218" y="609"/>
                    <a:pt x="226" y="595"/>
                  </a:cubicBezTo>
                  <a:cubicBezTo>
                    <a:pt x="266" y="537"/>
                    <a:pt x="290" y="469"/>
                    <a:pt x="297" y="396"/>
                  </a:cubicBezTo>
                  <a:cubicBezTo>
                    <a:pt x="297" y="309"/>
                    <a:pt x="145" y="88"/>
                    <a:pt x="100" y="23"/>
                  </a:cubicBezTo>
                  <a:cubicBezTo>
                    <a:pt x="90" y="9"/>
                    <a:pt x="75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0"/>
            <p:cNvSpPr/>
            <p:nvPr/>
          </p:nvSpPr>
          <p:spPr>
            <a:xfrm>
              <a:off x="5394643" y="3285107"/>
              <a:ext cx="13480" cy="35633"/>
            </a:xfrm>
            <a:custGeom>
              <a:avLst/>
              <a:gdLst/>
              <a:ahLst/>
              <a:cxnLst/>
              <a:rect l="l" t="t" r="r" b="b"/>
              <a:pathLst>
                <a:path w="157" h="415" extrusionOk="0">
                  <a:moveTo>
                    <a:pt x="62" y="1"/>
                  </a:moveTo>
                  <a:cubicBezTo>
                    <a:pt x="55" y="1"/>
                    <a:pt x="49" y="2"/>
                    <a:pt x="42" y="4"/>
                  </a:cubicBezTo>
                  <a:cubicBezTo>
                    <a:pt x="18" y="16"/>
                    <a:pt x="5" y="46"/>
                    <a:pt x="17" y="71"/>
                  </a:cubicBezTo>
                  <a:cubicBezTo>
                    <a:pt x="54" y="158"/>
                    <a:pt x="54" y="256"/>
                    <a:pt x="13" y="342"/>
                  </a:cubicBezTo>
                  <a:cubicBezTo>
                    <a:pt x="1" y="365"/>
                    <a:pt x="11" y="396"/>
                    <a:pt x="38" y="408"/>
                  </a:cubicBezTo>
                  <a:cubicBezTo>
                    <a:pt x="42" y="411"/>
                    <a:pt x="51" y="414"/>
                    <a:pt x="58" y="414"/>
                  </a:cubicBezTo>
                  <a:cubicBezTo>
                    <a:pt x="76" y="414"/>
                    <a:pt x="95" y="402"/>
                    <a:pt x="104" y="382"/>
                  </a:cubicBezTo>
                  <a:cubicBezTo>
                    <a:pt x="155" y="271"/>
                    <a:pt x="157" y="143"/>
                    <a:pt x="108" y="31"/>
                  </a:cubicBezTo>
                  <a:cubicBezTo>
                    <a:pt x="101" y="12"/>
                    <a:pt x="82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0"/>
            <p:cNvSpPr/>
            <p:nvPr/>
          </p:nvSpPr>
          <p:spPr>
            <a:xfrm>
              <a:off x="5216919" y="3487911"/>
              <a:ext cx="395460" cy="300948"/>
            </a:xfrm>
            <a:custGeom>
              <a:avLst/>
              <a:gdLst/>
              <a:ahLst/>
              <a:cxnLst/>
              <a:rect l="l" t="t" r="r" b="b"/>
              <a:pathLst>
                <a:path w="4606" h="3505" extrusionOk="0">
                  <a:moveTo>
                    <a:pt x="1857" y="0"/>
                  </a:moveTo>
                  <a:lnTo>
                    <a:pt x="0" y="1095"/>
                  </a:lnTo>
                  <a:cubicBezTo>
                    <a:pt x="0" y="1095"/>
                    <a:pt x="1298" y="2747"/>
                    <a:pt x="1960" y="3181"/>
                  </a:cubicBezTo>
                  <a:cubicBezTo>
                    <a:pt x="2281" y="3391"/>
                    <a:pt x="2663" y="3505"/>
                    <a:pt x="3033" y="3505"/>
                  </a:cubicBezTo>
                  <a:cubicBezTo>
                    <a:pt x="3422" y="3505"/>
                    <a:pt x="3797" y="3378"/>
                    <a:pt x="4071" y="3104"/>
                  </a:cubicBezTo>
                  <a:cubicBezTo>
                    <a:pt x="4606" y="2571"/>
                    <a:pt x="4502" y="1053"/>
                    <a:pt x="3715" y="739"/>
                  </a:cubicBezTo>
                  <a:cubicBezTo>
                    <a:pt x="3206" y="531"/>
                    <a:pt x="1857" y="0"/>
                    <a:pt x="18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0"/>
            <p:cNvSpPr/>
            <p:nvPr/>
          </p:nvSpPr>
          <p:spPr>
            <a:xfrm>
              <a:off x="5212369" y="3483704"/>
              <a:ext cx="393313" cy="309363"/>
            </a:xfrm>
            <a:custGeom>
              <a:avLst/>
              <a:gdLst/>
              <a:ahLst/>
              <a:cxnLst/>
              <a:rect l="l" t="t" r="r" b="b"/>
              <a:pathLst>
                <a:path w="4581" h="3603" extrusionOk="0">
                  <a:moveTo>
                    <a:pt x="1913" y="105"/>
                  </a:moveTo>
                  <a:cubicBezTo>
                    <a:pt x="2094" y="176"/>
                    <a:pt x="3282" y="645"/>
                    <a:pt x="3748" y="833"/>
                  </a:cubicBezTo>
                  <a:cubicBezTo>
                    <a:pt x="4048" y="954"/>
                    <a:pt x="4271" y="1278"/>
                    <a:pt x="4364" y="1724"/>
                  </a:cubicBezTo>
                  <a:cubicBezTo>
                    <a:pt x="4476" y="2269"/>
                    <a:pt x="4361" y="2842"/>
                    <a:pt x="4087" y="3116"/>
                  </a:cubicBezTo>
                  <a:cubicBezTo>
                    <a:pt x="3830" y="3372"/>
                    <a:pt x="3464" y="3502"/>
                    <a:pt x="3076" y="3502"/>
                  </a:cubicBezTo>
                  <a:cubicBezTo>
                    <a:pt x="2728" y="3502"/>
                    <a:pt x="2361" y="3398"/>
                    <a:pt x="2038" y="3187"/>
                  </a:cubicBezTo>
                  <a:cubicBezTo>
                    <a:pt x="1450" y="2802"/>
                    <a:pt x="341" y="1424"/>
                    <a:pt x="127" y="1156"/>
                  </a:cubicBezTo>
                  <a:lnTo>
                    <a:pt x="1913" y="105"/>
                  </a:lnTo>
                  <a:close/>
                  <a:moveTo>
                    <a:pt x="1909" y="0"/>
                  </a:moveTo>
                  <a:cubicBezTo>
                    <a:pt x="1900" y="0"/>
                    <a:pt x="1891" y="2"/>
                    <a:pt x="1884" y="7"/>
                  </a:cubicBezTo>
                  <a:lnTo>
                    <a:pt x="27" y="1102"/>
                  </a:lnTo>
                  <a:cubicBezTo>
                    <a:pt x="15" y="1109"/>
                    <a:pt x="4" y="1119"/>
                    <a:pt x="3" y="1134"/>
                  </a:cubicBezTo>
                  <a:cubicBezTo>
                    <a:pt x="0" y="1149"/>
                    <a:pt x="3" y="1164"/>
                    <a:pt x="12" y="1175"/>
                  </a:cubicBezTo>
                  <a:cubicBezTo>
                    <a:pt x="65" y="1242"/>
                    <a:pt x="1322" y="2839"/>
                    <a:pt x="1984" y="3271"/>
                  </a:cubicBezTo>
                  <a:cubicBezTo>
                    <a:pt x="2323" y="3495"/>
                    <a:pt x="2707" y="3603"/>
                    <a:pt x="3076" y="3603"/>
                  </a:cubicBezTo>
                  <a:cubicBezTo>
                    <a:pt x="3490" y="3603"/>
                    <a:pt x="3883" y="3463"/>
                    <a:pt x="4159" y="3190"/>
                  </a:cubicBezTo>
                  <a:cubicBezTo>
                    <a:pt x="4457" y="2894"/>
                    <a:pt x="4580" y="2284"/>
                    <a:pt x="4463" y="1706"/>
                  </a:cubicBezTo>
                  <a:cubicBezTo>
                    <a:pt x="4364" y="1224"/>
                    <a:pt x="4118" y="875"/>
                    <a:pt x="3786" y="742"/>
                  </a:cubicBezTo>
                  <a:cubicBezTo>
                    <a:pt x="3284" y="536"/>
                    <a:pt x="1941" y="8"/>
                    <a:pt x="1928" y="4"/>
                  </a:cubicBezTo>
                  <a:cubicBezTo>
                    <a:pt x="1922" y="1"/>
                    <a:pt x="1915" y="0"/>
                    <a:pt x="19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2" name="Google Shape;472;p40"/>
          <p:cNvCxnSpPr/>
          <p:nvPr/>
        </p:nvCxnSpPr>
        <p:spPr>
          <a:xfrm>
            <a:off x="246035" y="1347605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" name="Google Shape;377;p40"/>
          <p:cNvGrpSpPr/>
          <p:nvPr/>
        </p:nvGrpSpPr>
        <p:grpSpPr>
          <a:xfrm>
            <a:off x="3097530" y="1181735"/>
            <a:ext cx="3534410" cy="3907790"/>
            <a:chOff x="4658418" y="1288832"/>
            <a:chExt cx="2523176" cy="2892107"/>
          </a:xfrm>
        </p:grpSpPr>
        <p:sp>
          <p:nvSpPr>
            <p:cNvPr id="11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376;p40"/>
          <p:cNvSpPr txBox="1"/>
          <p:nvPr/>
        </p:nvSpPr>
        <p:spPr>
          <a:xfrm>
            <a:off x="255815" y="1408583"/>
            <a:ext cx="3840600" cy="109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6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-From the subscriber profile the trainer can add a program</a:t>
            </a:r>
          </a:p>
        </p:txBody>
      </p:sp>
      <p:pic>
        <p:nvPicPr>
          <p:cNvPr id="6" name="image39.png"/>
          <p:cNvPicPr preferRelativeResize="0"/>
          <p:nvPr/>
        </p:nvPicPr>
        <p:blipFill>
          <a:blip r:embed="rId3"/>
          <a:srcRect l="4947" t="2067" r="5185" b="7468"/>
          <a:stretch>
            <a:fillRect/>
          </a:stretch>
        </p:blipFill>
        <p:spPr>
          <a:xfrm>
            <a:off x="4591685" y="1280160"/>
            <a:ext cx="1924685" cy="3417570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>
            <a:off x="5580380" y="4515485"/>
            <a:ext cx="215900" cy="75565"/>
          </a:xfrm>
          <a:prstGeom prst="leftArrow">
            <a:avLst/>
          </a:prstGeom>
          <a:solidFill>
            <a:srgbClr val="49CDFE"/>
          </a:solidFill>
          <a:ln>
            <a:solidFill>
              <a:srgbClr val="49CD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image54.png"/>
          <p:cNvPicPr preferRelativeResize="0"/>
          <p:nvPr/>
        </p:nvPicPr>
        <p:blipFill>
          <a:blip r:embed="rId4"/>
          <a:srcRect l="5993" t="8346" r="6611" b="6549"/>
          <a:stretch>
            <a:fillRect/>
          </a:stretch>
        </p:blipFill>
        <p:spPr>
          <a:xfrm>
            <a:off x="6821805" y="654685"/>
            <a:ext cx="1884680" cy="3422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AAEE">
            <a:alpha val="66000"/>
          </a:srgbClr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8"/>
          <p:cNvSpPr txBox="1">
            <a:spLocks noGrp="1"/>
          </p:cNvSpPr>
          <p:nvPr>
            <p:ph type="title"/>
          </p:nvPr>
        </p:nvSpPr>
        <p:spPr>
          <a:xfrm>
            <a:off x="1828800" y="1801495"/>
            <a:ext cx="5486400" cy="154051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000"/>
              <a:t>Idea And Motivations</a:t>
            </a:r>
            <a:r>
              <a:rPr lang="en-US" altLang="en-GB" sz="5400"/>
              <a:t> </a:t>
            </a:r>
            <a:r>
              <a:rPr lang="en-GB" sz="6000">
                <a:solidFill>
                  <a:srgbClr val="F8F8F8"/>
                </a:solidFill>
              </a:rPr>
              <a:t>!</a:t>
            </a:r>
          </a:p>
        </p:txBody>
      </p:sp>
      <p:cxnSp>
        <p:nvCxnSpPr>
          <p:cNvPr id="350" name="Google Shape;350;p38"/>
          <p:cNvCxnSpPr/>
          <p:nvPr/>
        </p:nvCxnSpPr>
        <p:spPr>
          <a:xfrm>
            <a:off x="2324700" y="3262663"/>
            <a:ext cx="4494600" cy="0"/>
          </a:xfrm>
          <a:prstGeom prst="straightConnector1">
            <a:avLst/>
          </a:prstGeom>
          <a:noFill/>
          <a:ln w="19050" cap="flat" cmpd="sng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1" name="Google Shape;351;p38"/>
          <p:cNvSpPr/>
          <p:nvPr/>
        </p:nvSpPr>
        <p:spPr>
          <a:xfrm>
            <a:off x="1306189" y="1068446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38"/>
          <p:cNvSpPr/>
          <p:nvPr/>
        </p:nvSpPr>
        <p:spPr>
          <a:xfrm rot="10800000">
            <a:off x="7193099" y="3546462"/>
            <a:ext cx="644700" cy="5286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 Box 2"/>
          <p:cNvSpPr txBox="1"/>
          <p:nvPr/>
        </p:nvSpPr>
        <p:spPr>
          <a:xfrm>
            <a:off x="3302000" y="2418080"/>
            <a:ext cx="254000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/>
              <a:t>  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3302000" y="2418080"/>
            <a:ext cx="254000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/>
              <a:t> </a:t>
            </a:r>
          </a:p>
        </p:txBody>
      </p:sp>
      <p:grpSp>
        <p:nvGrpSpPr>
          <p:cNvPr id="11734" name="Google Shape;11734;p84"/>
          <p:cNvGrpSpPr/>
          <p:nvPr/>
        </p:nvGrpSpPr>
        <p:grpSpPr>
          <a:xfrm>
            <a:off x="2606675" y="1682115"/>
            <a:ext cx="830580" cy="831850"/>
            <a:chOff x="2185372" y="1957799"/>
            <a:chExt cx="366664" cy="366981"/>
          </a:xfrm>
          <a:solidFill>
            <a:srgbClr val="49CDFE"/>
          </a:solidFill>
        </p:grpSpPr>
        <p:sp>
          <p:nvSpPr>
            <p:cNvPr id="11735" name="Google Shape;11735;p84"/>
            <p:cNvSpPr/>
            <p:nvPr/>
          </p:nvSpPr>
          <p:spPr>
            <a:xfrm>
              <a:off x="2228742" y="2000853"/>
              <a:ext cx="75082" cy="74226"/>
            </a:xfrm>
            <a:custGeom>
              <a:avLst/>
              <a:gdLst/>
              <a:ahLst/>
              <a:cxnLst/>
              <a:rect l="l" t="t" r="r" b="b"/>
              <a:pathLst>
                <a:path w="2370" h="2343" extrusionOk="0">
                  <a:moveTo>
                    <a:pt x="179" y="0"/>
                  </a:moveTo>
                  <a:cubicBezTo>
                    <a:pt x="135" y="0"/>
                    <a:pt x="90" y="15"/>
                    <a:pt x="60" y="45"/>
                  </a:cubicBezTo>
                  <a:cubicBezTo>
                    <a:pt x="1" y="104"/>
                    <a:pt x="1" y="223"/>
                    <a:pt x="60" y="283"/>
                  </a:cubicBezTo>
                  <a:lnTo>
                    <a:pt x="2072" y="2295"/>
                  </a:lnTo>
                  <a:cubicBezTo>
                    <a:pt x="2096" y="2331"/>
                    <a:pt x="2144" y="2343"/>
                    <a:pt x="2191" y="2343"/>
                  </a:cubicBezTo>
                  <a:cubicBezTo>
                    <a:pt x="2227" y="2343"/>
                    <a:pt x="2275" y="2331"/>
                    <a:pt x="2310" y="2295"/>
                  </a:cubicBezTo>
                  <a:cubicBezTo>
                    <a:pt x="2370" y="2235"/>
                    <a:pt x="2370" y="2116"/>
                    <a:pt x="2310" y="2057"/>
                  </a:cubicBezTo>
                  <a:lnTo>
                    <a:pt x="298" y="45"/>
                  </a:lnTo>
                  <a:cubicBezTo>
                    <a:pt x="269" y="15"/>
                    <a:pt x="224" y="0"/>
                    <a:pt x="179" y="0"/>
                  </a:cubicBezTo>
                  <a:close/>
                </a:path>
              </a:pathLst>
            </a:custGeom>
            <a:grpFill/>
            <a:ln>
              <a:solidFill>
                <a:srgbClr val="F8F8F8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6" name="Google Shape;11736;p84"/>
            <p:cNvSpPr/>
            <p:nvPr/>
          </p:nvSpPr>
          <p:spPr>
            <a:xfrm>
              <a:off x="2188001" y="2067159"/>
              <a:ext cx="98873" cy="35070"/>
            </a:xfrm>
            <a:custGeom>
              <a:avLst/>
              <a:gdLst/>
              <a:ahLst/>
              <a:cxnLst/>
              <a:rect l="l" t="t" r="r" b="b"/>
              <a:pathLst>
                <a:path w="3121" h="1107" extrusionOk="0">
                  <a:moveTo>
                    <a:pt x="188" y="1"/>
                  </a:moveTo>
                  <a:cubicBezTo>
                    <a:pt x="120" y="1"/>
                    <a:pt x="56" y="54"/>
                    <a:pt x="37" y="131"/>
                  </a:cubicBezTo>
                  <a:cubicBezTo>
                    <a:pt x="1" y="214"/>
                    <a:pt x="60" y="309"/>
                    <a:pt x="156" y="333"/>
                  </a:cubicBezTo>
                  <a:lnTo>
                    <a:pt x="2882" y="1107"/>
                  </a:lnTo>
                  <a:lnTo>
                    <a:pt x="2918" y="1107"/>
                  </a:lnTo>
                  <a:cubicBezTo>
                    <a:pt x="3001" y="1107"/>
                    <a:pt x="3073" y="1071"/>
                    <a:pt x="3085" y="988"/>
                  </a:cubicBezTo>
                  <a:cubicBezTo>
                    <a:pt x="3120" y="904"/>
                    <a:pt x="3061" y="809"/>
                    <a:pt x="2965" y="785"/>
                  </a:cubicBezTo>
                  <a:lnTo>
                    <a:pt x="239" y="11"/>
                  </a:lnTo>
                  <a:cubicBezTo>
                    <a:pt x="222" y="4"/>
                    <a:pt x="205" y="1"/>
                    <a:pt x="188" y="1"/>
                  </a:cubicBezTo>
                  <a:close/>
                </a:path>
              </a:pathLst>
            </a:custGeom>
            <a:grpFill/>
            <a:ln>
              <a:solidFill>
                <a:srgbClr val="F8F8F8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7" name="Google Shape;11737;p84"/>
            <p:cNvSpPr/>
            <p:nvPr/>
          </p:nvSpPr>
          <p:spPr>
            <a:xfrm>
              <a:off x="2185372" y="2119114"/>
              <a:ext cx="97733" cy="37066"/>
            </a:xfrm>
            <a:custGeom>
              <a:avLst/>
              <a:gdLst/>
              <a:ahLst/>
              <a:cxnLst/>
              <a:rect l="l" t="t" r="r" b="b"/>
              <a:pathLst>
                <a:path w="3085" h="1170" extrusionOk="0">
                  <a:moveTo>
                    <a:pt x="2872" y="1"/>
                  </a:moveTo>
                  <a:cubicBezTo>
                    <a:pt x="2863" y="1"/>
                    <a:pt x="2855" y="1"/>
                    <a:pt x="2846" y="3"/>
                  </a:cubicBezTo>
                  <a:lnTo>
                    <a:pt x="131" y="836"/>
                  </a:lnTo>
                  <a:cubicBezTo>
                    <a:pt x="48" y="872"/>
                    <a:pt x="0" y="955"/>
                    <a:pt x="12" y="1050"/>
                  </a:cubicBezTo>
                  <a:cubicBezTo>
                    <a:pt x="48" y="1122"/>
                    <a:pt x="108" y="1169"/>
                    <a:pt x="179" y="1169"/>
                  </a:cubicBezTo>
                  <a:cubicBezTo>
                    <a:pt x="191" y="1169"/>
                    <a:pt x="203" y="1169"/>
                    <a:pt x="227" y="1158"/>
                  </a:cubicBezTo>
                  <a:lnTo>
                    <a:pt x="2929" y="324"/>
                  </a:lnTo>
                  <a:cubicBezTo>
                    <a:pt x="3037" y="300"/>
                    <a:pt x="3084" y="217"/>
                    <a:pt x="3048" y="122"/>
                  </a:cubicBezTo>
                  <a:cubicBezTo>
                    <a:pt x="3027" y="47"/>
                    <a:pt x="2948" y="1"/>
                    <a:pt x="2872" y="1"/>
                  </a:cubicBezTo>
                  <a:close/>
                </a:path>
              </a:pathLst>
            </a:custGeom>
            <a:grpFill/>
            <a:ln>
              <a:solidFill>
                <a:srgbClr val="F8F8F8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8" name="Google Shape;11738;p84"/>
            <p:cNvSpPr/>
            <p:nvPr/>
          </p:nvSpPr>
          <p:spPr>
            <a:xfrm>
              <a:off x="2294763" y="1960587"/>
              <a:ext cx="36242" cy="97131"/>
            </a:xfrm>
            <a:custGeom>
              <a:avLst/>
              <a:gdLst/>
              <a:ahLst/>
              <a:cxnLst/>
              <a:rect l="l" t="t" r="r" b="b"/>
              <a:pathLst>
                <a:path w="1144" h="3066" extrusionOk="0">
                  <a:moveTo>
                    <a:pt x="185" y="1"/>
                  </a:moveTo>
                  <a:cubicBezTo>
                    <a:pt x="172" y="1"/>
                    <a:pt x="158" y="2"/>
                    <a:pt x="143" y="6"/>
                  </a:cubicBezTo>
                  <a:cubicBezTo>
                    <a:pt x="60" y="42"/>
                    <a:pt x="0" y="125"/>
                    <a:pt x="24" y="220"/>
                  </a:cubicBezTo>
                  <a:lnTo>
                    <a:pt x="798" y="2947"/>
                  </a:lnTo>
                  <a:cubicBezTo>
                    <a:pt x="822" y="3018"/>
                    <a:pt x="893" y="3066"/>
                    <a:pt x="965" y="3066"/>
                  </a:cubicBezTo>
                  <a:lnTo>
                    <a:pt x="1012" y="3066"/>
                  </a:lnTo>
                  <a:cubicBezTo>
                    <a:pt x="1096" y="3030"/>
                    <a:pt x="1143" y="2947"/>
                    <a:pt x="1131" y="2852"/>
                  </a:cubicBezTo>
                  <a:lnTo>
                    <a:pt x="357" y="125"/>
                  </a:lnTo>
                  <a:cubicBezTo>
                    <a:pt x="327" y="54"/>
                    <a:pt x="262" y="1"/>
                    <a:pt x="185" y="1"/>
                  </a:cubicBezTo>
                  <a:close/>
                </a:path>
              </a:pathLst>
            </a:custGeom>
            <a:grpFill/>
            <a:ln>
              <a:solidFill>
                <a:srgbClr val="F8F8F8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9" name="Google Shape;11739;p84"/>
            <p:cNvSpPr/>
            <p:nvPr/>
          </p:nvSpPr>
          <p:spPr>
            <a:xfrm>
              <a:off x="2346433" y="1957799"/>
              <a:ext cx="38491" cy="96909"/>
            </a:xfrm>
            <a:custGeom>
              <a:avLst/>
              <a:gdLst/>
              <a:ahLst/>
              <a:cxnLst/>
              <a:rect l="l" t="t" r="r" b="b"/>
              <a:pathLst>
                <a:path w="1215" h="3059" extrusionOk="0">
                  <a:moveTo>
                    <a:pt x="1021" y="0"/>
                  </a:moveTo>
                  <a:cubicBezTo>
                    <a:pt x="953" y="0"/>
                    <a:pt x="889" y="54"/>
                    <a:pt x="870" y="130"/>
                  </a:cubicBezTo>
                  <a:lnTo>
                    <a:pt x="36" y="2832"/>
                  </a:lnTo>
                  <a:cubicBezTo>
                    <a:pt x="0" y="2928"/>
                    <a:pt x="60" y="3011"/>
                    <a:pt x="155" y="3047"/>
                  </a:cubicBezTo>
                  <a:cubicBezTo>
                    <a:pt x="167" y="3047"/>
                    <a:pt x="179" y="3059"/>
                    <a:pt x="203" y="3059"/>
                  </a:cubicBezTo>
                  <a:cubicBezTo>
                    <a:pt x="274" y="3059"/>
                    <a:pt x="334" y="3011"/>
                    <a:pt x="358" y="2940"/>
                  </a:cubicBezTo>
                  <a:lnTo>
                    <a:pt x="1191" y="237"/>
                  </a:lnTo>
                  <a:cubicBezTo>
                    <a:pt x="1215" y="130"/>
                    <a:pt x="1167" y="23"/>
                    <a:pt x="1072" y="11"/>
                  </a:cubicBezTo>
                  <a:cubicBezTo>
                    <a:pt x="1055" y="4"/>
                    <a:pt x="1038" y="0"/>
                    <a:pt x="1021" y="0"/>
                  </a:cubicBezTo>
                  <a:close/>
                </a:path>
              </a:pathLst>
            </a:custGeom>
            <a:grpFill/>
            <a:ln>
              <a:solidFill>
                <a:srgbClr val="F8F8F8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0" name="Google Shape;11740;p84"/>
            <p:cNvSpPr/>
            <p:nvPr/>
          </p:nvSpPr>
          <p:spPr>
            <a:xfrm>
              <a:off x="2290993" y="2100391"/>
              <a:ext cx="37731" cy="121778"/>
            </a:xfrm>
            <a:custGeom>
              <a:avLst/>
              <a:gdLst/>
              <a:ahLst/>
              <a:cxnLst/>
              <a:rect l="l" t="t" r="r" b="b"/>
              <a:pathLst>
                <a:path w="1191" h="3844" extrusionOk="0">
                  <a:moveTo>
                    <a:pt x="721" y="1"/>
                  </a:moveTo>
                  <a:cubicBezTo>
                    <a:pt x="670" y="1"/>
                    <a:pt x="616" y="30"/>
                    <a:pt x="572" y="82"/>
                  </a:cubicBezTo>
                  <a:cubicBezTo>
                    <a:pt x="191" y="629"/>
                    <a:pt x="0" y="1296"/>
                    <a:pt x="60" y="1987"/>
                  </a:cubicBezTo>
                  <a:cubicBezTo>
                    <a:pt x="119" y="2665"/>
                    <a:pt x="417" y="3308"/>
                    <a:pt x="893" y="3796"/>
                  </a:cubicBezTo>
                  <a:cubicBezTo>
                    <a:pt x="917" y="3832"/>
                    <a:pt x="965" y="3844"/>
                    <a:pt x="1012" y="3844"/>
                  </a:cubicBezTo>
                  <a:cubicBezTo>
                    <a:pt x="1060" y="3844"/>
                    <a:pt x="1096" y="3832"/>
                    <a:pt x="1131" y="3796"/>
                  </a:cubicBezTo>
                  <a:cubicBezTo>
                    <a:pt x="1191" y="3725"/>
                    <a:pt x="1191" y="3618"/>
                    <a:pt x="1131" y="3546"/>
                  </a:cubicBezTo>
                  <a:cubicBezTo>
                    <a:pt x="250" y="2665"/>
                    <a:pt x="131" y="1284"/>
                    <a:pt x="857" y="272"/>
                  </a:cubicBezTo>
                  <a:cubicBezTo>
                    <a:pt x="917" y="201"/>
                    <a:pt x="893" y="94"/>
                    <a:pt x="810" y="34"/>
                  </a:cubicBezTo>
                  <a:cubicBezTo>
                    <a:pt x="783" y="12"/>
                    <a:pt x="752" y="1"/>
                    <a:pt x="721" y="1"/>
                  </a:cubicBezTo>
                  <a:close/>
                </a:path>
              </a:pathLst>
            </a:custGeom>
            <a:grpFill/>
            <a:ln>
              <a:solidFill>
                <a:srgbClr val="F8F8F8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1" name="Google Shape;11741;p84"/>
            <p:cNvSpPr/>
            <p:nvPr/>
          </p:nvSpPr>
          <p:spPr>
            <a:xfrm>
              <a:off x="2353592" y="2091362"/>
              <a:ext cx="68302" cy="20307"/>
            </a:xfrm>
            <a:custGeom>
              <a:avLst/>
              <a:gdLst/>
              <a:ahLst/>
              <a:cxnLst/>
              <a:rect l="l" t="t" r="r" b="b"/>
              <a:pathLst>
                <a:path w="2156" h="641" extrusionOk="0">
                  <a:moveTo>
                    <a:pt x="971" y="1"/>
                  </a:moveTo>
                  <a:cubicBezTo>
                    <a:pt x="708" y="1"/>
                    <a:pt x="417" y="59"/>
                    <a:pt x="120" y="224"/>
                  </a:cubicBezTo>
                  <a:cubicBezTo>
                    <a:pt x="24" y="271"/>
                    <a:pt x="1" y="379"/>
                    <a:pt x="60" y="462"/>
                  </a:cubicBezTo>
                  <a:cubicBezTo>
                    <a:pt x="90" y="522"/>
                    <a:pt x="144" y="554"/>
                    <a:pt x="201" y="554"/>
                  </a:cubicBezTo>
                  <a:cubicBezTo>
                    <a:pt x="234" y="554"/>
                    <a:pt x="268" y="543"/>
                    <a:pt x="298" y="521"/>
                  </a:cubicBezTo>
                  <a:cubicBezTo>
                    <a:pt x="537" y="391"/>
                    <a:pt x="771" y="345"/>
                    <a:pt x="982" y="345"/>
                  </a:cubicBezTo>
                  <a:cubicBezTo>
                    <a:pt x="1488" y="345"/>
                    <a:pt x="1869" y="608"/>
                    <a:pt x="1894" y="617"/>
                  </a:cubicBezTo>
                  <a:cubicBezTo>
                    <a:pt x="1918" y="629"/>
                    <a:pt x="1953" y="640"/>
                    <a:pt x="2001" y="640"/>
                  </a:cubicBezTo>
                  <a:cubicBezTo>
                    <a:pt x="2060" y="640"/>
                    <a:pt x="2096" y="617"/>
                    <a:pt x="2132" y="569"/>
                  </a:cubicBezTo>
                  <a:cubicBezTo>
                    <a:pt x="2156" y="498"/>
                    <a:pt x="2144" y="390"/>
                    <a:pt x="2072" y="331"/>
                  </a:cubicBezTo>
                  <a:cubicBezTo>
                    <a:pt x="2039" y="314"/>
                    <a:pt x="1581" y="1"/>
                    <a:pt x="971" y="1"/>
                  </a:cubicBezTo>
                  <a:close/>
                </a:path>
              </a:pathLst>
            </a:custGeom>
            <a:grpFill/>
            <a:ln>
              <a:solidFill>
                <a:srgbClr val="F8F8F8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2" name="Google Shape;11742;p84"/>
            <p:cNvSpPr/>
            <p:nvPr/>
          </p:nvSpPr>
          <p:spPr>
            <a:xfrm>
              <a:off x="2321532" y="2064434"/>
              <a:ext cx="230504" cy="260346"/>
            </a:xfrm>
            <a:custGeom>
              <a:avLst/>
              <a:gdLst/>
              <a:ahLst/>
              <a:cxnLst/>
              <a:rect l="l" t="t" r="r" b="b"/>
              <a:pathLst>
                <a:path w="7276" h="8218" extrusionOk="0">
                  <a:moveTo>
                    <a:pt x="3322" y="3038"/>
                  </a:moveTo>
                  <a:cubicBezTo>
                    <a:pt x="3394" y="3038"/>
                    <a:pt x="3489" y="3074"/>
                    <a:pt x="3549" y="3134"/>
                  </a:cubicBezTo>
                  <a:cubicBezTo>
                    <a:pt x="3668" y="3241"/>
                    <a:pt x="3668" y="3431"/>
                    <a:pt x="3525" y="3562"/>
                  </a:cubicBezTo>
                  <a:cubicBezTo>
                    <a:pt x="3465" y="3622"/>
                    <a:pt x="3388" y="3651"/>
                    <a:pt x="3311" y="3651"/>
                  </a:cubicBezTo>
                  <a:cubicBezTo>
                    <a:pt x="3233" y="3651"/>
                    <a:pt x="3156" y="3622"/>
                    <a:pt x="3096" y="3562"/>
                  </a:cubicBezTo>
                  <a:cubicBezTo>
                    <a:pt x="2977" y="3443"/>
                    <a:pt x="2977" y="3253"/>
                    <a:pt x="3096" y="3134"/>
                  </a:cubicBezTo>
                  <a:cubicBezTo>
                    <a:pt x="3156" y="3074"/>
                    <a:pt x="3227" y="3038"/>
                    <a:pt x="3322" y="3038"/>
                  </a:cubicBezTo>
                  <a:close/>
                  <a:moveTo>
                    <a:pt x="2441" y="3919"/>
                  </a:moveTo>
                  <a:cubicBezTo>
                    <a:pt x="2537" y="3919"/>
                    <a:pt x="2608" y="3955"/>
                    <a:pt x="2668" y="4015"/>
                  </a:cubicBezTo>
                  <a:cubicBezTo>
                    <a:pt x="2727" y="4074"/>
                    <a:pt x="2751" y="4146"/>
                    <a:pt x="2751" y="4229"/>
                  </a:cubicBezTo>
                  <a:cubicBezTo>
                    <a:pt x="2739" y="4312"/>
                    <a:pt x="2715" y="4384"/>
                    <a:pt x="2656" y="4443"/>
                  </a:cubicBezTo>
                  <a:cubicBezTo>
                    <a:pt x="2596" y="4503"/>
                    <a:pt x="2516" y="4533"/>
                    <a:pt x="2435" y="4533"/>
                  </a:cubicBezTo>
                  <a:cubicBezTo>
                    <a:pt x="2355" y="4533"/>
                    <a:pt x="2275" y="4503"/>
                    <a:pt x="2215" y="4443"/>
                  </a:cubicBezTo>
                  <a:cubicBezTo>
                    <a:pt x="2096" y="4324"/>
                    <a:pt x="2096" y="4134"/>
                    <a:pt x="2215" y="4015"/>
                  </a:cubicBezTo>
                  <a:cubicBezTo>
                    <a:pt x="2275" y="3955"/>
                    <a:pt x="2358" y="3919"/>
                    <a:pt x="2441" y="3919"/>
                  </a:cubicBezTo>
                  <a:close/>
                  <a:moveTo>
                    <a:pt x="6109" y="5062"/>
                  </a:moveTo>
                  <a:lnTo>
                    <a:pt x="6620" y="5586"/>
                  </a:lnTo>
                  <a:lnTo>
                    <a:pt x="4775" y="7432"/>
                  </a:lnTo>
                  <a:lnTo>
                    <a:pt x="4656" y="7551"/>
                  </a:lnTo>
                  <a:lnTo>
                    <a:pt x="4144" y="7027"/>
                  </a:lnTo>
                  <a:lnTo>
                    <a:pt x="4215" y="6955"/>
                  </a:lnTo>
                  <a:lnTo>
                    <a:pt x="4680" y="6491"/>
                  </a:lnTo>
                  <a:lnTo>
                    <a:pt x="5573" y="5598"/>
                  </a:lnTo>
                  <a:lnTo>
                    <a:pt x="6025" y="5146"/>
                  </a:lnTo>
                  <a:lnTo>
                    <a:pt x="6109" y="5062"/>
                  </a:lnTo>
                  <a:close/>
                  <a:moveTo>
                    <a:pt x="6644" y="6062"/>
                  </a:moveTo>
                  <a:lnTo>
                    <a:pt x="6668" y="6098"/>
                  </a:lnTo>
                  <a:cubicBezTo>
                    <a:pt x="6859" y="6289"/>
                    <a:pt x="6978" y="6551"/>
                    <a:pt x="6978" y="6836"/>
                  </a:cubicBezTo>
                  <a:cubicBezTo>
                    <a:pt x="6978" y="7122"/>
                    <a:pt x="6859" y="7384"/>
                    <a:pt x="6668" y="7586"/>
                  </a:cubicBezTo>
                  <a:cubicBezTo>
                    <a:pt x="6478" y="7777"/>
                    <a:pt x="6204" y="7896"/>
                    <a:pt x="5930" y="7896"/>
                  </a:cubicBezTo>
                  <a:cubicBezTo>
                    <a:pt x="5644" y="7896"/>
                    <a:pt x="5370" y="7789"/>
                    <a:pt x="5180" y="7586"/>
                  </a:cubicBezTo>
                  <a:lnTo>
                    <a:pt x="5156" y="7551"/>
                  </a:lnTo>
                  <a:lnTo>
                    <a:pt x="6644" y="6062"/>
                  </a:lnTo>
                  <a:close/>
                  <a:moveTo>
                    <a:pt x="1942" y="1"/>
                  </a:moveTo>
                  <a:cubicBezTo>
                    <a:pt x="1249" y="1"/>
                    <a:pt x="584" y="249"/>
                    <a:pt x="72" y="693"/>
                  </a:cubicBezTo>
                  <a:cubicBezTo>
                    <a:pt x="1" y="752"/>
                    <a:pt x="1" y="859"/>
                    <a:pt x="60" y="931"/>
                  </a:cubicBezTo>
                  <a:cubicBezTo>
                    <a:pt x="91" y="968"/>
                    <a:pt x="135" y="986"/>
                    <a:pt x="181" y="986"/>
                  </a:cubicBezTo>
                  <a:cubicBezTo>
                    <a:pt x="222" y="986"/>
                    <a:pt x="264" y="971"/>
                    <a:pt x="298" y="943"/>
                  </a:cubicBezTo>
                  <a:cubicBezTo>
                    <a:pt x="775" y="540"/>
                    <a:pt x="1365" y="340"/>
                    <a:pt x="1953" y="340"/>
                  </a:cubicBezTo>
                  <a:cubicBezTo>
                    <a:pt x="2601" y="340"/>
                    <a:pt x="3247" y="582"/>
                    <a:pt x="3739" y="1062"/>
                  </a:cubicBezTo>
                  <a:cubicBezTo>
                    <a:pt x="4144" y="1467"/>
                    <a:pt x="4406" y="1967"/>
                    <a:pt x="4477" y="2538"/>
                  </a:cubicBezTo>
                  <a:cubicBezTo>
                    <a:pt x="4620" y="3491"/>
                    <a:pt x="5013" y="4336"/>
                    <a:pt x="5668" y="5003"/>
                  </a:cubicBezTo>
                  <a:lnTo>
                    <a:pt x="5454" y="5229"/>
                  </a:lnTo>
                  <a:lnTo>
                    <a:pt x="3882" y="3669"/>
                  </a:lnTo>
                  <a:cubicBezTo>
                    <a:pt x="4037" y="3419"/>
                    <a:pt x="3989" y="3098"/>
                    <a:pt x="3787" y="2884"/>
                  </a:cubicBezTo>
                  <a:cubicBezTo>
                    <a:pt x="3656" y="2753"/>
                    <a:pt x="3486" y="2687"/>
                    <a:pt x="3318" y="2687"/>
                  </a:cubicBezTo>
                  <a:cubicBezTo>
                    <a:pt x="3150" y="2687"/>
                    <a:pt x="2983" y="2753"/>
                    <a:pt x="2858" y="2884"/>
                  </a:cubicBezTo>
                  <a:cubicBezTo>
                    <a:pt x="2656" y="3086"/>
                    <a:pt x="2608" y="3419"/>
                    <a:pt x="2751" y="3669"/>
                  </a:cubicBezTo>
                  <a:cubicBezTo>
                    <a:pt x="2656" y="3610"/>
                    <a:pt x="2549" y="3574"/>
                    <a:pt x="2429" y="3574"/>
                  </a:cubicBezTo>
                  <a:cubicBezTo>
                    <a:pt x="2251" y="3574"/>
                    <a:pt x="2084" y="3657"/>
                    <a:pt x="1965" y="3776"/>
                  </a:cubicBezTo>
                  <a:cubicBezTo>
                    <a:pt x="1715" y="4027"/>
                    <a:pt x="1715" y="4443"/>
                    <a:pt x="1965" y="4693"/>
                  </a:cubicBezTo>
                  <a:cubicBezTo>
                    <a:pt x="2096" y="4824"/>
                    <a:pt x="2263" y="4884"/>
                    <a:pt x="2429" y="4884"/>
                  </a:cubicBezTo>
                  <a:cubicBezTo>
                    <a:pt x="2537" y="4884"/>
                    <a:pt x="2656" y="4860"/>
                    <a:pt x="2739" y="4800"/>
                  </a:cubicBezTo>
                  <a:cubicBezTo>
                    <a:pt x="2834" y="4884"/>
                    <a:pt x="2906" y="4967"/>
                    <a:pt x="2989" y="5039"/>
                  </a:cubicBezTo>
                  <a:cubicBezTo>
                    <a:pt x="3025" y="5062"/>
                    <a:pt x="3072" y="5086"/>
                    <a:pt x="3108" y="5086"/>
                  </a:cubicBezTo>
                  <a:cubicBezTo>
                    <a:pt x="3156" y="5086"/>
                    <a:pt x="3203" y="5062"/>
                    <a:pt x="3227" y="5027"/>
                  </a:cubicBezTo>
                  <a:cubicBezTo>
                    <a:pt x="3287" y="4943"/>
                    <a:pt x="3287" y="4848"/>
                    <a:pt x="3215" y="4789"/>
                  </a:cubicBezTo>
                  <a:cubicBezTo>
                    <a:pt x="3144" y="4705"/>
                    <a:pt x="3049" y="4634"/>
                    <a:pt x="2977" y="4562"/>
                  </a:cubicBezTo>
                  <a:cubicBezTo>
                    <a:pt x="3037" y="4455"/>
                    <a:pt x="3072" y="4348"/>
                    <a:pt x="3072" y="4229"/>
                  </a:cubicBezTo>
                  <a:cubicBezTo>
                    <a:pt x="3072" y="4110"/>
                    <a:pt x="3037" y="3991"/>
                    <a:pt x="2977" y="3907"/>
                  </a:cubicBezTo>
                  <a:lnTo>
                    <a:pt x="2977" y="3907"/>
                  </a:lnTo>
                  <a:cubicBezTo>
                    <a:pt x="3084" y="3967"/>
                    <a:pt x="3203" y="3991"/>
                    <a:pt x="3311" y="3991"/>
                  </a:cubicBezTo>
                  <a:cubicBezTo>
                    <a:pt x="3430" y="3991"/>
                    <a:pt x="3525" y="3967"/>
                    <a:pt x="3632" y="3907"/>
                  </a:cubicBezTo>
                  <a:lnTo>
                    <a:pt x="5192" y="5467"/>
                  </a:lnTo>
                  <a:lnTo>
                    <a:pt x="4537" y="6122"/>
                  </a:lnTo>
                  <a:lnTo>
                    <a:pt x="3751" y="5336"/>
                  </a:lnTo>
                  <a:cubicBezTo>
                    <a:pt x="3721" y="5300"/>
                    <a:pt x="3677" y="5283"/>
                    <a:pt x="3632" y="5283"/>
                  </a:cubicBezTo>
                  <a:cubicBezTo>
                    <a:pt x="3587" y="5283"/>
                    <a:pt x="3543" y="5300"/>
                    <a:pt x="3513" y="5336"/>
                  </a:cubicBezTo>
                  <a:cubicBezTo>
                    <a:pt x="3442" y="5396"/>
                    <a:pt x="3442" y="5515"/>
                    <a:pt x="3513" y="5574"/>
                  </a:cubicBezTo>
                  <a:lnTo>
                    <a:pt x="4299" y="6360"/>
                  </a:lnTo>
                  <a:lnTo>
                    <a:pt x="4084" y="6586"/>
                  </a:lnTo>
                  <a:cubicBezTo>
                    <a:pt x="3394" y="5932"/>
                    <a:pt x="2537" y="5515"/>
                    <a:pt x="1620" y="5396"/>
                  </a:cubicBezTo>
                  <a:cubicBezTo>
                    <a:pt x="1286" y="5348"/>
                    <a:pt x="941" y="5229"/>
                    <a:pt x="644" y="5050"/>
                  </a:cubicBezTo>
                  <a:cubicBezTo>
                    <a:pt x="621" y="5035"/>
                    <a:pt x="595" y="5029"/>
                    <a:pt x="568" y="5029"/>
                  </a:cubicBezTo>
                  <a:cubicBezTo>
                    <a:pt x="510" y="5029"/>
                    <a:pt x="446" y="5061"/>
                    <a:pt x="405" y="5110"/>
                  </a:cubicBezTo>
                  <a:cubicBezTo>
                    <a:pt x="358" y="5181"/>
                    <a:pt x="394" y="5289"/>
                    <a:pt x="465" y="5348"/>
                  </a:cubicBezTo>
                  <a:cubicBezTo>
                    <a:pt x="810" y="5562"/>
                    <a:pt x="1179" y="5681"/>
                    <a:pt x="1560" y="5741"/>
                  </a:cubicBezTo>
                  <a:cubicBezTo>
                    <a:pt x="2394" y="5836"/>
                    <a:pt x="3191" y="6229"/>
                    <a:pt x="3823" y="6824"/>
                  </a:cubicBezTo>
                  <a:lnTo>
                    <a:pt x="3751" y="6896"/>
                  </a:lnTo>
                  <a:cubicBezTo>
                    <a:pt x="3692" y="6955"/>
                    <a:pt x="3692" y="7075"/>
                    <a:pt x="3751" y="7134"/>
                  </a:cubicBezTo>
                  <a:lnTo>
                    <a:pt x="4525" y="7908"/>
                  </a:lnTo>
                  <a:cubicBezTo>
                    <a:pt x="4561" y="7944"/>
                    <a:pt x="4596" y="7956"/>
                    <a:pt x="4644" y="7956"/>
                  </a:cubicBezTo>
                  <a:cubicBezTo>
                    <a:pt x="4692" y="7956"/>
                    <a:pt x="4739" y="7944"/>
                    <a:pt x="4763" y="7908"/>
                  </a:cubicBezTo>
                  <a:lnTo>
                    <a:pt x="4882" y="7789"/>
                  </a:lnTo>
                  <a:lnTo>
                    <a:pt x="4918" y="7825"/>
                  </a:lnTo>
                  <a:cubicBezTo>
                    <a:pt x="5180" y="8087"/>
                    <a:pt x="5525" y="8217"/>
                    <a:pt x="5894" y="8217"/>
                  </a:cubicBezTo>
                  <a:cubicBezTo>
                    <a:pt x="6263" y="8217"/>
                    <a:pt x="6620" y="8075"/>
                    <a:pt x="6882" y="7825"/>
                  </a:cubicBezTo>
                  <a:cubicBezTo>
                    <a:pt x="7144" y="7551"/>
                    <a:pt x="7275" y="7205"/>
                    <a:pt x="7275" y="6836"/>
                  </a:cubicBezTo>
                  <a:cubicBezTo>
                    <a:pt x="7275" y="6467"/>
                    <a:pt x="7180" y="6122"/>
                    <a:pt x="6906" y="5860"/>
                  </a:cubicBezTo>
                  <a:lnTo>
                    <a:pt x="6882" y="5824"/>
                  </a:lnTo>
                  <a:lnTo>
                    <a:pt x="6990" y="5705"/>
                  </a:lnTo>
                  <a:cubicBezTo>
                    <a:pt x="7049" y="5646"/>
                    <a:pt x="7049" y="5527"/>
                    <a:pt x="6990" y="5467"/>
                  </a:cubicBezTo>
                  <a:lnTo>
                    <a:pt x="6216" y="4693"/>
                  </a:lnTo>
                  <a:cubicBezTo>
                    <a:pt x="6192" y="4669"/>
                    <a:pt x="6144" y="4646"/>
                    <a:pt x="6097" y="4646"/>
                  </a:cubicBezTo>
                  <a:cubicBezTo>
                    <a:pt x="6061" y="4646"/>
                    <a:pt x="6013" y="4669"/>
                    <a:pt x="5989" y="4693"/>
                  </a:cubicBezTo>
                  <a:lnTo>
                    <a:pt x="5906" y="4765"/>
                  </a:lnTo>
                  <a:cubicBezTo>
                    <a:pt x="5311" y="4157"/>
                    <a:pt x="4942" y="3372"/>
                    <a:pt x="4823" y="2491"/>
                  </a:cubicBezTo>
                  <a:cubicBezTo>
                    <a:pt x="4739" y="1848"/>
                    <a:pt x="4454" y="1276"/>
                    <a:pt x="3977" y="824"/>
                  </a:cubicBezTo>
                  <a:cubicBezTo>
                    <a:pt x="3453" y="324"/>
                    <a:pt x="2775" y="26"/>
                    <a:pt x="2037" y="2"/>
                  </a:cubicBezTo>
                  <a:cubicBezTo>
                    <a:pt x="2005" y="1"/>
                    <a:pt x="1973" y="1"/>
                    <a:pt x="1942" y="1"/>
                  </a:cubicBezTo>
                  <a:close/>
                </a:path>
              </a:pathLst>
            </a:custGeom>
            <a:grpFill/>
            <a:ln>
              <a:solidFill>
                <a:srgbClr val="F8F8F8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74;p40"/>
          <p:cNvSpPr/>
          <p:nvPr/>
        </p:nvSpPr>
        <p:spPr>
          <a:xfrm>
            <a:off x="4853920" y="445930"/>
            <a:ext cx="4077900" cy="354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title"/>
          </p:nvPr>
        </p:nvSpPr>
        <p:spPr>
          <a:xfrm>
            <a:off x="107315" y="494418"/>
            <a:ext cx="4156710" cy="79844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altLang="en-GB" sz="3600" dirty="0" smtClean="0"/>
              <a:t>Settings page </a:t>
            </a:r>
            <a:r>
              <a:rPr lang="en-US" altLang="en-GB" sz="3600" dirty="0">
                <a:solidFill>
                  <a:srgbClr val="26AAEE"/>
                </a:solidFill>
              </a:rPr>
              <a:t>&amp;</a:t>
            </a:r>
            <a:r>
              <a:rPr lang="en-US" altLang="en-GB" sz="3600" dirty="0"/>
              <a:t> </a:t>
            </a:r>
            <a:r>
              <a:rPr lang="en-US" altLang="en-GB" sz="3600" dirty="0" smtClean="0"/>
              <a:t>edit profile </a:t>
            </a:r>
            <a:r>
              <a:rPr lang="en-US" altLang="en-GB" sz="3600" dirty="0"/>
              <a:t>page </a:t>
            </a:r>
            <a:endParaRPr lang="en-US" altLang="en-GB" sz="3600" dirty="0"/>
          </a:p>
        </p:txBody>
      </p:sp>
      <p:grpSp>
        <p:nvGrpSpPr>
          <p:cNvPr id="377" name="Google Shape;377;p40"/>
          <p:cNvGrpSpPr/>
          <p:nvPr/>
        </p:nvGrpSpPr>
        <p:grpSpPr>
          <a:xfrm>
            <a:off x="4890273" y="555459"/>
            <a:ext cx="3912627" cy="3907526"/>
            <a:chOff x="4285712" y="1288832"/>
            <a:chExt cx="2895882" cy="2892107"/>
          </a:xfrm>
        </p:grpSpPr>
        <p:sp>
          <p:nvSpPr>
            <p:cNvPr id="378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0"/>
            <p:cNvSpPr/>
            <p:nvPr/>
          </p:nvSpPr>
          <p:spPr>
            <a:xfrm>
              <a:off x="4658418" y="1863931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0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0"/>
            <p:cNvSpPr/>
            <p:nvPr/>
          </p:nvSpPr>
          <p:spPr>
            <a:xfrm>
              <a:off x="4658418" y="1999935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0"/>
            <p:cNvSpPr/>
            <p:nvPr/>
          </p:nvSpPr>
          <p:spPr>
            <a:xfrm>
              <a:off x="4658418" y="2135854"/>
              <a:ext cx="738117" cy="97368"/>
            </a:xfrm>
            <a:custGeom>
              <a:avLst/>
              <a:gdLst/>
              <a:ahLst/>
              <a:cxnLst/>
              <a:rect l="l" t="t" r="r" b="b"/>
              <a:pathLst>
                <a:path w="8597" h="1134" extrusionOk="0">
                  <a:moveTo>
                    <a:pt x="87" y="0"/>
                  </a:moveTo>
                  <a:lnTo>
                    <a:pt x="0" y="1134"/>
                  </a:lnTo>
                  <a:lnTo>
                    <a:pt x="8511" y="1134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0"/>
            <p:cNvSpPr/>
            <p:nvPr/>
          </p:nvSpPr>
          <p:spPr>
            <a:xfrm>
              <a:off x="4658418" y="2271858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0"/>
            <p:cNvSpPr/>
            <p:nvPr/>
          </p:nvSpPr>
          <p:spPr>
            <a:xfrm>
              <a:off x="4658418" y="2407862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0"/>
            <p:cNvSpPr/>
            <p:nvPr/>
          </p:nvSpPr>
          <p:spPr>
            <a:xfrm>
              <a:off x="4658418" y="2543781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0"/>
            <p:cNvSpPr/>
            <p:nvPr/>
          </p:nvSpPr>
          <p:spPr>
            <a:xfrm>
              <a:off x="4658418" y="2679871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0"/>
            <p:cNvSpPr/>
            <p:nvPr/>
          </p:nvSpPr>
          <p:spPr>
            <a:xfrm>
              <a:off x="4658418" y="2815703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0"/>
            <p:cNvSpPr/>
            <p:nvPr/>
          </p:nvSpPr>
          <p:spPr>
            <a:xfrm>
              <a:off x="5430961" y="1728184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0"/>
            <p:cNvSpPr/>
            <p:nvPr/>
          </p:nvSpPr>
          <p:spPr>
            <a:xfrm>
              <a:off x="5430961" y="1863931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0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0"/>
            <p:cNvSpPr/>
            <p:nvPr/>
          </p:nvSpPr>
          <p:spPr>
            <a:xfrm>
              <a:off x="5430961" y="1999935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0"/>
            <p:cNvSpPr/>
            <p:nvPr/>
          </p:nvSpPr>
          <p:spPr>
            <a:xfrm>
              <a:off x="5430961" y="2271858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0"/>
            <p:cNvSpPr/>
            <p:nvPr/>
          </p:nvSpPr>
          <p:spPr>
            <a:xfrm>
              <a:off x="5430961" y="2407862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/>
            <p:cNvSpPr/>
            <p:nvPr/>
          </p:nvSpPr>
          <p:spPr>
            <a:xfrm>
              <a:off x="5430961" y="2543781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/>
            <p:cNvSpPr/>
            <p:nvPr/>
          </p:nvSpPr>
          <p:spPr>
            <a:xfrm>
              <a:off x="4498810" y="2727180"/>
              <a:ext cx="856600" cy="1183357"/>
            </a:xfrm>
            <a:custGeom>
              <a:avLst/>
              <a:gdLst/>
              <a:ahLst/>
              <a:cxnLst/>
              <a:rect l="l" t="t" r="r" b="b"/>
              <a:pathLst>
                <a:path w="9977" h="13782" extrusionOk="0">
                  <a:moveTo>
                    <a:pt x="5027" y="0"/>
                  </a:moveTo>
                  <a:cubicBezTo>
                    <a:pt x="4814" y="0"/>
                    <a:pt x="4602" y="9"/>
                    <a:pt x="4389" y="27"/>
                  </a:cubicBezTo>
                  <a:cubicBezTo>
                    <a:pt x="4389" y="27"/>
                    <a:pt x="201" y="1536"/>
                    <a:pt x="201" y="1837"/>
                  </a:cubicBezTo>
                  <a:cubicBezTo>
                    <a:pt x="201" y="2124"/>
                    <a:pt x="20" y="12719"/>
                    <a:pt x="1" y="13781"/>
                  </a:cubicBezTo>
                  <a:lnTo>
                    <a:pt x="9976" y="13781"/>
                  </a:lnTo>
                  <a:lnTo>
                    <a:pt x="8511" y="1670"/>
                  </a:lnTo>
                  <a:cubicBezTo>
                    <a:pt x="8511" y="1670"/>
                    <a:pt x="6298" y="62"/>
                    <a:pt x="5663" y="27"/>
                  </a:cubicBezTo>
                  <a:cubicBezTo>
                    <a:pt x="5451" y="9"/>
                    <a:pt x="5239" y="0"/>
                    <a:pt x="5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/>
            <p:cNvSpPr/>
            <p:nvPr/>
          </p:nvSpPr>
          <p:spPr>
            <a:xfrm>
              <a:off x="5068987" y="2926035"/>
              <a:ext cx="177124" cy="984499"/>
            </a:xfrm>
            <a:custGeom>
              <a:avLst/>
              <a:gdLst/>
              <a:ahLst/>
              <a:cxnLst/>
              <a:rect l="l" t="t" r="r" b="b"/>
              <a:pathLst>
                <a:path w="2063" h="11466" extrusionOk="0">
                  <a:moveTo>
                    <a:pt x="0" y="1"/>
                  </a:moveTo>
                  <a:lnTo>
                    <a:pt x="596" y="11465"/>
                  </a:lnTo>
                  <a:lnTo>
                    <a:pt x="2062" y="114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4494517" y="2722715"/>
              <a:ext cx="865444" cy="1191943"/>
            </a:xfrm>
            <a:custGeom>
              <a:avLst/>
              <a:gdLst/>
              <a:ahLst/>
              <a:cxnLst/>
              <a:rect l="l" t="t" r="r" b="b"/>
              <a:pathLst>
                <a:path w="10080" h="13882" extrusionOk="0">
                  <a:moveTo>
                    <a:pt x="5083" y="105"/>
                  </a:moveTo>
                  <a:cubicBezTo>
                    <a:pt x="5294" y="105"/>
                    <a:pt x="5504" y="113"/>
                    <a:pt x="5713" y="129"/>
                  </a:cubicBezTo>
                  <a:cubicBezTo>
                    <a:pt x="6299" y="160"/>
                    <a:pt x="8307" y="1600"/>
                    <a:pt x="8517" y="1750"/>
                  </a:cubicBezTo>
                  <a:lnTo>
                    <a:pt x="9970" y="13783"/>
                  </a:lnTo>
                  <a:lnTo>
                    <a:pt x="102" y="13783"/>
                  </a:lnTo>
                  <a:cubicBezTo>
                    <a:pt x="126" y="12420"/>
                    <a:pt x="301" y="2176"/>
                    <a:pt x="303" y="1891"/>
                  </a:cubicBezTo>
                  <a:cubicBezTo>
                    <a:pt x="363" y="1697"/>
                    <a:pt x="2485" y="838"/>
                    <a:pt x="4453" y="129"/>
                  </a:cubicBezTo>
                  <a:cubicBezTo>
                    <a:pt x="4662" y="113"/>
                    <a:pt x="4873" y="105"/>
                    <a:pt x="5083" y="105"/>
                  </a:cubicBezTo>
                  <a:close/>
                  <a:moveTo>
                    <a:pt x="5078" y="1"/>
                  </a:moveTo>
                  <a:cubicBezTo>
                    <a:pt x="4864" y="1"/>
                    <a:pt x="4649" y="9"/>
                    <a:pt x="4436" y="27"/>
                  </a:cubicBezTo>
                  <a:cubicBezTo>
                    <a:pt x="4432" y="29"/>
                    <a:pt x="4428" y="29"/>
                    <a:pt x="4423" y="32"/>
                  </a:cubicBezTo>
                  <a:cubicBezTo>
                    <a:pt x="3433" y="388"/>
                    <a:pt x="201" y="1575"/>
                    <a:pt x="201" y="1889"/>
                  </a:cubicBezTo>
                  <a:cubicBezTo>
                    <a:pt x="201" y="2177"/>
                    <a:pt x="23" y="12701"/>
                    <a:pt x="1" y="13830"/>
                  </a:cubicBezTo>
                  <a:cubicBezTo>
                    <a:pt x="1" y="13845"/>
                    <a:pt x="6" y="13858"/>
                    <a:pt x="15" y="13867"/>
                  </a:cubicBezTo>
                  <a:cubicBezTo>
                    <a:pt x="24" y="13877"/>
                    <a:pt x="37" y="13882"/>
                    <a:pt x="51" y="13882"/>
                  </a:cubicBezTo>
                  <a:lnTo>
                    <a:pt x="10026" y="13882"/>
                  </a:lnTo>
                  <a:cubicBezTo>
                    <a:pt x="10041" y="13882"/>
                    <a:pt x="10053" y="13877"/>
                    <a:pt x="10065" y="13864"/>
                  </a:cubicBezTo>
                  <a:cubicBezTo>
                    <a:pt x="10075" y="13855"/>
                    <a:pt x="10079" y="13841"/>
                    <a:pt x="10078" y="13826"/>
                  </a:cubicBezTo>
                  <a:lnTo>
                    <a:pt x="8613" y="1715"/>
                  </a:lnTo>
                  <a:cubicBezTo>
                    <a:pt x="8610" y="1700"/>
                    <a:pt x="8604" y="1687"/>
                    <a:pt x="8592" y="1679"/>
                  </a:cubicBezTo>
                  <a:cubicBezTo>
                    <a:pt x="8503" y="1613"/>
                    <a:pt x="6361" y="63"/>
                    <a:pt x="5719" y="27"/>
                  </a:cubicBezTo>
                  <a:cubicBezTo>
                    <a:pt x="5506" y="9"/>
                    <a:pt x="5292" y="1"/>
                    <a:pt x="50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0"/>
            <p:cNvSpPr/>
            <p:nvPr/>
          </p:nvSpPr>
          <p:spPr>
            <a:xfrm>
              <a:off x="4372257" y="2706659"/>
              <a:ext cx="1249913" cy="1203878"/>
            </a:xfrm>
            <a:custGeom>
              <a:avLst/>
              <a:gdLst/>
              <a:ahLst/>
              <a:cxnLst/>
              <a:rect l="l" t="t" r="r" b="b"/>
              <a:pathLst>
                <a:path w="14558" h="14021" extrusionOk="0">
                  <a:moveTo>
                    <a:pt x="6334" y="0"/>
                  </a:moveTo>
                  <a:cubicBezTo>
                    <a:pt x="5866" y="0"/>
                    <a:pt x="5496" y="202"/>
                    <a:pt x="5060" y="269"/>
                  </a:cubicBezTo>
                  <a:cubicBezTo>
                    <a:pt x="4625" y="335"/>
                    <a:pt x="4357" y="771"/>
                    <a:pt x="4357" y="771"/>
                  </a:cubicBezTo>
                  <a:cubicBezTo>
                    <a:pt x="4357" y="771"/>
                    <a:pt x="704" y="1978"/>
                    <a:pt x="437" y="2045"/>
                  </a:cubicBezTo>
                  <a:cubicBezTo>
                    <a:pt x="170" y="2109"/>
                    <a:pt x="1" y="2715"/>
                    <a:pt x="100" y="3887"/>
                  </a:cubicBezTo>
                  <a:cubicBezTo>
                    <a:pt x="201" y="5005"/>
                    <a:pt x="873" y="13283"/>
                    <a:pt x="932" y="14020"/>
                  </a:cubicBezTo>
                  <a:lnTo>
                    <a:pt x="5561" y="14020"/>
                  </a:lnTo>
                  <a:cubicBezTo>
                    <a:pt x="5575" y="13335"/>
                    <a:pt x="5694" y="6209"/>
                    <a:pt x="5694" y="5126"/>
                  </a:cubicBezTo>
                  <a:cubicBezTo>
                    <a:pt x="5694" y="3985"/>
                    <a:pt x="5560" y="836"/>
                    <a:pt x="5560" y="836"/>
                  </a:cubicBezTo>
                  <a:cubicBezTo>
                    <a:pt x="5776" y="642"/>
                    <a:pt x="5991" y="545"/>
                    <a:pt x="6350" y="545"/>
                  </a:cubicBezTo>
                  <a:cubicBezTo>
                    <a:pt x="6548" y="545"/>
                    <a:pt x="6791" y="575"/>
                    <a:pt x="7101" y="634"/>
                  </a:cubicBezTo>
                  <a:cubicBezTo>
                    <a:pt x="7974" y="802"/>
                    <a:pt x="7908" y="1573"/>
                    <a:pt x="7908" y="1573"/>
                  </a:cubicBezTo>
                  <a:lnTo>
                    <a:pt x="9641" y="14020"/>
                  </a:lnTo>
                  <a:lnTo>
                    <a:pt x="11585" y="14020"/>
                  </a:lnTo>
                  <a:lnTo>
                    <a:pt x="11191" y="11191"/>
                  </a:lnTo>
                  <a:lnTo>
                    <a:pt x="11191" y="11191"/>
                  </a:lnTo>
                  <a:cubicBezTo>
                    <a:pt x="11191" y="11191"/>
                    <a:pt x="11593" y="11894"/>
                    <a:pt x="11895" y="12062"/>
                  </a:cubicBezTo>
                  <a:cubicBezTo>
                    <a:pt x="12053" y="12149"/>
                    <a:pt x="12553" y="12270"/>
                    <a:pt x="13051" y="12270"/>
                  </a:cubicBezTo>
                  <a:cubicBezTo>
                    <a:pt x="13509" y="12270"/>
                    <a:pt x="13965" y="12169"/>
                    <a:pt x="14158" y="11848"/>
                  </a:cubicBezTo>
                  <a:cubicBezTo>
                    <a:pt x="14557" y="11179"/>
                    <a:pt x="11459" y="2546"/>
                    <a:pt x="11327" y="2277"/>
                  </a:cubicBezTo>
                  <a:cubicBezTo>
                    <a:pt x="11192" y="2011"/>
                    <a:pt x="8982" y="1106"/>
                    <a:pt x="8982" y="1106"/>
                  </a:cubicBezTo>
                  <a:cubicBezTo>
                    <a:pt x="8852" y="885"/>
                    <a:pt x="8681" y="692"/>
                    <a:pt x="8478" y="537"/>
                  </a:cubicBezTo>
                  <a:cubicBezTo>
                    <a:pt x="8109" y="235"/>
                    <a:pt x="6802" y="0"/>
                    <a:pt x="6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0"/>
            <p:cNvSpPr/>
            <p:nvPr/>
          </p:nvSpPr>
          <p:spPr>
            <a:xfrm>
              <a:off x="4694221" y="2789515"/>
              <a:ext cx="147246" cy="357961"/>
            </a:xfrm>
            <a:custGeom>
              <a:avLst/>
              <a:gdLst/>
              <a:ahLst/>
              <a:cxnLst/>
              <a:rect l="l" t="t" r="r" b="b"/>
              <a:pathLst>
                <a:path w="1715" h="4169" extrusionOk="0">
                  <a:moveTo>
                    <a:pt x="653" y="1"/>
                  </a:moveTo>
                  <a:lnTo>
                    <a:pt x="0" y="2863"/>
                  </a:lnTo>
                  <a:cubicBezTo>
                    <a:pt x="0" y="2863"/>
                    <a:pt x="979" y="3063"/>
                    <a:pt x="1225" y="3228"/>
                  </a:cubicBezTo>
                  <a:cubicBezTo>
                    <a:pt x="1469" y="3395"/>
                    <a:pt x="1714" y="4169"/>
                    <a:pt x="1714" y="4169"/>
                  </a:cubicBezTo>
                  <a:lnTo>
                    <a:pt x="653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0"/>
            <p:cNvSpPr/>
            <p:nvPr/>
          </p:nvSpPr>
          <p:spPr>
            <a:xfrm>
              <a:off x="4689842" y="2785222"/>
              <a:ext cx="156776" cy="366719"/>
            </a:xfrm>
            <a:custGeom>
              <a:avLst/>
              <a:gdLst/>
              <a:ahLst/>
              <a:cxnLst/>
              <a:rect l="l" t="t" r="r" b="b"/>
              <a:pathLst>
                <a:path w="1826" h="4271" extrusionOk="0">
                  <a:moveTo>
                    <a:pt x="706" y="1"/>
                  </a:moveTo>
                  <a:cubicBezTo>
                    <a:pt x="682" y="1"/>
                    <a:pt x="661" y="16"/>
                    <a:pt x="657" y="40"/>
                  </a:cubicBezTo>
                  <a:lnTo>
                    <a:pt x="2" y="2901"/>
                  </a:lnTo>
                  <a:cubicBezTo>
                    <a:pt x="1" y="2914"/>
                    <a:pt x="2" y="2929"/>
                    <a:pt x="10" y="2939"/>
                  </a:cubicBezTo>
                  <a:cubicBezTo>
                    <a:pt x="17" y="2951"/>
                    <a:pt x="28" y="2960"/>
                    <a:pt x="41" y="2961"/>
                  </a:cubicBezTo>
                  <a:cubicBezTo>
                    <a:pt x="50" y="2964"/>
                    <a:pt x="1013" y="3163"/>
                    <a:pt x="1248" y="3321"/>
                  </a:cubicBezTo>
                  <a:cubicBezTo>
                    <a:pt x="1438" y="3451"/>
                    <a:pt x="1653" y="4025"/>
                    <a:pt x="1719" y="4235"/>
                  </a:cubicBezTo>
                  <a:cubicBezTo>
                    <a:pt x="1727" y="4257"/>
                    <a:pt x="1746" y="4270"/>
                    <a:pt x="1767" y="4270"/>
                  </a:cubicBezTo>
                  <a:cubicBezTo>
                    <a:pt x="1772" y="4270"/>
                    <a:pt x="1777" y="4269"/>
                    <a:pt x="1784" y="4269"/>
                  </a:cubicBezTo>
                  <a:cubicBezTo>
                    <a:pt x="1811" y="4261"/>
                    <a:pt x="1825" y="4232"/>
                    <a:pt x="1817" y="4205"/>
                  </a:cubicBezTo>
                  <a:cubicBezTo>
                    <a:pt x="1806" y="4173"/>
                    <a:pt x="1563" y="3411"/>
                    <a:pt x="1307" y="3238"/>
                  </a:cubicBezTo>
                  <a:cubicBezTo>
                    <a:pt x="1086" y="3087"/>
                    <a:pt x="319" y="2917"/>
                    <a:pt x="113" y="2873"/>
                  </a:cubicBezTo>
                  <a:lnTo>
                    <a:pt x="756" y="63"/>
                  </a:lnTo>
                  <a:cubicBezTo>
                    <a:pt x="761" y="35"/>
                    <a:pt x="745" y="7"/>
                    <a:pt x="717" y="2"/>
                  </a:cubicBezTo>
                  <a:cubicBezTo>
                    <a:pt x="713" y="1"/>
                    <a:pt x="710" y="1"/>
                    <a:pt x="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0"/>
            <p:cNvSpPr/>
            <p:nvPr/>
          </p:nvSpPr>
          <p:spPr>
            <a:xfrm>
              <a:off x="5120502" y="2828153"/>
              <a:ext cx="96504" cy="364916"/>
            </a:xfrm>
            <a:custGeom>
              <a:avLst/>
              <a:gdLst/>
              <a:ahLst/>
              <a:cxnLst/>
              <a:rect l="l" t="t" r="r" b="b"/>
              <a:pathLst>
                <a:path w="1124" h="4250" extrusionOk="0">
                  <a:moveTo>
                    <a:pt x="348" y="0"/>
                  </a:moveTo>
                  <a:lnTo>
                    <a:pt x="197" y="2594"/>
                  </a:lnTo>
                  <a:lnTo>
                    <a:pt x="197" y="2594"/>
                  </a:lnTo>
                  <a:cubicBezTo>
                    <a:pt x="216" y="2552"/>
                    <a:pt x="238" y="2516"/>
                    <a:pt x="264" y="2491"/>
                  </a:cubicBezTo>
                  <a:cubicBezTo>
                    <a:pt x="445" y="2312"/>
                    <a:pt x="740" y="2279"/>
                    <a:pt x="933" y="2279"/>
                  </a:cubicBezTo>
                  <a:cubicBezTo>
                    <a:pt x="1045" y="2279"/>
                    <a:pt x="1123" y="2290"/>
                    <a:pt x="1123" y="2290"/>
                  </a:cubicBezTo>
                  <a:lnTo>
                    <a:pt x="348" y="0"/>
                  </a:lnTo>
                  <a:close/>
                  <a:moveTo>
                    <a:pt x="197" y="2594"/>
                  </a:moveTo>
                  <a:cubicBezTo>
                    <a:pt x="0" y="3028"/>
                    <a:pt x="100" y="4249"/>
                    <a:pt x="100" y="4249"/>
                  </a:cubicBezTo>
                  <a:lnTo>
                    <a:pt x="197" y="2594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0"/>
            <p:cNvSpPr/>
            <p:nvPr/>
          </p:nvSpPr>
          <p:spPr>
            <a:xfrm>
              <a:off x="5115178" y="2823688"/>
              <a:ext cx="106377" cy="373674"/>
            </a:xfrm>
            <a:custGeom>
              <a:avLst/>
              <a:gdLst/>
              <a:ahLst/>
              <a:cxnLst/>
              <a:rect l="l" t="t" r="r" b="b"/>
              <a:pathLst>
                <a:path w="1239" h="4352" extrusionOk="0">
                  <a:moveTo>
                    <a:pt x="410" y="0"/>
                  </a:moveTo>
                  <a:cubicBezTo>
                    <a:pt x="404" y="0"/>
                    <a:pt x="398" y="1"/>
                    <a:pt x="392" y="4"/>
                  </a:cubicBezTo>
                  <a:cubicBezTo>
                    <a:pt x="367" y="12"/>
                    <a:pt x="352" y="42"/>
                    <a:pt x="361" y="67"/>
                  </a:cubicBezTo>
                  <a:lnTo>
                    <a:pt x="1113" y="2284"/>
                  </a:lnTo>
                  <a:cubicBezTo>
                    <a:pt x="1080" y="2281"/>
                    <a:pt x="1038" y="2279"/>
                    <a:pt x="990" y="2279"/>
                  </a:cubicBezTo>
                  <a:cubicBezTo>
                    <a:pt x="790" y="2279"/>
                    <a:pt x="485" y="2315"/>
                    <a:pt x="294" y="2506"/>
                  </a:cubicBezTo>
                  <a:cubicBezTo>
                    <a:pt x="0" y="2799"/>
                    <a:pt x="102" y="4152"/>
                    <a:pt x="115" y="4304"/>
                  </a:cubicBezTo>
                  <a:cubicBezTo>
                    <a:pt x="117" y="4331"/>
                    <a:pt x="139" y="4351"/>
                    <a:pt x="164" y="4351"/>
                  </a:cubicBezTo>
                  <a:cubicBezTo>
                    <a:pt x="164" y="4351"/>
                    <a:pt x="165" y="4351"/>
                    <a:pt x="168" y="4347"/>
                  </a:cubicBezTo>
                  <a:cubicBezTo>
                    <a:pt x="196" y="4345"/>
                    <a:pt x="215" y="4322"/>
                    <a:pt x="214" y="4294"/>
                  </a:cubicBezTo>
                  <a:cubicBezTo>
                    <a:pt x="182" y="3890"/>
                    <a:pt x="142" y="2796"/>
                    <a:pt x="363" y="2577"/>
                  </a:cubicBezTo>
                  <a:cubicBezTo>
                    <a:pt x="529" y="2411"/>
                    <a:pt x="808" y="2381"/>
                    <a:pt x="992" y="2381"/>
                  </a:cubicBezTo>
                  <a:cubicBezTo>
                    <a:pt x="1100" y="2381"/>
                    <a:pt x="1176" y="2391"/>
                    <a:pt x="1178" y="2391"/>
                  </a:cubicBezTo>
                  <a:cubicBezTo>
                    <a:pt x="1179" y="2391"/>
                    <a:pt x="1181" y="2391"/>
                    <a:pt x="1182" y="2391"/>
                  </a:cubicBezTo>
                  <a:cubicBezTo>
                    <a:pt x="1197" y="2391"/>
                    <a:pt x="1214" y="2384"/>
                    <a:pt x="1223" y="2372"/>
                  </a:cubicBezTo>
                  <a:cubicBezTo>
                    <a:pt x="1235" y="2359"/>
                    <a:pt x="1238" y="2341"/>
                    <a:pt x="1232" y="2325"/>
                  </a:cubicBezTo>
                  <a:lnTo>
                    <a:pt x="457" y="35"/>
                  </a:lnTo>
                  <a:cubicBezTo>
                    <a:pt x="450" y="14"/>
                    <a:pt x="431" y="0"/>
                    <a:pt x="4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0"/>
            <p:cNvSpPr/>
            <p:nvPr/>
          </p:nvSpPr>
          <p:spPr>
            <a:xfrm>
              <a:off x="4841208" y="2444611"/>
              <a:ext cx="224689" cy="561798"/>
            </a:xfrm>
            <a:custGeom>
              <a:avLst/>
              <a:gdLst/>
              <a:ahLst/>
              <a:cxnLst/>
              <a:rect l="l" t="t" r="r" b="b"/>
              <a:pathLst>
                <a:path w="2617" h="6543" extrusionOk="0">
                  <a:moveTo>
                    <a:pt x="126" y="1"/>
                  </a:moveTo>
                  <a:cubicBezTo>
                    <a:pt x="33" y="1"/>
                    <a:pt x="1" y="93"/>
                    <a:pt x="1" y="93"/>
                  </a:cubicBezTo>
                  <a:cubicBezTo>
                    <a:pt x="1" y="93"/>
                    <a:pt x="228" y="2226"/>
                    <a:pt x="151" y="3131"/>
                  </a:cubicBezTo>
                  <a:cubicBezTo>
                    <a:pt x="76" y="4035"/>
                    <a:pt x="253" y="5241"/>
                    <a:pt x="805" y="5970"/>
                  </a:cubicBezTo>
                  <a:cubicBezTo>
                    <a:pt x="1078" y="6330"/>
                    <a:pt x="1387" y="6543"/>
                    <a:pt x="1660" y="6543"/>
                  </a:cubicBezTo>
                  <a:cubicBezTo>
                    <a:pt x="1942" y="6543"/>
                    <a:pt x="2186" y="6317"/>
                    <a:pt x="2314" y="5794"/>
                  </a:cubicBezTo>
                  <a:cubicBezTo>
                    <a:pt x="2566" y="4762"/>
                    <a:pt x="2616" y="2703"/>
                    <a:pt x="2616" y="2703"/>
                  </a:cubicBezTo>
                  <a:cubicBezTo>
                    <a:pt x="2616" y="2703"/>
                    <a:pt x="1636" y="2301"/>
                    <a:pt x="907" y="944"/>
                  </a:cubicBezTo>
                  <a:cubicBezTo>
                    <a:pt x="488" y="167"/>
                    <a:pt x="252" y="1"/>
                    <a:pt x="1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0"/>
            <p:cNvSpPr/>
            <p:nvPr/>
          </p:nvSpPr>
          <p:spPr>
            <a:xfrm>
              <a:off x="4841208" y="2444697"/>
              <a:ext cx="224517" cy="437899"/>
            </a:xfrm>
            <a:custGeom>
              <a:avLst/>
              <a:gdLst/>
              <a:ahLst/>
              <a:cxnLst/>
              <a:rect l="l" t="t" r="r" b="b"/>
              <a:pathLst>
                <a:path w="2615" h="5100" extrusionOk="0">
                  <a:moveTo>
                    <a:pt x="125" y="1"/>
                  </a:moveTo>
                  <a:cubicBezTo>
                    <a:pt x="32" y="1"/>
                    <a:pt x="1" y="92"/>
                    <a:pt x="1" y="92"/>
                  </a:cubicBezTo>
                  <a:cubicBezTo>
                    <a:pt x="1" y="92"/>
                    <a:pt x="228" y="2225"/>
                    <a:pt x="151" y="3130"/>
                  </a:cubicBezTo>
                  <a:cubicBezTo>
                    <a:pt x="98" y="3794"/>
                    <a:pt x="170" y="4463"/>
                    <a:pt x="368" y="5100"/>
                  </a:cubicBezTo>
                  <a:lnTo>
                    <a:pt x="621" y="4774"/>
                  </a:lnTo>
                  <a:cubicBezTo>
                    <a:pt x="621" y="4774"/>
                    <a:pt x="770" y="4752"/>
                    <a:pt x="1458" y="4603"/>
                  </a:cubicBezTo>
                  <a:cubicBezTo>
                    <a:pt x="1908" y="4506"/>
                    <a:pt x="2320" y="4169"/>
                    <a:pt x="2552" y="3946"/>
                  </a:cubicBezTo>
                  <a:cubicBezTo>
                    <a:pt x="2600" y="3265"/>
                    <a:pt x="2615" y="2705"/>
                    <a:pt x="2615" y="2705"/>
                  </a:cubicBezTo>
                  <a:cubicBezTo>
                    <a:pt x="2615" y="2705"/>
                    <a:pt x="1635" y="2304"/>
                    <a:pt x="905" y="947"/>
                  </a:cubicBezTo>
                  <a:cubicBezTo>
                    <a:pt x="487" y="167"/>
                    <a:pt x="250" y="1"/>
                    <a:pt x="125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0"/>
            <p:cNvSpPr/>
            <p:nvPr/>
          </p:nvSpPr>
          <p:spPr>
            <a:xfrm>
              <a:off x="4836744" y="2440489"/>
              <a:ext cx="233103" cy="570299"/>
            </a:xfrm>
            <a:custGeom>
              <a:avLst/>
              <a:gdLst/>
              <a:ahLst/>
              <a:cxnLst/>
              <a:rect l="l" t="t" r="r" b="b"/>
              <a:pathLst>
                <a:path w="2715" h="6642" extrusionOk="0">
                  <a:moveTo>
                    <a:pt x="174" y="100"/>
                  </a:moveTo>
                  <a:cubicBezTo>
                    <a:pt x="251" y="100"/>
                    <a:pt x="466" y="189"/>
                    <a:pt x="912" y="1018"/>
                  </a:cubicBezTo>
                  <a:cubicBezTo>
                    <a:pt x="1575" y="2256"/>
                    <a:pt x="2434" y="2703"/>
                    <a:pt x="2614" y="2787"/>
                  </a:cubicBezTo>
                  <a:cubicBezTo>
                    <a:pt x="2607" y="3056"/>
                    <a:pt x="2545" y="4891"/>
                    <a:pt x="2315" y="5833"/>
                  </a:cubicBezTo>
                  <a:cubicBezTo>
                    <a:pt x="2215" y="6242"/>
                    <a:pt x="2039" y="6483"/>
                    <a:pt x="1803" y="6533"/>
                  </a:cubicBezTo>
                  <a:cubicBezTo>
                    <a:pt x="1774" y="6539"/>
                    <a:pt x="1744" y="6542"/>
                    <a:pt x="1713" y="6542"/>
                  </a:cubicBezTo>
                  <a:cubicBezTo>
                    <a:pt x="1461" y="6542"/>
                    <a:pt x="1163" y="6342"/>
                    <a:pt x="897" y="5989"/>
                  </a:cubicBezTo>
                  <a:cubicBezTo>
                    <a:pt x="352" y="5270"/>
                    <a:pt x="179" y="4063"/>
                    <a:pt x="253" y="3184"/>
                  </a:cubicBezTo>
                  <a:cubicBezTo>
                    <a:pt x="325" y="2322"/>
                    <a:pt x="123" y="333"/>
                    <a:pt x="104" y="150"/>
                  </a:cubicBezTo>
                  <a:cubicBezTo>
                    <a:pt x="112" y="134"/>
                    <a:pt x="132" y="101"/>
                    <a:pt x="170" y="100"/>
                  </a:cubicBezTo>
                  <a:cubicBezTo>
                    <a:pt x="172" y="100"/>
                    <a:pt x="173" y="100"/>
                    <a:pt x="174" y="100"/>
                  </a:cubicBezTo>
                  <a:close/>
                  <a:moveTo>
                    <a:pt x="176" y="1"/>
                  </a:moveTo>
                  <a:cubicBezTo>
                    <a:pt x="171" y="1"/>
                    <a:pt x="166" y="1"/>
                    <a:pt x="162" y="1"/>
                  </a:cubicBezTo>
                  <a:cubicBezTo>
                    <a:pt x="67" y="9"/>
                    <a:pt x="17" y="84"/>
                    <a:pt x="2" y="126"/>
                  </a:cubicBezTo>
                  <a:cubicBezTo>
                    <a:pt x="1" y="134"/>
                    <a:pt x="1" y="141"/>
                    <a:pt x="1" y="149"/>
                  </a:cubicBezTo>
                  <a:cubicBezTo>
                    <a:pt x="2" y="171"/>
                    <a:pt x="225" y="2287"/>
                    <a:pt x="151" y="3177"/>
                  </a:cubicBezTo>
                  <a:cubicBezTo>
                    <a:pt x="76" y="4072"/>
                    <a:pt x="253" y="5310"/>
                    <a:pt x="815" y="6051"/>
                  </a:cubicBezTo>
                  <a:cubicBezTo>
                    <a:pt x="1106" y="6431"/>
                    <a:pt x="1425" y="6642"/>
                    <a:pt x="1711" y="6642"/>
                  </a:cubicBezTo>
                  <a:cubicBezTo>
                    <a:pt x="1749" y="6642"/>
                    <a:pt x="1786" y="6637"/>
                    <a:pt x="1823" y="6632"/>
                  </a:cubicBezTo>
                  <a:cubicBezTo>
                    <a:pt x="2014" y="6592"/>
                    <a:pt x="2275" y="6424"/>
                    <a:pt x="2412" y="5856"/>
                  </a:cubicBezTo>
                  <a:cubicBezTo>
                    <a:pt x="2661" y="4832"/>
                    <a:pt x="2714" y="2775"/>
                    <a:pt x="2714" y="2754"/>
                  </a:cubicBezTo>
                  <a:cubicBezTo>
                    <a:pt x="2714" y="2735"/>
                    <a:pt x="2702" y="2714"/>
                    <a:pt x="2683" y="2707"/>
                  </a:cubicBezTo>
                  <a:cubicBezTo>
                    <a:pt x="2674" y="2703"/>
                    <a:pt x="1711" y="2293"/>
                    <a:pt x="1000" y="969"/>
                  </a:cubicBezTo>
                  <a:cubicBezTo>
                    <a:pt x="649" y="315"/>
                    <a:pt x="379" y="1"/>
                    <a:pt x="1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0"/>
            <p:cNvSpPr/>
            <p:nvPr/>
          </p:nvSpPr>
          <p:spPr>
            <a:xfrm>
              <a:off x="5221298" y="2387341"/>
              <a:ext cx="60701" cy="161937"/>
            </a:xfrm>
            <a:custGeom>
              <a:avLst/>
              <a:gdLst/>
              <a:ahLst/>
              <a:cxnLst/>
              <a:rect l="l" t="t" r="r" b="b"/>
              <a:pathLst>
                <a:path w="707" h="1886" extrusionOk="0">
                  <a:moveTo>
                    <a:pt x="364" y="0"/>
                  </a:moveTo>
                  <a:cubicBezTo>
                    <a:pt x="226" y="0"/>
                    <a:pt x="178" y="216"/>
                    <a:pt x="178" y="216"/>
                  </a:cubicBezTo>
                  <a:cubicBezTo>
                    <a:pt x="178" y="216"/>
                    <a:pt x="1" y="1550"/>
                    <a:pt x="26" y="1801"/>
                  </a:cubicBezTo>
                  <a:cubicBezTo>
                    <a:pt x="32" y="1860"/>
                    <a:pt x="48" y="1885"/>
                    <a:pt x="72" y="1885"/>
                  </a:cubicBezTo>
                  <a:cubicBezTo>
                    <a:pt x="148" y="1885"/>
                    <a:pt x="306" y="1616"/>
                    <a:pt x="480" y="1347"/>
                  </a:cubicBezTo>
                  <a:cubicBezTo>
                    <a:pt x="707" y="996"/>
                    <a:pt x="605" y="166"/>
                    <a:pt x="605" y="166"/>
                  </a:cubicBezTo>
                  <a:cubicBezTo>
                    <a:pt x="505" y="43"/>
                    <a:pt x="426" y="0"/>
                    <a:pt x="36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0"/>
            <p:cNvSpPr/>
            <p:nvPr/>
          </p:nvSpPr>
          <p:spPr>
            <a:xfrm>
              <a:off x="5217005" y="2382962"/>
              <a:ext cx="69029" cy="170695"/>
            </a:xfrm>
            <a:custGeom>
              <a:avLst/>
              <a:gdLst/>
              <a:ahLst/>
              <a:cxnLst/>
              <a:rect l="l" t="t" r="r" b="b"/>
              <a:pathLst>
                <a:path w="804" h="1988" extrusionOk="0">
                  <a:moveTo>
                    <a:pt x="413" y="101"/>
                  </a:moveTo>
                  <a:cubicBezTo>
                    <a:pt x="465" y="101"/>
                    <a:pt x="531" y="150"/>
                    <a:pt x="606" y="238"/>
                  </a:cubicBezTo>
                  <a:cubicBezTo>
                    <a:pt x="618" y="348"/>
                    <a:pt x="684" y="1063"/>
                    <a:pt x="487" y="1370"/>
                  </a:cubicBezTo>
                  <a:lnTo>
                    <a:pt x="415" y="1485"/>
                  </a:lnTo>
                  <a:cubicBezTo>
                    <a:pt x="319" y="1635"/>
                    <a:pt x="192" y="1837"/>
                    <a:pt x="133" y="1878"/>
                  </a:cubicBezTo>
                  <a:cubicBezTo>
                    <a:pt x="132" y="1872"/>
                    <a:pt x="130" y="1861"/>
                    <a:pt x="127" y="1846"/>
                  </a:cubicBezTo>
                  <a:cubicBezTo>
                    <a:pt x="102" y="1603"/>
                    <a:pt x="275" y="288"/>
                    <a:pt x="278" y="278"/>
                  </a:cubicBezTo>
                  <a:cubicBezTo>
                    <a:pt x="287" y="238"/>
                    <a:pt x="326" y="120"/>
                    <a:pt x="397" y="102"/>
                  </a:cubicBezTo>
                  <a:cubicBezTo>
                    <a:pt x="401" y="101"/>
                    <a:pt x="407" y="101"/>
                    <a:pt x="413" y="101"/>
                  </a:cubicBezTo>
                  <a:close/>
                  <a:moveTo>
                    <a:pt x="412" y="1"/>
                  </a:moveTo>
                  <a:cubicBezTo>
                    <a:pt x="399" y="1"/>
                    <a:pt x="386" y="2"/>
                    <a:pt x="373" y="5"/>
                  </a:cubicBezTo>
                  <a:cubicBezTo>
                    <a:pt x="230" y="39"/>
                    <a:pt x="183" y="236"/>
                    <a:pt x="177" y="262"/>
                  </a:cubicBezTo>
                  <a:cubicBezTo>
                    <a:pt x="170" y="318"/>
                    <a:pt x="1" y="1603"/>
                    <a:pt x="27" y="1858"/>
                  </a:cubicBezTo>
                  <a:cubicBezTo>
                    <a:pt x="30" y="1887"/>
                    <a:pt x="37" y="1971"/>
                    <a:pt x="104" y="1986"/>
                  </a:cubicBezTo>
                  <a:cubicBezTo>
                    <a:pt x="110" y="1987"/>
                    <a:pt x="117" y="1987"/>
                    <a:pt x="121" y="1987"/>
                  </a:cubicBezTo>
                  <a:cubicBezTo>
                    <a:pt x="211" y="1987"/>
                    <a:pt x="306" y="1843"/>
                    <a:pt x="500" y="1538"/>
                  </a:cubicBezTo>
                  <a:lnTo>
                    <a:pt x="572" y="1426"/>
                  </a:lnTo>
                  <a:cubicBezTo>
                    <a:pt x="804" y="1063"/>
                    <a:pt x="708" y="247"/>
                    <a:pt x="705" y="211"/>
                  </a:cubicBezTo>
                  <a:cubicBezTo>
                    <a:pt x="702" y="203"/>
                    <a:pt x="699" y="194"/>
                    <a:pt x="693" y="186"/>
                  </a:cubicBezTo>
                  <a:cubicBezTo>
                    <a:pt x="592" y="64"/>
                    <a:pt x="499" y="1"/>
                    <a:pt x="4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0"/>
            <p:cNvSpPr/>
            <p:nvPr/>
          </p:nvSpPr>
          <p:spPr>
            <a:xfrm>
              <a:off x="4740154" y="2222402"/>
              <a:ext cx="520382" cy="546343"/>
            </a:xfrm>
            <a:custGeom>
              <a:avLst/>
              <a:gdLst/>
              <a:ahLst/>
              <a:cxnLst/>
              <a:rect l="l" t="t" r="r" b="b"/>
              <a:pathLst>
                <a:path w="6061" h="6363" extrusionOk="0">
                  <a:moveTo>
                    <a:pt x="4740" y="1"/>
                  </a:moveTo>
                  <a:cubicBezTo>
                    <a:pt x="3891" y="1"/>
                    <a:pt x="1673" y="881"/>
                    <a:pt x="1209" y="1234"/>
                  </a:cubicBezTo>
                  <a:cubicBezTo>
                    <a:pt x="681" y="1636"/>
                    <a:pt x="628" y="2064"/>
                    <a:pt x="628" y="2064"/>
                  </a:cubicBezTo>
                  <a:cubicBezTo>
                    <a:pt x="628" y="2064"/>
                    <a:pt x="556" y="2041"/>
                    <a:pt x="464" y="2041"/>
                  </a:cubicBezTo>
                  <a:cubicBezTo>
                    <a:pt x="318" y="2041"/>
                    <a:pt x="122" y="2098"/>
                    <a:pt x="75" y="2389"/>
                  </a:cubicBezTo>
                  <a:cubicBezTo>
                    <a:pt x="0" y="2867"/>
                    <a:pt x="377" y="3647"/>
                    <a:pt x="604" y="3872"/>
                  </a:cubicBezTo>
                  <a:cubicBezTo>
                    <a:pt x="675" y="3942"/>
                    <a:pt x="750" y="3967"/>
                    <a:pt x="820" y="3967"/>
                  </a:cubicBezTo>
                  <a:cubicBezTo>
                    <a:pt x="976" y="3967"/>
                    <a:pt x="1107" y="3847"/>
                    <a:pt x="1107" y="3847"/>
                  </a:cubicBezTo>
                  <a:cubicBezTo>
                    <a:pt x="1107" y="3847"/>
                    <a:pt x="1334" y="4877"/>
                    <a:pt x="1761" y="5431"/>
                  </a:cubicBezTo>
                  <a:cubicBezTo>
                    <a:pt x="2121" y="5898"/>
                    <a:pt x="2785" y="6363"/>
                    <a:pt x="3406" y="6363"/>
                  </a:cubicBezTo>
                  <a:cubicBezTo>
                    <a:pt x="3522" y="6363"/>
                    <a:pt x="3637" y="6347"/>
                    <a:pt x="3748" y="6311"/>
                  </a:cubicBezTo>
                  <a:cubicBezTo>
                    <a:pt x="4451" y="6087"/>
                    <a:pt x="5306" y="4727"/>
                    <a:pt x="5633" y="3974"/>
                  </a:cubicBezTo>
                  <a:cubicBezTo>
                    <a:pt x="5958" y="3221"/>
                    <a:pt x="5810" y="2540"/>
                    <a:pt x="5933" y="2164"/>
                  </a:cubicBezTo>
                  <a:cubicBezTo>
                    <a:pt x="6060" y="1787"/>
                    <a:pt x="5481" y="356"/>
                    <a:pt x="5003" y="54"/>
                  </a:cubicBezTo>
                  <a:cubicBezTo>
                    <a:pt x="4946" y="17"/>
                    <a:pt x="4856" y="1"/>
                    <a:pt x="47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0"/>
            <p:cNvSpPr/>
            <p:nvPr/>
          </p:nvSpPr>
          <p:spPr>
            <a:xfrm>
              <a:off x="4740755" y="2327067"/>
              <a:ext cx="365667" cy="441591"/>
            </a:xfrm>
            <a:custGeom>
              <a:avLst/>
              <a:gdLst/>
              <a:ahLst/>
              <a:cxnLst/>
              <a:rect l="l" t="t" r="r" b="b"/>
              <a:pathLst>
                <a:path w="4259" h="5143" extrusionOk="0">
                  <a:moveTo>
                    <a:pt x="1224" y="0"/>
                  </a:moveTo>
                  <a:lnTo>
                    <a:pt x="1207" y="14"/>
                  </a:lnTo>
                  <a:cubicBezTo>
                    <a:pt x="678" y="416"/>
                    <a:pt x="630" y="843"/>
                    <a:pt x="630" y="843"/>
                  </a:cubicBezTo>
                  <a:cubicBezTo>
                    <a:pt x="630" y="843"/>
                    <a:pt x="558" y="820"/>
                    <a:pt x="465" y="820"/>
                  </a:cubicBezTo>
                  <a:cubicBezTo>
                    <a:pt x="319" y="820"/>
                    <a:pt x="123" y="877"/>
                    <a:pt x="77" y="1169"/>
                  </a:cubicBezTo>
                  <a:cubicBezTo>
                    <a:pt x="0" y="1646"/>
                    <a:pt x="379" y="2425"/>
                    <a:pt x="605" y="2652"/>
                  </a:cubicBezTo>
                  <a:cubicBezTo>
                    <a:pt x="675" y="2722"/>
                    <a:pt x="750" y="2746"/>
                    <a:pt x="821" y="2746"/>
                  </a:cubicBezTo>
                  <a:cubicBezTo>
                    <a:pt x="977" y="2746"/>
                    <a:pt x="1109" y="2626"/>
                    <a:pt x="1109" y="2626"/>
                  </a:cubicBezTo>
                  <a:cubicBezTo>
                    <a:pt x="1109" y="2626"/>
                    <a:pt x="1334" y="3655"/>
                    <a:pt x="1762" y="4211"/>
                  </a:cubicBezTo>
                  <a:cubicBezTo>
                    <a:pt x="2122" y="4676"/>
                    <a:pt x="2785" y="5142"/>
                    <a:pt x="3407" y="5142"/>
                  </a:cubicBezTo>
                  <a:cubicBezTo>
                    <a:pt x="3523" y="5142"/>
                    <a:pt x="3637" y="5126"/>
                    <a:pt x="3748" y="5091"/>
                  </a:cubicBezTo>
                  <a:cubicBezTo>
                    <a:pt x="3935" y="5017"/>
                    <a:pt x="4111" y="4905"/>
                    <a:pt x="4258" y="4759"/>
                  </a:cubicBezTo>
                  <a:lnTo>
                    <a:pt x="4258" y="4759"/>
                  </a:lnTo>
                  <a:cubicBezTo>
                    <a:pt x="3979" y="4889"/>
                    <a:pt x="3733" y="4955"/>
                    <a:pt x="3509" y="4955"/>
                  </a:cubicBezTo>
                  <a:cubicBezTo>
                    <a:pt x="3021" y="4955"/>
                    <a:pt x="2637" y="4641"/>
                    <a:pt x="2248" y="3999"/>
                  </a:cubicBezTo>
                  <a:cubicBezTo>
                    <a:pt x="1679" y="3063"/>
                    <a:pt x="1518" y="1422"/>
                    <a:pt x="1518" y="1422"/>
                  </a:cubicBezTo>
                  <a:cubicBezTo>
                    <a:pt x="1518" y="1422"/>
                    <a:pt x="1538" y="546"/>
                    <a:pt x="122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0"/>
            <p:cNvSpPr/>
            <p:nvPr/>
          </p:nvSpPr>
          <p:spPr>
            <a:xfrm>
              <a:off x="4735690" y="2218452"/>
              <a:ext cx="529483" cy="554586"/>
            </a:xfrm>
            <a:custGeom>
              <a:avLst/>
              <a:gdLst/>
              <a:ahLst/>
              <a:cxnLst/>
              <a:rect l="l" t="t" r="r" b="b"/>
              <a:pathLst>
                <a:path w="6167" h="6459" extrusionOk="0">
                  <a:moveTo>
                    <a:pt x="4794" y="94"/>
                  </a:moveTo>
                  <a:cubicBezTo>
                    <a:pt x="4901" y="94"/>
                    <a:pt x="4981" y="109"/>
                    <a:pt x="5029" y="139"/>
                  </a:cubicBezTo>
                  <a:cubicBezTo>
                    <a:pt x="5480" y="425"/>
                    <a:pt x="6055" y="1837"/>
                    <a:pt x="5937" y="2192"/>
                  </a:cubicBezTo>
                  <a:cubicBezTo>
                    <a:pt x="5885" y="2341"/>
                    <a:pt x="5878" y="2533"/>
                    <a:pt x="5869" y="2752"/>
                  </a:cubicBezTo>
                  <a:cubicBezTo>
                    <a:pt x="5854" y="3103"/>
                    <a:pt x="5835" y="3538"/>
                    <a:pt x="5636" y="3998"/>
                  </a:cubicBezTo>
                  <a:cubicBezTo>
                    <a:pt x="5334" y="4692"/>
                    <a:pt x="4481" y="6083"/>
                    <a:pt x="3781" y="6308"/>
                  </a:cubicBezTo>
                  <a:cubicBezTo>
                    <a:pt x="3675" y="6342"/>
                    <a:pt x="3565" y="6358"/>
                    <a:pt x="3454" y="6358"/>
                  </a:cubicBezTo>
                  <a:cubicBezTo>
                    <a:pt x="2868" y="6358"/>
                    <a:pt x="2225" y="5930"/>
                    <a:pt x="1850" y="5446"/>
                  </a:cubicBezTo>
                  <a:cubicBezTo>
                    <a:pt x="1434" y="4908"/>
                    <a:pt x="1207" y="3893"/>
                    <a:pt x="1206" y="3881"/>
                  </a:cubicBezTo>
                  <a:cubicBezTo>
                    <a:pt x="1202" y="3865"/>
                    <a:pt x="1190" y="3850"/>
                    <a:pt x="1172" y="3844"/>
                  </a:cubicBezTo>
                  <a:cubicBezTo>
                    <a:pt x="1169" y="3843"/>
                    <a:pt x="1163" y="3843"/>
                    <a:pt x="1157" y="3843"/>
                  </a:cubicBezTo>
                  <a:cubicBezTo>
                    <a:pt x="1147" y="3843"/>
                    <a:pt x="1134" y="3849"/>
                    <a:pt x="1126" y="3853"/>
                  </a:cubicBezTo>
                  <a:cubicBezTo>
                    <a:pt x="1120" y="3860"/>
                    <a:pt x="1007" y="3961"/>
                    <a:pt x="875" y="3961"/>
                  </a:cubicBezTo>
                  <a:cubicBezTo>
                    <a:pt x="816" y="3961"/>
                    <a:pt x="752" y="3940"/>
                    <a:pt x="693" y="3881"/>
                  </a:cubicBezTo>
                  <a:cubicBezTo>
                    <a:pt x="475" y="3663"/>
                    <a:pt x="107" y="2906"/>
                    <a:pt x="180" y="2443"/>
                  </a:cubicBezTo>
                  <a:cubicBezTo>
                    <a:pt x="198" y="2322"/>
                    <a:pt x="248" y="2232"/>
                    <a:pt x="328" y="2185"/>
                  </a:cubicBezTo>
                  <a:cubicBezTo>
                    <a:pt x="387" y="2148"/>
                    <a:pt x="457" y="2137"/>
                    <a:pt x="518" y="2137"/>
                  </a:cubicBezTo>
                  <a:cubicBezTo>
                    <a:pt x="600" y="2137"/>
                    <a:pt x="666" y="2157"/>
                    <a:pt x="668" y="2157"/>
                  </a:cubicBezTo>
                  <a:cubicBezTo>
                    <a:pt x="673" y="2159"/>
                    <a:pt x="679" y="2160"/>
                    <a:pt x="684" y="2160"/>
                  </a:cubicBezTo>
                  <a:cubicBezTo>
                    <a:pt x="693" y="2160"/>
                    <a:pt x="702" y="2157"/>
                    <a:pt x="711" y="2151"/>
                  </a:cubicBezTo>
                  <a:cubicBezTo>
                    <a:pt x="721" y="2142"/>
                    <a:pt x="730" y="2129"/>
                    <a:pt x="733" y="2114"/>
                  </a:cubicBezTo>
                  <a:cubicBezTo>
                    <a:pt x="733" y="2111"/>
                    <a:pt x="787" y="1701"/>
                    <a:pt x="1290" y="1318"/>
                  </a:cubicBezTo>
                  <a:cubicBezTo>
                    <a:pt x="1551" y="1122"/>
                    <a:pt x="2386" y="749"/>
                    <a:pt x="3194" y="471"/>
                  </a:cubicBezTo>
                  <a:cubicBezTo>
                    <a:pt x="3909" y="226"/>
                    <a:pt x="4475" y="94"/>
                    <a:pt x="4794" y="94"/>
                  </a:cubicBezTo>
                  <a:close/>
                  <a:moveTo>
                    <a:pt x="4800" y="0"/>
                  </a:moveTo>
                  <a:cubicBezTo>
                    <a:pt x="3917" y="0"/>
                    <a:pt x="1682" y="898"/>
                    <a:pt x="1230" y="1242"/>
                  </a:cubicBezTo>
                  <a:cubicBezTo>
                    <a:pt x="795" y="1572"/>
                    <a:pt x="674" y="1918"/>
                    <a:pt x="642" y="2051"/>
                  </a:cubicBezTo>
                  <a:cubicBezTo>
                    <a:pt x="610" y="2045"/>
                    <a:pt x="566" y="2039"/>
                    <a:pt x="518" y="2039"/>
                  </a:cubicBezTo>
                  <a:cubicBezTo>
                    <a:pt x="442" y="2039"/>
                    <a:pt x="353" y="2053"/>
                    <a:pt x="273" y="2102"/>
                  </a:cubicBezTo>
                  <a:cubicBezTo>
                    <a:pt x="170" y="2167"/>
                    <a:pt x="104" y="2278"/>
                    <a:pt x="80" y="2430"/>
                  </a:cubicBezTo>
                  <a:cubicBezTo>
                    <a:pt x="0" y="2929"/>
                    <a:pt x="384" y="3718"/>
                    <a:pt x="622" y="3955"/>
                  </a:cubicBezTo>
                  <a:cubicBezTo>
                    <a:pt x="702" y="4035"/>
                    <a:pt x="789" y="4064"/>
                    <a:pt x="873" y="4064"/>
                  </a:cubicBezTo>
                  <a:cubicBezTo>
                    <a:pt x="969" y="4064"/>
                    <a:pt x="1060" y="4026"/>
                    <a:pt x="1128" y="3981"/>
                  </a:cubicBezTo>
                  <a:cubicBezTo>
                    <a:pt x="1190" y="4232"/>
                    <a:pt x="1406" y="5035"/>
                    <a:pt x="1773" y="5508"/>
                  </a:cubicBezTo>
                  <a:cubicBezTo>
                    <a:pt x="2162" y="6014"/>
                    <a:pt x="2837" y="6459"/>
                    <a:pt x="3459" y="6459"/>
                  </a:cubicBezTo>
                  <a:cubicBezTo>
                    <a:pt x="3580" y="6459"/>
                    <a:pt x="3698" y="6441"/>
                    <a:pt x="3813" y="6407"/>
                  </a:cubicBezTo>
                  <a:cubicBezTo>
                    <a:pt x="4517" y="6180"/>
                    <a:pt x="5372" y="4861"/>
                    <a:pt x="5729" y="4042"/>
                  </a:cubicBezTo>
                  <a:cubicBezTo>
                    <a:pt x="5935" y="3564"/>
                    <a:pt x="5954" y="3119"/>
                    <a:pt x="5969" y="2760"/>
                  </a:cubicBezTo>
                  <a:cubicBezTo>
                    <a:pt x="5979" y="2547"/>
                    <a:pt x="5987" y="2363"/>
                    <a:pt x="6033" y="2228"/>
                  </a:cubicBezTo>
                  <a:cubicBezTo>
                    <a:pt x="6167" y="1825"/>
                    <a:pt x="5583" y="374"/>
                    <a:pt x="5082" y="57"/>
                  </a:cubicBezTo>
                  <a:cubicBezTo>
                    <a:pt x="5020" y="18"/>
                    <a:pt x="4923" y="0"/>
                    <a:pt x="48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0"/>
            <p:cNvSpPr/>
            <p:nvPr/>
          </p:nvSpPr>
          <p:spPr>
            <a:xfrm>
              <a:off x="4908434" y="2426752"/>
              <a:ext cx="145013" cy="21981"/>
            </a:xfrm>
            <a:custGeom>
              <a:avLst/>
              <a:gdLst/>
              <a:ahLst/>
              <a:cxnLst/>
              <a:rect l="l" t="t" r="r" b="b"/>
              <a:pathLst>
                <a:path w="1689" h="256" extrusionOk="0">
                  <a:moveTo>
                    <a:pt x="1068" y="1"/>
                  </a:moveTo>
                  <a:cubicBezTo>
                    <a:pt x="975" y="1"/>
                    <a:pt x="877" y="4"/>
                    <a:pt x="780" y="9"/>
                  </a:cubicBezTo>
                  <a:cubicBezTo>
                    <a:pt x="329" y="36"/>
                    <a:pt x="0" y="111"/>
                    <a:pt x="302" y="236"/>
                  </a:cubicBezTo>
                  <a:cubicBezTo>
                    <a:pt x="302" y="236"/>
                    <a:pt x="604" y="255"/>
                    <a:pt x="918" y="255"/>
                  </a:cubicBezTo>
                  <a:cubicBezTo>
                    <a:pt x="1233" y="255"/>
                    <a:pt x="1559" y="236"/>
                    <a:pt x="1609" y="161"/>
                  </a:cubicBezTo>
                  <a:cubicBezTo>
                    <a:pt x="1688" y="42"/>
                    <a:pt x="1410" y="1"/>
                    <a:pt x="10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0"/>
            <p:cNvSpPr/>
            <p:nvPr/>
          </p:nvSpPr>
          <p:spPr>
            <a:xfrm>
              <a:off x="4918995" y="2422287"/>
              <a:ext cx="134109" cy="30739"/>
            </a:xfrm>
            <a:custGeom>
              <a:avLst/>
              <a:gdLst/>
              <a:ahLst/>
              <a:cxnLst/>
              <a:rect l="l" t="t" r="r" b="b"/>
              <a:pathLst>
                <a:path w="1562" h="358" extrusionOk="0">
                  <a:moveTo>
                    <a:pt x="946" y="103"/>
                  </a:moveTo>
                  <a:cubicBezTo>
                    <a:pt x="1294" y="103"/>
                    <a:pt x="1435" y="147"/>
                    <a:pt x="1450" y="173"/>
                  </a:cubicBezTo>
                  <a:cubicBezTo>
                    <a:pt x="1450" y="173"/>
                    <a:pt x="1450" y="178"/>
                    <a:pt x="1444" y="185"/>
                  </a:cubicBezTo>
                  <a:cubicBezTo>
                    <a:pt x="1407" y="235"/>
                    <a:pt x="1127" y="257"/>
                    <a:pt x="782" y="257"/>
                  </a:cubicBezTo>
                  <a:cubicBezTo>
                    <a:pt x="595" y="257"/>
                    <a:pt x="388" y="251"/>
                    <a:pt x="191" y="238"/>
                  </a:cubicBezTo>
                  <a:cubicBezTo>
                    <a:pt x="150" y="221"/>
                    <a:pt x="129" y="207"/>
                    <a:pt x="119" y="198"/>
                  </a:cubicBezTo>
                  <a:cubicBezTo>
                    <a:pt x="157" y="173"/>
                    <a:pt x="305" y="131"/>
                    <a:pt x="658" y="112"/>
                  </a:cubicBezTo>
                  <a:cubicBezTo>
                    <a:pt x="767" y="106"/>
                    <a:pt x="862" y="103"/>
                    <a:pt x="946" y="103"/>
                  </a:cubicBezTo>
                  <a:close/>
                  <a:moveTo>
                    <a:pt x="953" y="1"/>
                  </a:moveTo>
                  <a:cubicBezTo>
                    <a:pt x="853" y="1"/>
                    <a:pt x="750" y="4"/>
                    <a:pt x="654" y="10"/>
                  </a:cubicBezTo>
                  <a:cubicBezTo>
                    <a:pt x="36" y="45"/>
                    <a:pt x="20" y="142"/>
                    <a:pt x="13" y="184"/>
                  </a:cubicBezTo>
                  <a:cubicBezTo>
                    <a:pt x="1" y="257"/>
                    <a:pt x="83" y="303"/>
                    <a:pt x="160" y="334"/>
                  </a:cubicBezTo>
                  <a:cubicBezTo>
                    <a:pt x="165" y="336"/>
                    <a:pt x="170" y="338"/>
                    <a:pt x="176" y="338"/>
                  </a:cubicBezTo>
                  <a:cubicBezTo>
                    <a:pt x="297" y="346"/>
                    <a:pt x="537" y="358"/>
                    <a:pt x="782" y="358"/>
                  </a:cubicBezTo>
                  <a:cubicBezTo>
                    <a:pt x="1119" y="358"/>
                    <a:pt x="1466" y="334"/>
                    <a:pt x="1526" y="238"/>
                  </a:cubicBezTo>
                  <a:cubicBezTo>
                    <a:pt x="1562" y="187"/>
                    <a:pt x="1547" y="144"/>
                    <a:pt x="1535" y="125"/>
                  </a:cubicBezTo>
                  <a:cubicBezTo>
                    <a:pt x="1481" y="29"/>
                    <a:pt x="1227" y="1"/>
                    <a:pt x="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0"/>
            <p:cNvSpPr/>
            <p:nvPr/>
          </p:nvSpPr>
          <p:spPr>
            <a:xfrm>
              <a:off x="5121789" y="2418337"/>
              <a:ext cx="110842" cy="23612"/>
            </a:xfrm>
            <a:custGeom>
              <a:avLst/>
              <a:gdLst/>
              <a:ahLst/>
              <a:cxnLst/>
              <a:rect l="l" t="t" r="r" b="b"/>
              <a:pathLst>
                <a:path w="1291" h="275" extrusionOk="0">
                  <a:moveTo>
                    <a:pt x="1147" y="0"/>
                  </a:moveTo>
                  <a:cubicBezTo>
                    <a:pt x="1129" y="0"/>
                    <a:pt x="1109" y="3"/>
                    <a:pt x="1086" y="9"/>
                  </a:cubicBezTo>
                  <a:cubicBezTo>
                    <a:pt x="1086" y="9"/>
                    <a:pt x="181" y="34"/>
                    <a:pt x="56" y="184"/>
                  </a:cubicBezTo>
                  <a:cubicBezTo>
                    <a:pt x="0" y="251"/>
                    <a:pt x="172" y="274"/>
                    <a:pt x="396" y="274"/>
                  </a:cubicBezTo>
                  <a:cubicBezTo>
                    <a:pt x="677" y="274"/>
                    <a:pt x="1039" y="238"/>
                    <a:pt x="1138" y="211"/>
                  </a:cubicBezTo>
                  <a:cubicBezTo>
                    <a:pt x="1291" y="163"/>
                    <a:pt x="1289" y="0"/>
                    <a:pt x="1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0"/>
            <p:cNvSpPr/>
            <p:nvPr/>
          </p:nvSpPr>
          <p:spPr>
            <a:xfrm>
              <a:off x="5120759" y="2414044"/>
              <a:ext cx="114534" cy="32027"/>
            </a:xfrm>
            <a:custGeom>
              <a:avLst/>
              <a:gdLst/>
              <a:ahLst/>
              <a:cxnLst/>
              <a:rect l="l" t="t" r="r" b="b"/>
              <a:pathLst>
                <a:path w="1334" h="373" extrusionOk="0">
                  <a:moveTo>
                    <a:pt x="1158" y="99"/>
                  </a:moveTo>
                  <a:cubicBezTo>
                    <a:pt x="1188" y="99"/>
                    <a:pt x="1209" y="109"/>
                    <a:pt x="1214" y="126"/>
                  </a:cubicBezTo>
                  <a:cubicBezTo>
                    <a:pt x="1222" y="150"/>
                    <a:pt x="1201" y="191"/>
                    <a:pt x="1135" y="209"/>
                  </a:cubicBezTo>
                  <a:cubicBezTo>
                    <a:pt x="1019" y="243"/>
                    <a:pt x="662" y="272"/>
                    <a:pt x="399" y="272"/>
                  </a:cubicBezTo>
                  <a:cubicBezTo>
                    <a:pt x="275" y="272"/>
                    <a:pt x="172" y="265"/>
                    <a:pt x="124" y="250"/>
                  </a:cubicBezTo>
                  <a:cubicBezTo>
                    <a:pt x="243" y="166"/>
                    <a:pt x="753" y="118"/>
                    <a:pt x="1098" y="107"/>
                  </a:cubicBezTo>
                  <a:cubicBezTo>
                    <a:pt x="1101" y="107"/>
                    <a:pt x="1105" y="106"/>
                    <a:pt x="1108" y="106"/>
                  </a:cubicBezTo>
                  <a:cubicBezTo>
                    <a:pt x="1127" y="101"/>
                    <a:pt x="1143" y="99"/>
                    <a:pt x="1158" y="99"/>
                  </a:cubicBezTo>
                  <a:close/>
                  <a:moveTo>
                    <a:pt x="1159" y="0"/>
                  </a:moveTo>
                  <a:cubicBezTo>
                    <a:pt x="1139" y="0"/>
                    <a:pt x="1116" y="3"/>
                    <a:pt x="1092" y="9"/>
                  </a:cubicBezTo>
                  <a:cubicBezTo>
                    <a:pt x="924" y="12"/>
                    <a:pt x="162" y="44"/>
                    <a:pt x="30" y="202"/>
                  </a:cubicBezTo>
                  <a:cubicBezTo>
                    <a:pt x="3" y="233"/>
                    <a:pt x="0" y="268"/>
                    <a:pt x="18" y="297"/>
                  </a:cubicBezTo>
                  <a:cubicBezTo>
                    <a:pt x="55" y="355"/>
                    <a:pt x="217" y="373"/>
                    <a:pt x="408" y="373"/>
                  </a:cubicBezTo>
                  <a:cubicBezTo>
                    <a:pt x="716" y="373"/>
                    <a:pt x="1098" y="325"/>
                    <a:pt x="1164" y="309"/>
                  </a:cubicBezTo>
                  <a:cubicBezTo>
                    <a:pt x="1288" y="272"/>
                    <a:pt x="1334" y="177"/>
                    <a:pt x="1313" y="103"/>
                  </a:cubicBezTo>
                  <a:cubicBezTo>
                    <a:pt x="1299" y="47"/>
                    <a:pt x="1246" y="0"/>
                    <a:pt x="1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0"/>
            <p:cNvSpPr/>
            <p:nvPr/>
          </p:nvSpPr>
          <p:spPr>
            <a:xfrm>
              <a:off x="4929641" y="2481703"/>
              <a:ext cx="119685" cy="30224"/>
            </a:xfrm>
            <a:custGeom>
              <a:avLst/>
              <a:gdLst/>
              <a:ahLst/>
              <a:cxnLst/>
              <a:rect l="l" t="t" r="r" b="b"/>
              <a:pathLst>
                <a:path w="1394" h="352" extrusionOk="0">
                  <a:moveTo>
                    <a:pt x="1337" y="1"/>
                  </a:moveTo>
                  <a:cubicBezTo>
                    <a:pt x="1324" y="1"/>
                    <a:pt x="1310" y="6"/>
                    <a:pt x="1301" y="16"/>
                  </a:cubicBezTo>
                  <a:cubicBezTo>
                    <a:pt x="1155" y="169"/>
                    <a:pt x="953" y="253"/>
                    <a:pt x="740" y="253"/>
                  </a:cubicBezTo>
                  <a:cubicBezTo>
                    <a:pt x="730" y="253"/>
                    <a:pt x="719" y="253"/>
                    <a:pt x="708" y="252"/>
                  </a:cubicBezTo>
                  <a:cubicBezTo>
                    <a:pt x="698" y="253"/>
                    <a:pt x="688" y="253"/>
                    <a:pt x="678" y="253"/>
                  </a:cubicBezTo>
                  <a:cubicBezTo>
                    <a:pt x="463" y="253"/>
                    <a:pt x="254" y="178"/>
                    <a:pt x="89" y="38"/>
                  </a:cubicBezTo>
                  <a:cubicBezTo>
                    <a:pt x="80" y="30"/>
                    <a:pt x="69" y="26"/>
                    <a:pt x="57" y="26"/>
                  </a:cubicBezTo>
                  <a:cubicBezTo>
                    <a:pt x="43" y="26"/>
                    <a:pt x="29" y="32"/>
                    <a:pt x="18" y="44"/>
                  </a:cubicBezTo>
                  <a:cubicBezTo>
                    <a:pt x="1" y="64"/>
                    <a:pt x="2" y="96"/>
                    <a:pt x="24" y="114"/>
                  </a:cubicBezTo>
                  <a:cubicBezTo>
                    <a:pt x="208" y="269"/>
                    <a:pt x="441" y="351"/>
                    <a:pt x="678" y="351"/>
                  </a:cubicBezTo>
                  <a:cubicBezTo>
                    <a:pt x="688" y="351"/>
                    <a:pt x="698" y="351"/>
                    <a:pt x="708" y="351"/>
                  </a:cubicBezTo>
                  <a:lnTo>
                    <a:pt x="746" y="351"/>
                  </a:lnTo>
                  <a:cubicBezTo>
                    <a:pt x="982" y="351"/>
                    <a:pt x="1209" y="254"/>
                    <a:pt x="1374" y="86"/>
                  </a:cubicBezTo>
                  <a:cubicBezTo>
                    <a:pt x="1393" y="66"/>
                    <a:pt x="1393" y="33"/>
                    <a:pt x="1373" y="15"/>
                  </a:cubicBezTo>
                  <a:cubicBezTo>
                    <a:pt x="1363" y="6"/>
                    <a:pt x="1350" y="1"/>
                    <a:pt x="1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0"/>
            <p:cNvSpPr/>
            <p:nvPr/>
          </p:nvSpPr>
          <p:spPr>
            <a:xfrm>
              <a:off x="5121446" y="2483678"/>
              <a:ext cx="96246" cy="30309"/>
            </a:xfrm>
            <a:custGeom>
              <a:avLst/>
              <a:gdLst/>
              <a:ahLst/>
              <a:cxnLst/>
              <a:rect l="l" t="t" r="r" b="b"/>
              <a:pathLst>
                <a:path w="1121" h="353" extrusionOk="0">
                  <a:moveTo>
                    <a:pt x="1064" y="1"/>
                  </a:moveTo>
                  <a:cubicBezTo>
                    <a:pt x="1047" y="1"/>
                    <a:pt x="1032" y="9"/>
                    <a:pt x="1022" y="23"/>
                  </a:cubicBezTo>
                  <a:cubicBezTo>
                    <a:pt x="923" y="165"/>
                    <a:pt x="757" y="251"/>
                    <a:pt x="589" y="251"/>
                  </a:cubicBezTo>
                  <a:cubicBezTo>
                    <a:pt x="587" y="251"/>
                    <a:pt x="586" y="251"/>
                    <a:pt x="585" y="251"/>
                  </a:cubicBezTo>
                  <a:cubicBezTo>
                    <a:pt x="403" y="251"/>
                    <a:pt x="228" y="185"/>
                    <a:pt x="91" y="63"/>
                  </a:cubicBezTo>
                  <a:cubicBezTo>
                    <a:pt x="81" y="54"/>
                    <a:pt x="69" y="50"/>
                    <a:pt x="57" y="50"/>
                  </a:cubicBezTo>
                  <a:cubicBezTo>
                    <a:pt x="43" y="50"/>
                    <a:pt x="30" y="56"/>
                    <a:pt x="20" y="67"/>
                  </a:cubicBezTo>
                  <a:cubicBezTo>
                    <a:pt x="1" y="89"/>
                    <a:pt x="2" y="120"/>
                    <a:pt x="23" y="139"/>
                  </a:cubicBezTo>
                  <a:cubicBezTo>
                    <a:pt x="178" y="276"/>
                    <a:pt x="378" y="353"/>
                    <a:pt x="585" y="353"/>
                  </a:cubicBezTo>
                  <a:lnTo>
                    <a:pt x="589" y="353"/>
                  </a:lnTo>
                  <a:cubicBezTo>
                    <a:pt x="797" y="353"/>
                    <a:pt x="988" y="251"/>
                    <a:pt x="1105" y="79"/>
                  </a:cubicBezTo>
                  <a:cubicBezTo>
                    <a:pt x="1121" y="55"/>
                    <a:pt x="1114" y="24"/>
                    <a:pt x="1091" y="10"/>
                  </a:cubicBezTo>
                  <a:cubicBezTo>
                    <a:pt x="1083" y="4"/>
                    <a:pt x="1073" y="1"/>
                    <a:pt x="10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0"/>
            <p:cNvSpPr/>
            <p:nvPr/>
          </p:nvSpPr>
          <p:spPr>
            <a:xfrm>
              <a:off x="5041599" y="2442636"/>
              <a:ext cx="81135" cy="161336"/>
            </a:xfrm>
            <a:custGeom>
              <a:avLst/>
              <a:gdLst/>
              <a:ahLst/>
              <a:cxnLst/>
              <a:rect l="l" t="t" r="r" b="b"/>
              <a:pathLst>
                <a:path w="945" h="1879" extrusionOk="0">
                  <a:moveTo>
                    <a:pt x="886" y="1"/>
                  </a:moveTo>
                  <a:cubicBezTo>
                    <a:pt x="876" y="1"/>
                    <a:pt x="866" y="4"/>
                    <a:pt x="857" y="10"/>
                  </a:cubicBezTo>
                  <a:cubicBezTo>
                    <a:pt x="685" y="135"/>
                    <a:pt x="596" y="353"/>
                    <a:pt x="636" y="561"/>
                  </a:cubicBezTo>
                  <a:cubicBezTo>
                    <a:pt x="708" y="1062"/>
                    <a:pt x="707" y="1644"/>
                    <a:pt x="635" y="1693"/>
                  </a:cubicBezTo>
                  <a:cubicBezTo>
                    <a:pt x="555" y="1741"/>
                    <a:pt x="482" y="1779"/>
                    <a:pt x="414" y="1779"/>
                  </a:cubicBezTo>
                  <a:cubicBezTo>
                    <a:pt x="356" y="1779"/>
                    <a:pt x="301" y="1752"/>
                    <a:pt x="247" y="1680"/>
                  </a:cubicBezTo>
                  <a:lnTo>
                    <a:pt x="97" y="1479"/>
                  </a:lnTo>
                  <a:cubicBezTo>
                    <a:pt x="87" y="1466"/>
                    <a:pt x="72" y="1459"/>
                    <a:pt x="56" y="1459"/>
                  </a:cubicBezTo>
                  <a:cubicBezTo>
                    <a:pt x="46" y="1459"/>
                    <a:pt x="35" y="1463"/>
                    <a:pt x="26" y="1469"/>
                  </a:cubicBezTo>
                  <a:cubicBezTo>
                    <a:pt x="4" y="1485"/>
                    <a:pt x="1" y="1518"/>
                    <a:pt x="17" y="1540"/>
                  </a:cubicBezTo>
                  <a:lnTo>
                    <a:pt x="169" y="1740"/>
                  </a:lnTo>
                  <a:cubicBezTo>
                    <a:pt x="247" y="1843"/>
                    <a:pt x="333" y="1879"/>
                    <a:pt x="414" y="1879"/>
                  </a:cubicBezTo>
                  <a:cubicBezTo>
                    <a:pt x="520" y="1879"/>
                    <a:pt x="620" y="1818"/>
                    <a:pt x="688" y="1779"/>
                  </a:cubicBezTo>
                  <a:cubicBezTo>
                    <a:pt x="885" y="1659"/>
                    <a:pt x="738" y="557"/>
                    <a:pt x="736" y="545"/>
                  </a:cubicBezTo>
                  <a:cubicBezTo>
                    <a:pt x="702" y="371"/>
                    <a:pt x="775" y="193"/>
                    <a:pt x="916" y="91"/>
                  </a:cubicBezTo>
                  <a:cubicBezTo>
                    <a:pt x="938" y="75"/>
                    <a:pt x="944" y="44"/>
                    <a:pt x="928" y="22"/>
                  </a:cubicBezTo>
                  <a:cubicBezTo>
                    <a:pt x="917" y="8"/>
                    <a:pt x="901" y="1"/>
                    <a:pt x="8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0"/>
            <p:cNvSpPr/>
            <p:nvPr/>
          </p:nvSpPr>
          <p:spPr>
            <a:xfrm>
              <a:off x="5031296" y="2647415"/>
              <a:ext cx="57009" cy="14425"/>
            </a:xfrm>
            <a:custGeom>
              <a:avLst/>
              <a:gdLst/>
              <a:ahLst/>
              <a:cxnLst/>
              <a:rect l="l" t="t" r="r" b="b"/>
              <a:pathLst>
                <a:path w="664" h="168" extrusionOk="0">
                  <a:moveTo>
                    <a:pt x="608" y="1"/>
                  </a:moveTo>
                  <a:cubicBezTo>
                    <a:pt x="588" y="1"/>
                    <a:pt x="572" y="12"/>
                    <a:pt x="563" y="27"/>
                  </a:cubicBezTo>
                  <a:cubicBezTo>
                    <a:pt x="553" y="35"/>
                    <a:pt x="503" y="66"/>
                    <a:pt x="313" y="66"/>
                  </a:cubicBezTo>
                  <a:cubicBezTo>
                    <a:pt x="246" y="66"/>
                    <a:pt x="163" y="62"/>
                    <a:pt x="58" y="52"/>
                  </a:cubicBezTo>
                  <a:cubicBezTo>
                    <a:pt x="55" y="52"/>
                    <a:pt x="53" y="52"/>
                    <a:pt x="51" y="52"/>
                  </a:cubicBezTo>
                  <a:cubicBezTo>
                    <a:pt x="27" y="52"/>
                    <a:pt x="4" y="72"/>
                    <a:pt x="3" y="98"/>
                  </a:cubicBezTo>
                  <a:cubicBezTo>
                    <a:pt x="0" y="126"/>
                    <a:pt x="21" y="151"/>
                    <a:pt x="49" y="153"/>
                  </a:cubicBezTo>
                  <a:cubicBezTo>
                    <a:pt x="152" y="164"/>
                    <a:pt x="239" y="167"/>
                    <a:pt x="311" y="167"/>
                  </a:cubicBezTo>
                  <a:cubicBezTo>
                    <a:pt x="581" y="167"/>
                    <a:pt x="644" y="108"/>
                    <a:pt x="657" y="63"/>
                  </a:cubicBezTo>
                  <a:cubicBezTo>
                    <a:pt x="663" y="35"/>
                    <a:pt x="647" y="10"/>
                    <a:pt x="621" y="2"/>
                  </a:cubicBezTo>
                  <a:cubicBezTo>
                    <a:pt x="616" y="1"/>
                    <a:pt x="612" y="1"/>
                    <a:pt x="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0"/>
            <p:cNvSpPr/>
            <p:nvPr/>
          </p:nvSpPr>
          <p:spPr>
            <a:xfrm>
              <a:off x="4654260" y="1983021"/>
              <a:ext cx="628133" cy="556990"/>
            </a:xfrm>
            <a:custGeom>
              <a:avLst/>
              <a:gdLst/>
              <a:ahLst/>
              <a:cxnLst/>
              <a:rect l="l" t="t" r="r" b="b"/>
              <a:pathLst>
                <a:path w="7316" h="6487" extrusionOk="0">
                  <a:moveTo>
                    <a:pt x="4089" y="0"/>
                  </a:moveTo>
                  <a:cubicBezTo>
                    <a:pt x="3823" y="0"/>
                    <a:pt x="3541" y="24"/>
                    <a:pt x="3244" y="77"/>
                  </a:cubicBezTo>
                  <a:cubicBezTo>
                    <a:pt x="3244" y="77"/>
                    <a:pt x="1511" y="202"/>
                    <a:pt x="755" y="1408"/>
                  </a:cubicBezTo>
                  <a:cubicBezTo>
                    <a:pt x="0" y="2615"/>
                    <a:pt x="907" y="4348"/>
                    <a:pt x="1107" y="4601"/>
                  </a:cubicBezTo>
                  <a:cubicBezTo>
                    <a:pt x="1321" y="4911"/>
                    <a:pt x="1467" y="5263"/>
                    <a:pt x="1534" y="5631"/>
                  </a:cubicBezTo>
                  <a:cubicBezTo>
                    <a:pt x="1585" y="5933"/>
                    <a:pt x="1860" y="6486"/>
                    <a:pt x="1962" y="6486"/>
                  </a:cubicBezTo>
                  <a:cubicBezTo>
                    <a:pt x="2063" y="6486"/>
                    <a:pt x="1860" y="6134"/>
                    <a:pt x="2012" y="5933"/>
                  </a:cubicBezTo>
                  <a:cubicBezTo>
                    <a:pt x="2180" y="5746"/>
                    <a:pt x="2364" y="5580"/>
                    <a:pt x="2565" y="5429"/>
                  </a:cubicBezTo>
                  <a:lnTo>
                    <a:pt x="2565" y="5429"/>
                  </a:lnTo>
                  <a:cubicBezTo>
                    <a:pt x="2565" y="5429"/>
                    <a:pt x="2341" y="5875"/>
                    <a:pt x="2477" y="5875"/>
                  </a:cubicBezTo>
                  <a:cubicBezTo>
                    <a:pt x="2492" y="5875"/>
                    <a:pt x="2513" y="5870"/>
                    <a:pt x="2538" y="5857"/>
                  </a:cubicBezTo>
                  <a:cubicBezTo>
                    <a:pt x="2789" y="5732"/>
                    <a:pt x="3795" y="4953"/>
                    <a:pt x="3870" y="4953"/>
                  </a:cubicBezTo>
                  <a:cubicBezTo>
                    <a:pt x="3921" y="4953"/>
                    <a:pt x="3880" y="5173"/>
                    <a:pt x="4006" y="5173"/>
                  </a:cubicBezTo>
                  <a:cubicBezTo>
                    <a:pt x="4065" y="5173"/>
                    <a:pt x="4162" y="5123"/>
                    <a:pt x="4324" y="4978"/>
                  </a:cubicBezTo>
                  <a:cubicBezTo>
                    <a:pt x="4827" y="4526"/>
                    <a:pt x="5882" y="3746"/>
                    <a:pt x="5882" y="3746"/>
                  </a:cubicBezTo>
                  <a:cubicBezTo>
                    <a:pt x="5882" y="3746"/>
                    <a:pt x="6336" y="4751"/>
                    <a:pt x="6510" y="4978"/>
                  </a:cubicBezTo>
                  <a:cubicBezTo>
                    <a:pt x="6628" y="5152"/>
                    <a:pt x="6704" y="5348"/>
                    <a:pt x="6737" y="5558"/>
                  </a:cubicBezTo>
                  <a:cubicBezTo>
                    <a:pt x="6737" y="5558"/>
                    <a:pt x="7062" y="5256"/>
                    <a:pt x="7191" y="4578"/>
                  </a:cubicBezTo>
                  <a:cubicBezTo>
                    <a:pt x="7316" y="3900"/>
                    <a:pt x="7014" y="2716"/>
                    <a:pt x="7014" y="2716"/>
                  </a:cubicBezTo>
                  <a:cubicBezTo>
                    <a:pt x="7014" y="2716"/>
                    <a:pt x="7239" y="2264"/>
                    <a:pt x="6889" y="1461"/>
                  </a:cubicBezTo>
                  <a:cubicBezTo>
                    <a:pt x="6589" y="774"/>
                    <a:pt x="5598" y="0"/>
                    <a:pt x="40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0"/>
            <p:cNvSpPr/>
            <p:nvPr/>
          </p:nvSpPr>
          <p:spPr>
            <a:xfrm>
              <a:off x="4929646" y="1983278"/>
              <a:ext cx="371334" cy="476623"/>
            </a:xfrm>
            <a:custGeom>
              <a:avLst/>
              <a:gdLst/>
              <a:ahLst/>
              <a:cxnLst/>
              <a:rect l="l" t="t" r="r" b="b"/>
              <a:pathLst>
                <a:path w="4325" h="5551" extrusionOk="0">
                  <a:moveTo>
                    <a:pt x="1251" y="0"/>
                  </a:moveTo>
                  <a:lnTo>
                    <a:pt x="1251" y="0"/>
                  </a:lnTo>
                  <a:cubicBezTo>
                    <a:pt x="1619" y="111"/>
                    <a:pt x="2214" y="341"/>
                    <a:pt x="2105" y="556"/>
                  </a:cubicBezTo>
                  <a:cubicBezTo>
                    <a:pt x="1957" y="847"/>
                    <a:pt x="263" y="1741"/>
                    <a:pt x="606" y="1741"/>
                  </a:cubicBezTo>
                  <a:cubicBezTo>
                    <a:pt x="612" y="1741"/>
                    <a:pt x="618" y="1741"/>
                    <a:pt x="624" y="1741"/>
                  </a:cubicBezTo>
                  <a:cubicBezTo>
                    <a:pt x="939" y="1718"/>
                    <a:pt x="1834" y="1150"/>
                    <a:pt x="2286" y="1150"/>
                  </a:cubicBezTo>
                  <a:cubicBezTo>
                    <a:pt x="2429" y="1150"/>
                    <a:pt x="2527" y="1207"/>
                    <a:pt x="2549" y="1356"/>
                  </a:cubicBezTo>
                  <a:cubicBezTo>
                    <a:pt x="2639" y="1976"/>
                    <a:pt x="1" y="3399"/>
                    <a:pt x="539" y="3487"/>
                  </a:cubicBezTo>
                  <a:cubicBezTo>
                    <a:pt x="550" y="3489"/>
                    <a:pt x="561" y="3490"/>
                    <a:pt x="574" y="3490"/>
                  </a:cubicBezTo>
                  <a:cubicBezTo>
                    <a:pt x="1082" y="3490"/>
                    <a:pt x="2839" y="2016"/>
                    <a:pt x="3106" y="2016"/>
                  </a:cubicBezTo>
                  <a:cubicBezTo>
                    <a:pt x="3155" y="2016"/>
                    <a:pt x="3154" y="2065"/>
                    <a:pt x="3087" y="2181"/>
                  </a:cubicBezTo>
                  <a:cubicBezTo>
                    <a:pt x="2714" y="2825"/>
                    <a:pt x="1405" y="4555"/>
                    <a:pt x="1289" y="5008"/>
                  </a:cubicBezTo>
                  <a:cubicBezTo>
                    <a:pt x="1305" y="4996"/>
                    <a:pt x="1318" y="4984"/>
                    <a:pt x="1335" y="4970"/>
                  </a:cubicBezTo>
                  <a:cubicBezTo>
                    <a:pt x="1837" y="4517"/>
                    <a:pt x="2894" y="3738"/>
                    <a:pt x="2894" y="3738"/>
                  </a:cubicBezTo>
                  <a:cubicBezTo>
                    <a:pt x="2894" y="3738"/>
                    <a:pt x="2910" y="3774"/>
                    <a:pt x="2938" y="3839"/>
                  </a:cubicBezTo>
                  <a:cubicBezTo>
                    <a:pt x="3352" y="3437"/>
                    <a:pt x="3679" y="3102"/>
                    <a:pt x="3679" y="3102"/>
                  </a:cubicBezTo>
                  <a:cubicBezTo>
                    <a:pt x="3753" y="3434"/>
                    <a:pt x="3803" y="3768"/>
                    <a:pt x="3830" y="4107"/>
                  </a:cubicBezTo>
                  <a:cubicBezTo>
                    <a:pt x="3855" y="4392"/>
                    <a:pt x="3734" y="4794"/>
                    <a:pt x="3634" y="5161"/>
                  </a:cubicBezTo>
                  <a:cubicBezTo>
                    <a:pt x="3687" y="5285"/>
                    <a:pt x="3727" y="5416"/>
                    <a:pt x="3749" y="5550"/>
                  </a:cubicBezTo>
                  <a:cubicBezTo>
                    <a:pt x="3749" y="5550"/>
                    <a:pt x="4074" y="5248"/>
                    <a:pt x="4201" y="4570"/>
                  </a:cubicBezTo>
                  <a:cubicBezTo>
                    <a:pt x="4325" y="3891"/>
                    <a:pt x="4020" y="2712"/>
                    <a:pt x="4020" y="2712"/>
                  </a:cubicBezTo>
                  <a:cubicBezTo>
                    <a:pt x="4020" y="2712"/>
                    <a:pt x="4245" y="2258"/>
                    <a:pt x="3893" y="1455"/>
                  </a:cubicBezTo>
                  <a:cubicBezTo>
                    <a:pt x="3604" y="793"/>
                    <a:pt x="2673" y="47"/>
                    <a:pt x="1251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0"/>
            <p:cNvSpPr/>
            <p:nvPr/>
          </p:nvSpPr>
          <p:spPr>
            <a:xfrm>
              <a:off x="4647821" y="1974796"/>
              <a:ext cx="638179" cy="565576"/>
            </a:xfrm>
            <a:custGeom>
              <a:avLst/>
              <a:gdLst/>
              <a:ahLst/>
              <a:cxnLst/>
              <a:rect l="l" t="t" r="r" b="b"/>
              <a:pathLst>
                <a:path w="7433" h="6587" extrusionOk="0">
                  <a:moveTo>
                    <a:pt x="4075" y="116"/>
                  </a:moveTo>
                  <a:cubicBezTo>
                    <a:pt x="5133" y="116"/>
                    <a:pt x="6449" y="460"/>
                    <a:pt x="6919" y="1532"/>
                  </a:cubicBezTo>
                  <a:cubicBezTo>
                    <a:pt x="7255" y="2303"/>
                    <a:pt x="7048" y="2742"/>
                    <a:pt x="7046" y="2746"/>
                  </a:cubicBezTo>
                  <a:cubicBezTo>
                    <a:pt x="7040" y="2756"/>
                    <a:pt x="7039" y="2770"/>
                    <a:pt x="7042" y="2782"/>
                  </a:cubicBezTo>
                  <a:cubicBezTo>
                    <a:pt x="7046" y="2792"/>
                    <a:pt x="7339" y="3961"/>
                    <a:pt x="7217" y="4619"/>
                  </a:cubicBezTo>
                  <a:cubicBezTo>
                    <a:pt x="7130" y="5088"/>
                    <a:pt x="6944" y="5375"/>
                    <a:pt x="6846" y="5498"/>
                  </a:cubicBezTo>
                  <a:cubicBezTo>
                    <a:pt x="6804" y="5321"/>
                    <a:pt x="6731" y="5151"/>
                    <a:pt x="6627" y="5000"/>
                  </a:cubicBezTo>
                  <a:cubicBezTo>
                    <a:pt x="6457" y="4780"/>
                    <a:pt x="6009" y="3787"/>
                    <a:pt x="6004" y="3778"/>
                  </a:cubicBezTo>
                  <a:cubicBezTo>
                    <a:pt x="6000" y="3765"/>
                    <a:pt x="5986" y="3754"/>
                    <a:pt x="5972" y="3750"/>
                  </a:cubicBezTo>
                  <a:cubicBezTo>
                    <a:pt x="5967" y="3748"/>
                    <a:pt x="5962" y="3747"/>
                    <a:pt x="5958" y="3747"/>
                  </a:cubicBezTo>
                  <a:cubicBezTo>
                    <a:pt x="5948" y="3747"/>
                    <a:pt x="5938" y="3751"/>
                    <a:pt x="5929" y="3757"/>
                  </a:cubicBezTo>
                  <a:cubicBezTo>
                    <a:pt x="5919" y="3765"/>
                    <a:pt x="4866" y="4543"/>
                    <a:pt x="4367" y="4992"/>
                  </a:cubicBezTo>
                  <a:cubicBezTo>
                    <a:pt x="4193" y="5150"/>
                    <a:pt x="4114" y="5174"/>
                    <a:pt x="4084" y="5174"/>
                  </a:cubicBezTo>
                  <a:cubicBezTo>
                    <a:pt x="4077" y="5174"/>
                    <a:pt x="4073" y="5173"/>
                    <a:pt x="4071" y="5172"/>
                  </a:cubicBezTo>
                  <a:cubicBezTo>
                    <a:pt x="4047" y="5163"/>
                    <a:pt x="4037" y="5106"/>
                    <a:pt x="4029" y="5069"/>
                  </a:cubicBezTo>
                  <a:cubicBezTo>
                    <a:pt x="4020" y="5020"/>
                    <a:pt x="4010" y="4954"/>
                    <a:pt x="3947" y="4954"/>
                  </a:cubicBezTo>
                  <a:cubicBezTo>
                    <a:pt x="3903" y="4954"/>
                    <a:pt x="3804" y="5017"/>
                    <a:pt x="3322" y="5364"/>
                  </a:cubicBezTo>
                  <a:cubicBezTo>
                    <a:pt x="3039" y="5570"/>
                    <a:pt x="2716" y="5803"/>
                    <a:pt x="2592" y="5863"/>
                  </a:cubicBezTo>
                  <a:cubicBezTo>
                    <a:pt x="2576" y="5872"/>
                    <a:pt x="2566" y="5875"/>
                    <a:pt x="2560" y="5876"/>
                  </a:cubicBezTo>
                  <a:cubicBezTo>
                    <a:pt x="2551" y="5828"/>
                    <a:pt x="2606" y="5661"/>
                    <a:pt x="2685" y="5504"/>
                  </a:cubicBezTo>
                  <a:cubicBezTo>
                    <a:pt x="2694" y="5484"/>
                    <a:pt x="2691" y="5458"/>
                    <a:pt x="2672" y="5443"/>
                  </a:cubicBezTo>
                  <a:cubicBezTo>
                    <a:pt x="2663" y="5435"/>
                    <a:pt x="2651" y="5431"/>
                    <a:pt x="2639" y="5431"/>
                  </a:cubicBezTo>
                  <a:cubicBezTo>
                    <a:pt x="2629" y="5431"/>
                    <a:pt x="2618" y="5435"/>
                    <a:pt x="2610" y="5442"/>
                  </a:cubicBezTo>
                  <a:cubicBezTo>
                    <a:pt x="2407" y="5590"/>
                    <a:pt x="2217" y="5761"/>
                    <a:pt x="2046" y="5953"/>
                  </a:cubicBezTo>
                  <a:cubicBezTo>
                    <a:pt x="1947" y="6089"/>
                    <a:pt x="1979" y="6273"/>
                    <a:pt x="2001" y="6395"/>
                  </a:cubicBezTo>
                  <a:cubicBezTo>
                    <a:pt x="2006" y="6417"/>
                    <a:pt x="2010" y="6445"/>
                    <a:pt x="2013" y="6467"/>
                  </a:cubicBezTo>
                  <a:cubicBezTo>
                    <a:pt x="1913" y="6366"/>
                    <a:pt x="1701" y="5938"/>
                    <a:pt x="1657" y="5673"/>
                  </a:cubicBezTo>
                  <a:cubicBezTo>
                    <a:pt x="1589" y="5294"/>
                    <a:pt x="1441" y="4941"/>
                    <a:pt x="1220" y="4619"/>
                  </a:cubicBezTo>
                  <a:cubicBezTo>
                    <a:pt x="1136" y="4515"/>
                    <a:pt x="856" y="4030"/>
                    <a:pt x="696" y="3400"/>
                  </a:cubicBezTo>
                  <a:cubicBezTo>
                    <a:pt x="562" y="2870"/>
                    <a:pt x="482" y="2110"/>
                    <a:pt x="873" y="1485"/>
                  </a:cubicBezTo>
                  <a:cubicBezTo>
                    <a:pt x="1606" y="314"/>
                    <a:pt x="3306" y="179"/>
                    <a:pt x="3323" y="176"/>
                  </a:cubicBezTo>
                  <a:lnTo>
                    <a:pt x="3328" y="176"/>
                  </a:lnTo>
                  <a:cubicBezTo>
                    <a:pt x="3547" y="138"/>
                    <a:pt x="3802" y="116"/>
                    <a:pt x="4075" y="116"/>
                  </a:cubicBezTo>
                  <a:close/>
                  <a:moveTo>
                    <a:pt x="4161" y="1"/>
                  </a:moveTo>
                  <a:cubicBezTo>
                    <a:pt x="3901" y="1"/>
                    <a:pt x="3617" y="23"/>
                    <a:pt x="3312" y="77"/>
                  </a:cubicBezTo>
                  <a:cubicBezTo>
                    <a:pt x="3232" y="85"/>
                    <a:pt x="1533" y="241"/>
                    <a:pt x="789" y="1433"/>
                  </a:cubicBezTo>
                  <a:cubicBezTo>
                    <a:pt x="0" y="2696"/>
                    <a:pt x="976" y="4475"/>
                    <a:pt x="1142" y="4681"/>
                  </a:cubicBezTo>
                  <a:cubicBezTo>
                    <a:pt x="1351" y="4985"/>
                    <a:pt x="1493" y="5325"/>
                    <a:pt x="1559" y="5691"/>
                  </a:cubicBezTo>
                  <a:cubicBezTo>
                    <a:pt x="1604" y="5957"/>
                    <a:pt x="1881" y="6587"/>
                    <a:pt x="2037" y="6587"/>
                  </a:cubicBezTo>
                  <a:cubicBezTo>
                    <a:pt x="2060" y="6587"/>
                    <a:pt x="2081" y="6578"/>
                    <a:pt x="2096" y="6556"/>
                  </a:cubicBezTo>
                  <a:cubicBezTo>
                    <a:pt x="2127" y="6517"/>
                    <a:pt x="2118" y="6460"/>
                    <a:pt x="2102" y="6372"/>
                  </a:cubicBezTo>
                  <a:cubicBezTo>
                    <a:pt x="2081" y="6261"/>
                    <a:pt x="2053" y="6108"/>
                    <a:pt x="2125" y="6012"/>
                  </a:cubicBezTo>
                  <a:cubicBezTo>
                    <a:pt x="2245" y="5879"/>
                    <a:pt x="2376" y="5754"/>
                    <a:pt x="2514" y="5641"/>
                  </a:cubicBezTo>
                  <a:lnTo>
                    <a:pt x="2514" y="5641"/>
                  </a:lnTo>
                  <a:cubicBezTo>
                    <a:pt x="2466" y="5766"/>
                    <a:pt x="2436" y="5894"/>
                    <a:pt x="2489" y="5949"/>
                  </a:cubicBezTo>
                  <a:cubicBezTo>
                    <a:pt x="2507" y="5965"/>
                    <a:pt x="2529" y="5974"/>
                    <a:pt x="2555" y="5974"/>
                  </a:cubicBezTo>
                  <a:cubicBezTo>
                    <a:pt x="2580" y="5974"/>
                    <a:pt x="2608" y="5966"/>
                    <a:pt x="2640" y="5950"/>
                  </a:cubicBezTo>
                  <a:cubicBezTo>
                    <a:pt x="2768" y="5885"/>
                    <a:pt x="3080" y="5661"/>
                    <a:pt x="3382" y="5443"/>
                  </a:cubicBezTo>
                  <a:cubicBezTo>
                    <a:pt x="3592" y="5293"/>
                    <a:pt x="3847" y="5109"/>
                    <a:pt x="3928" y="5061"/>
                  </a:cubicBezTo>
                  <a:cubicBezTo>
                    <a:pt x="3929" y="5069"/>
                    <a:pt x="3929" y="5076"/>
                    <a:pt x="3931" y="5084"/>
                  </a:cubicBezTo>
                  <a:cubicBezTo>
                    <a:pt x="3942" y="5145"/>
                    <a:pt x="3959" y="5237"/>
                    <a:pt x="4038" y="5265"/>
                  </a:cubicBezTo>
                  <a:cubicBezTo>
                    <a:pt x="4052" y="5269"/>
                    <a:pt x="4066" y="5272"/>
                    <a:pt x="4081" y="5272"/>
                  </a:cubicBezTo>
                  <a:cubicBezTo>
                    <a:pt x="4164" y="5272"/>
                    <a:pt x="4275" y="5205"/>
                    <a:pt x="4433" y="5064"/>
                  </a:cubicBezTo>
                  <a:cubicBezTo>
                    <a:pt x="4866" y="4674"/>
                    <a:pt x="5723" y="4033"/>
                    <a:pt x="5939" y="3872"/>
                  </a:cubicBezTo>
                  <a:cubicBezTo>
                    <a:pt x="6038" y="4092"/>
                    <a:pt x="6392" y="4858"/>
                    <a:pt x="6545" y="5054"/>
                  </a:cubicBezTo>
                  <a:cubicBezTo>
                    <a:pt x="6655" y="5222"/>
                    <a:pt x="6731" y="5414"/>
                    <a:pt x="6762" y="5613"/>
                  </a:cubicBezTo>
                  <a:cubicBezTo>
                    <a:pt x="6766" y="5632"/>
                    <a:pt x="6776" y="5648"/>
                    <a:pt x="6796" y="5654"/>
                  </a:cubicBezTo>
                  <a:cubicBezTo>
                    <a:pt x="6801" y="5655"/>
                    <a:pt x="6806" y="5656"/>
                    <a:pt x="6811" y="5656"/>
                  </a:cubicBezTo>
                  <a:cubicBezTo>
                    <a:pt x="6824" y="5656"/>
                    <a:pt x="6838" y="5652"/>
                    <a:pt x="6847" y="5642"/>
                  </a:cubicBezTo>
                  <a:cubicBezTo>
                    <a:pt x="6862" y="5629"/>
                    <a:pt x="7188" y="5322"/>
                    <a:pt x="7314" y="4634"/>
                  </a:cubicBezTo>
                  <a:cubicBezTo>
                    <a:pt x="7432" y="3990"/>
                    <a:pt x="7180" y="2923"/>
                    <a:pt x="7142" y="2770"/>
                  </a:cubicBezTo>
                  <a:cubicBezTo>
                    <a:pt x="7180" y="2677"/>
                    <a:pt x="7332" y="2224"/>
                    <a:pt x="7009" y="1488"/>
                  </a:cubicBezTo>
                  <a:cubicBezTo>
                    <a:pt x="6812" y="1037"/>
                    <a:pt x="6349" y="608"/>
                    <a:pt x="5774" y="338"/>
                  </a:cubicBezTo>
                  <a:cubicBezTo>
                    <a:pt x="5412" y="170"/>
                    <a:pt x="4872" y="1"/>
                    <a:pt x="4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0"/>
            <p:cNvSpPr/>
            <p:nvPr/>
          </p:nvSpPr>
          <p:spPr>
            <a:xfrm>
              <a:off x="5068300" y="2219139"/>
              <a:ext cx="130933" cy="143305"/>
            </a:xfrm>
            <a:custGeom>
              <a:avLst/>
              <a:gdLst/>
              <a:ahLst/>
              <a:cxnLst/>
              <a:rect l="l" t="t" r="r" b="b"/>
              <a:pathLst>
                <a:path w="1525" h="1669" extrusionOk="0">
                  <a:moveTo>
                    <a:pt x="1467" y="1"/>
                  </a:moveTo>
                  <a:cubicBezTo>
                    <a:pt x="1452" y="1"/>
                    <a:pt x="1437" y="8"/>
                    <a:pt x="1428" y="21"/>
                  </a:cubicBezTo>
                  <a:cubicBezTo>
                    <a:pt x="1289" y="211"/>
                    <a:pt x="1145" y="394"/>
                    <a:pt x="997" y="563"/>
                  </a:cubicBezTo>
                  <a:cubicBezTo>
                    <a:pt x="692" y="917"/>
                    <a:pt x="363" y="1259"/>
                    <a:pt x="22" y="1580"/>
                  </a:cubicBezTo>
                  <a:cubicBezTo>
                    <a:pt x="1" y="1601"/>
                    <a:pt x="1" y="1632"/>
                    <a:pt x="20" y="1652"/>
                  </a:cubicBezTo>
                  <a:cubicBezTo>
                    <a:pt x="29" y="1663"/>
                    <a:pt x="44" y="1668"/>
                    <a:pt x="57" y="1668"/>
                  </a:cubicBezTo>
                  <a:cubicBezTo>
                    <a:pt x="69" y="1668"/>
                    <a:pt x="81" y="1664"/>
                    <a:pt x="89" y="1654"/>
                  </a:cubicBezTo>
                  <a:cubicBezTo>
                    <a:pt x="434" y="1329"/>
                    <a:pt x="766" y="985"/>
                    <a:pt x="1074" y="628"/>
                  </a:cubicBezTo>
                  <a:cubicBezTo>
                    <a:pt x="1223" y="454"/>
                    <a:pt x="1369" y="271"/>
                    <a:pt x="1509" y="80"/>
                  </a:cubicBezTo>
                  <a:cubicBezTo>
                    <a:pt x="1525" y="58"/>
                    <a:pt x="1519" y="27"/>
                    <a:pt x="1497" y="10"/>
                  </a:cubicBezTo>
                  <a:cubicBezTo>
                    <a:pt x="1488" y="4"/>
                    <a:pt x="1477" y="1"/>
                    <a:pt x="1467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0"/>
            <p:cNvSpPr/>
            <p:nvPr/>
          </p:nvSpPr>
          <p:spPr>
            <a:xfrm>
              <a:off x="4980554" y="2245069"/>
              <a:ext cx="118655" cy="128021"/>
            </a:xfrm>
            <a:custGeom>
              <a:avLst/>
              <a:gdLst/>
              <a:ahLst/>
              <a:cxnLst/>
              <a:rect l="l" t="t" r="r" b="b"/>
              <a:pathLst>
                <a:path w="1382" h="1491" extrusionOk="0">
                  <a:moveTo>
                    <a:pt x="1323" y="1"/>
                  </a:moveTo>
                  <a:cubicBezTo>
                    <a:pt x="1308" y="1"/>
                    <a:pt x="1292" y="8"/>
                    <a:pt x="1282" y="22"/>
                  </a:cubicBezTo>
                  <a:cubicBezTo>
                    <a:pt x="1275" y="31"/>
                    <a:pt x="625" y="921"/>
                    <a:pt x="24" y="1402"/>
                  </a:cubicBezTo>
                  <a:cubicBezTo>
                    <a:pt x="5" y="1418"/>
                    <a:pt x="0" y="1449"/>
                    <a:pt x="18" y="1471"/>
                  </a:cubicBezTo>
                  <a:cubicBezTo>
                    <a:pt x="27" y="1484"/>
                    <a:pt x="41" y="1490"/>
                    <a:pt x="56" y="1490"/>
                  </a:cubicBezTo>
                  <a:cubicBezTo>
                    <a:pt x="66" y="1490"/>
                    <a:pt x="78" y="1486"/>
                    <a:pt x="87" y="1478"/>
                  </a:cubicBezTo>
                  <a:cubicBezTo>
                    <a:pt x="699" y="991"/>
                    <a:pt x="1356" y="90"/>
                    <a:pt x="1363" y="81"/>
                  </a:cubicBezTo>
                  <a:cubicBezTo>
                    <a:pt x="1381" y="59"/>
                    <a:pt x="1375" y="27"/>
                    <a:pt x="1353" y="11"/>
                  </a:cubicBezTo>
                  <a:cubicBezTo>
                    <a:pt x="1344" y="4"/>
                    <a:pt x="1334" y="1"/>
                    <a:pt x="1323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0"/>
            <p:cNvSpPr/>
            <p:nvPr/>
          </p:nvSpPr>
          <p:spPr>
            <a:xfrm>
              <a:off x="4822749" y="2428555"/>
              <a:ext cx="27045" cy="18031"/>
            </a:xfrm>
            <a:custGeom>
              <a:avLst/>
              <a:gdLst/>
              <a:ahLst/>
              <a:cxnLst/>
              <a:rect l="l" t="t" r="r" b="b"/>
              <a:pathLst>
                <a:path w="315" h="210" extrusionOk="0">
                  <a:moveTo>
                    <a:pt x="257" y="0"/>
                  </a:moveTo>
                  <a:cubicBezTo>
                    <a:pt x="248" y="0"/>
                    <a:pt x="240" y="3"/>
                    <a:pt x="232" y="8"/>
                  </a:cubicBezTo>
                  <a:cubicBezTo>
                    <a:pt x="165" y="46"/>
                    <a:pt x="98" y="83"/>
                    <a:pt x="34" y="114"/>
                  </a:cubicBezTo>
                  <a:cubicBezTo>
                    <a:pt x="11" y="127"/>
                    <a:pt x="0" y="156"/>
                    <a:pt x="14" y="181"/>
                  </a:cubicBezTo>
                  <a:cubicBezTo>
                    <a:pt x="23" y="199"/>
                    <a:pt x="40" y="209"/>
                    <a:pt x="59" y="209"/>
                  </a:cubicBezTo>
                  <a:cubicBezTo>
                    <a:pt x="67" y="209"/>
                    <a:pt x="74" y="208"/>
                    <a:pt x="77" y="207"/>
                  </a:cubicBezTo>
                  <a:cubicBezTo>
                    <a:pt x="143" y="173"/>
                    <a:pt x="211" y="136"/>
                    <a:pt x="282" y="93"/>
                  </a:cubicBezTo>
                  <a:cubicBezTo>
                    <a:pt x="305" y="81"/>
                    <a:pt x="314" y="49"/>
                    <a:pt x="300" y="25"/>
                  </a:cubicBezTo>
                  <a:cubicBezTo>
                    <a:pt x="292" y="10"/>
                    <a:pt x="275" y="0"/>
                    <a:pt x="2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0"/>
            <p:cNvSpPr/>
            <p:nvPr/>
          </p:nvSpPr>
          <p:spPr>
            <a:xfrm>
              <a:off x="4877869" y="2308263"/>
              <a:ext cx="108953" cy="102348"/>
            </a:xfrm>
            <a:custGeom>
              <a:avLst/>
              <a:gdLst/>
              <a:ahLst/>
              <a:cxnLst/>
              <a:rect l="l" t="t" r="r" b="b"/>
              <a:pathLst>
                <a:path w="1269" h="1192" extrusionOk="0">
                  <a:moveTo>
                    <a:pt x="1212" y="1"/>
                  </a:moveTo>
                  <a:cubicBezTo>
                    <a:pt x="1198" y="1"/>
                    <a:pt x="1184" y="6"/>
                    <a:pt x="1174" y="17"/>
                  </a:cubicBezTo>
                  <a:cubicBezTo>
                    <a:pt x="820" y="405"/>
                    <a:pt x="434" y="772"/>
                    <a:pt x="26" y="1104"/>
                  </a:cubicBezTo>
                  <a:cubicBezTo>
                    <a:pt x="4" y="1120"/>
                    <a:pt x="1" y="1152"/>
                    <a:pt x="19" y="1174"/>
                  </a:cubicBezTo>
                  <a:cubicBezTo>
                    <a:pt x="29" y="1188"/>
                    <a:pt x="44" y="1192"/>
                    <a:pt x="58" y="1192"/>
                  </a:cubicBezTo>
                  <a:cubicBezTo>
                    <a:pt x="69" y="1192"/>
                    <a:pt x="81" y="1189"/>
                    <a:pt x="91" y="1183"/>
                  </a:cubicBezTo>
                  <a:cubicBezTo>
                    <a:pt x="504" y="849"/>
                    <a:pt x="893" y="477"/>
                    <a:pt x="1249" y="85"/>
                  </a:cubicBezTo>
                  <a:cubicBezTo>
                    <a:pt x="1268" y="63"/>
                    <a:pt x="1267" y="32"/>
                    <a:pt x="1246" y="13"/>
                  </a:cubicBezTo>
                  <a:cubicBezTo>
                    <a:pt x="1236" y="5"/>
                    <a:pt x="1224" y="1"/>
                    <a:pt x="1212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0"/>
            <p:cNvSpPr/>
            <p:nvPr/>
          </p:nvSpPr>
          <p:spPr>
            <a:xfrm>
              <a:off x="5187642" y="2227382"/>
              <a:ext cx="72635" cy="75473"/>
            </a:xfrm>
            <a:custGeom>
              <a:avLst/>
              <a:gdLst/>
              <a:ahLst/>
              <a:cxnLst/>
              <a:rect l="l" t="t" r="r" b="b"/>
              <a:pathLst>
                <a:path w="846" h="879" extrusionOk="0">
                  <a:moveTo>
                    <a:pt x="790" y="0"/>
                  </a:moveTo>
                  <a:cubicBezTo>
                    <a:pt x="777" y="0"/>
                    <a:pt x="763" y="5"/>
                    <a:pt x="754" y="16"/>
                  </a:cubicBezTo>
                  <a:lnTo>
                    <a:pt x="18" y="793"/>
                  </a:lnTo>
                  <a:cubicBezTo>
                    <a:pt x="1" y="813"/>
                    <a:pt x="1" y="846"/>
                    <a:pt x="20" y="865"/>
                  </a:cubicBezTo>
                  <a:cubicBezTo>
                    <a:pt x="32" y="874"/>
                    <a:pt x="42" y="878"/>
                    <a:pt x="55" y="878"/>
                  </a:cubicBezTo>
                  <a:cubicBezTo>
                    <a:pt x="68" y="878"/>
                    <a:pt x="83" y="872"/>
                    <a:pt x="92" y="864"/>
                  </a:cubicBezTo>
                  <a:lnTo>
                    <a:pt x="827" y="85"/>
                  </a:lnTo>
                  <a:cubicBezTo>
                    <a:pt x="845" y="65"/>
                    <a:pt x="845" y="32"/>
                    <a:pt x="825" y="13"/>
                  </a:cubicBezTo>
                  <a:cubicBezTo>
                    <a:pt x="815" y="5"/>
                    <a:pt x="803" y="0"/>
                    <a:pt x="790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0"/>
            <p:cNvSpPr/>
            <p:nvPr/>
          </p:nvSpPr>
          <p:spPr>
            <a:xfrm>
              <a:off x="4843011" y="3044609"/>
              <a:ext cx="487499" cy="390846"/>
            </a:xfrm>
            <a:custGeom>
              <a:avLst/>
              <a:gdLst/>
              <a:ahLst/>
              <a:cxnLst/>
              <a:rect l="l" t="t" r="r" b="b"/>
              <a:pathLst>
                <a:path w="5678" h="4552" extrusionOk="0">
                  <a:moveTo>
                    <a:pt x="5411" y="111"/>
                  </a:moveTo>
                  <a:cubicBezTo>
                    <a:pt x="5494" y="111"/>
                    <a:pt x="5548" y="115"/>
                    <a:pt x="5565" y="123"/>
                  </a:cubicBezTo>
                  <a:cubicBezTo>
                    <a:pt x="5571" y="144"/>
                    <a:pt x="5490" y="259"/>
                    <a:pt x="5012" y="464"/>
                  </a:cubicBezTo>
                  <a:cubicBezTo>
                    <a:pt x="4874" y="523"/>
                    <a:pt x="4582" y="559"/>
                    <a:pt x="4298" y="595"/>
                  </a:cubicBezTo>
                  <a:cubicBezTo>
                    <a:pt x="3891" y="645"/>
                    <a:pt x="3657" y="677"/>
                    <a:pt x="3595" y="757"/>
                  </a:cubicBezTo>
                  <a:cubicBezTo>
                    <a:pt x="3489" y="888"/>
                    <a:pt x="3347" y="1404"/>
                    <a:pt x="3331" y="1463"/>
                  </a:cubicBezTo>
                  <a:cubicBezTo>
                    <a:pt x="3326" y="1480"/>
                    <a:pt x="3332" y="1500"/>
                    <a:pt x="3346" y="1511"/>
                  </a:cubicBezTo>
                  <a:cubicBezTo>
                    <a:pt x="3355" y="1521"/>
                    <a:pt x="3367" y="1526"/>
                    <a:pt x="3379" y="1526"/>
                  </a:cubicBezTo>
                  <a:cubicBezTo>
                    <a:pt x="3385" y="1526"/>
                    <a:pt x="3390" y="1525"/>
                    <a:pt x="3396" y="1523"/>
                  </a:cubicBezTo>
                  <a:cubicBezTo>
                    <a:pt x="3405" y="1519"/>
                    <a:pt x="4245" y="1246"/>
                    <a:pt x="4466" y="1223"/>
                  </a:cubicBezTo>
                  <a:cubicBezTo>
                    <a:pt x="4487" y="1220"/>
                    <a:pt x="4507" y="1219"/>
                    <a:pt x="4524" y="1219"/>
                  </a:cubicBezTo>
                  <a:cubicBezTo>
                    <a:pt x="4586" y="1219"/>
                    <a:pt x="4618" y="1233"/>
                    <a:pt x="4628" y="1249"/>
                  </a:cubicBezTo>
                  <a:cubicBezTo>
                    <a:pt x="4641" y="1271"/>
                    <a:pt x="4629" y="1327"/>
                    <a:pt x="4560" y="1422"/>
                  </a:cubicBezTo>
                  <a:cubicBezTo>
                    <a:pt x="4416" y="1618"/>
                    <a:pt x="4172" y="1684"/>
                    <a:pt x="3956" y="1730"/>
                  </a:cubicBezTo>
                  <a:cubicBezTo>
                    <a:pt x="3729" y="1780"/>
                    <a:pt x="3251" y="1856"/>
                    <a:pt x="3245" y="1856"/>
                  </a:cubicBezTo>
                  <a:cubicBezTo>
                    <a:pt x="3229" y="1861"/>
                    <a:pt x="3216" y="1870"/>
                    <a:pt x="3209" y="1883"/>
                  </a:cubicBezTo>
                  <a:cubicBezTo>
                    <a:pt x="3105" y="2069"/>
                    <a:pt x="2796" y="2564"/>
                    <a:pt x="2601" y="2623"/>
                  </a:cubicBezTo>
                  <a:cubicBezTo>
                    <a:pt x="2539" y="2646"/>
                    <a:pt x="2472" y="2658"/>
                    <a:pt x="2406" y="2658"/>
                  </a:cubicBezTo>
                  <a:cubicBezTo>
                    <a:pt x="2348" y="2658"/>
                    <a:pt x="2289" y="2649"/>
                    <a:pt x="2233" y="2630"/>
                  </a:cubicBezTo>
                  <a:cubicBezTo>
                    <a:pt x="2228" y="2628"/>
                    <a:pt x="2224" y="2628"/>
                    <a:pt x="2219" y="2628"/>
                  </a:cubicBezTo>
                  <a:cubicBezTo>
                    <a:pt x="2202" y="2628"/>
                    <a:pt x="2186" y="2637"/>
                    <a:pt x="2175" y="2651"/>
                  </a:cubicBezTo>
                  <a:cubicBezTo>
                    <a:pt x="2078" y="2799"/>
                    <a:pt x="1785" y="3200"/>
                    <a:pt x="1590" y="3259"/>
                  </a:cubicBezTo>
                  <a:cubicBezTo>
                    <a:pt x="1480" y="3298"/>
                    <a:pt x="1363" y="3323"/>
                    <a:pt x="1246" y="3333"/>
                  </a:cubicBezTo>
                  <a:cubicBezTo>
                    <a:pt x="1232" y="3333"/>
                    <a:pt x="1222" y="3340"/>
                    <a:pt x="1212" y="3349"/>
                  </a:cubicBezTo>
                  <a:lnTo>
                    <a:pt x="291" y="4390"/>
                  </a:lnTo>
                  <a:lnTo>
                    <a:pt x="106" y="3308"/>
                  </a:lnTo>
                  <a:lnTo>
                    <a:pt x="1113" y="2741"/>
                  </a:lnTo>
                  <a:cubicBezTo>
                    <a:pt x="1120" y="2738"/>
                    <a:pt x="1128" y="2732"/>
                    <a:pt x="1131" y="2724"/>
                  </a:cubicBezTo>
                  <a:cubicBezTo>
                    <a:pt x="1144" y="2704"/>
                    <a:pt x="2327" y="814"/>
                    <a:pt x="2575" y="543"/>
                  </a:cubicBezTo>
                  <a:cubicBezTo>
                    <a:pt x="2792" y="307"/>
                    <a:pt x="4822" y="111"/>
                    <a:pt x="5411" y="111"/>
                  </a:cubicBezTo>
                  <a:close/>
                  <a:moveTo>
                    <a:pt x="5336" y="1"/>
                  </a:moveTo>
                  <a:cubicBezTo>
                    <a:pt x="4594" y="1"/>
                    <a:pt x="2726" y="237"/>
                    <a:pt x="2509" y="474"/>
                  </a:cubicBezTo>
                  <a:cubicBezTo>
                    <a:pt x="2262" y="744"/>
                    <a:pt x="1167" y="2487"/>
                    <a:pt x="1061" y="2658"/>
                  </a:cubicBezTo>
                  <a:lnTo>
                    <a:pt x="30" y="3237"/>
                  </a:lnTo>
                  <a:cubicBezTo>
                    <a:pt x="9" y="3246"/>
                    <a:pt x="0" y="3268"/>
                    <a:pt x="3" y="3289"/>
                  </a:cubicBezTo>
                  <a:lnTo>
                    <a:pt x="212" y="4509"/>
                  </a:lnTo>
                  <a:cubicBezTo>
                    <a:pt x="214" y="4530"/>
                    <a:pt x="229" y="4544"/>
                    <a:pt x="246" y="4550"/>
                  </a:cubicBezTo>
                  <a:cubicBezTo>
                    <a:pt x="251" y="4552"/>
                    <a:pt x="254" y="4552"/>
                    <a:pt x="260" y="4552"/>
                  </a:cubicBezTo>
                  <a:cubicBezTo>
                    <a:pt x="274" y="4552"/>
                    <a:pt x="288" y="4546"/>
                    <a:pt x="298" y="4536"/>
                  </a:cubicBezTo>
                  <a:lnTo>
                    <a:pt x="1276" y="3430"/>
                  </a:lnTo>
                  <a:cubicBezTo>
                    <a:pt x="1394" y="3418"/>
                    <a:pt x="1512" y="3393"/>
                    <a:pt x="1623" y="3355"/>
                  </a:cubicBezTo>
                  <a:cubicBezTo>
                    <a:pt x="1859" y="3284"/>
                    <a:pt x="2161" y="2858"/>
                    <a:pt x="2242" y="2738"/>
                  </a:cubicBezTo>
                  <a:cubicBezTo>
                    <a:pt x="2298" y="2751"/>
                    <a:pt x="2355" y="2759"/>
                    <a:pt x="2412" y="2759"/>
                  </a:cubicBezTo>
                  <a:cubicBezTo>
                    <a:pt x="2489" y="2759"/>
                    <a:pt x="2566" y="2746"/>
                    <a:pt x="2638" y="2718"/>
                  </a:cubicBezTo>
                  <a:cubicBezTo>
                    <a:pt x="2887" y="2643"/>
                    <a:pt x="3214" y="2085"/>
                    <a:pt x="3290" y="1952"/>
                  </a:cubicBezTo>
                  <a:cubicBezTo>
                    <a:pt x="3390" y="1937"/>
                    <a:pt x="3780" y="1874"/>
                    <a:pt x="3981" y="1830"/>
                  </a:cubicBezTo>
                  <a:cubicBezTo>
                    <a:pt x="4231" y="1774"/>
                    <a:pt x="4485" y="1694"/>
                    <a:pt x="4644" y="1483"/>
                  </a:cubicBezTo>
                  <a:cubicBezTo>
                    <a:pt x="4732" y="1363"/>
                    <a:pt x="4759" y="1267"/>
                    <a:pt x="4719" y="1199"/>
                  </a:cubicBezTo>
                  <a:cubicBezTo>
                    <a:pt x="4689" y="1145"/>
                    <a:pt x="4626" y="1118"/>
                    <a:pt x="4530" y="1118"/>
                  </a:cubicBezTo>
                  <a:cubicBezTo>
                    <a:pt x="4508" y="1118"/>
                    <a:pt x="4485" y="1120"/>
                    <a:pt x="4460" y="1122"/>
                  </a:cubicBezTo>
                  <a:cubicBezTo>
                    <a:pt x="4270" y="1142"/>
                    <a:pt x="3686" y="1324"/>
                    <a:pt x="3459" y="1396"/>
                  </a:cubicBezTo>
                  <a:cubicBezTo>
                    <a:pt x="3512" y="1208"/>
                    <a:pt x="3612" y="897"/>
                    <a:pt x="3679" y="816"/>
                  </a:cubicBezTo>
                  <a:cubicBezTo>
                    <a:pt x="3720" y="766"/>
                    <a:pt x="4063" y="722"/>
                    <a:pt x="4315" y="691"/>
                  </a:cubicBezTo>
                  <a:cubicBezTo>
                    <a:pt x="4607" y="655"/>
                    <a:pt x="4908" y="617"/>
                    <a:pt x="5058" y="552"/>
                  </a:cubicBezTo>
                  <a:cubicBezTo>
                    <a:pt x="5452" y="383"/>
                    <a:pt x="5656" y="243"/>
                    <a:pt x="5673" y="135"/>
                  </a:cubicBezTo>
                  <a:cubicBezTo>
                    <a:pt x="5677" y="98"/>
                    <a:pt x="5662" y="61"/>
                    <a:pt x="5630" y="35"/>
                  </a:cubicBezTo>
                  <a:cubicBezTo>
                    <a:pt x="5600" y="11"/>
                    <a:pt x="5494" y="1"/>
                    <a:pt x="5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40"/>
            <p:cNvSpPr/>
            <p:nvPr/>
          </p:nvSpPr>
          <p:spPr>
            <a:xfrm>
              <a:off x="5033700" y="3043064"/>
              <a:ext cx="191033" cy="111364"/>
            </a:xfrm>
            <a:custGeom>
              <a:avLst/>
              <a:gdLst/>
              <a:ahLst/>
              <a:cxnLst/>
              <a:rect l="l" t="t" r="r" b="b"/>
              <a:pathLst>
                <a:path w="2225" h="1297" extrusionOk="0">
                  <a:moveTo>
                    <a:pt x="665" y="0"/>
                  </a:moveTo>
                  <a:cubicBezTo>
                    <a:pt x="480" y="0"/>
                    <a:pt x="314" y="20"/>
                    <a:pt x="240" y="78"/>
                  </a:cubicBezTo>
                  <a:cubicBezTo>
                    <a:pt x="62" y="218"/>
                    <a:pt x="10" y="1034"/>
                    <a:pt x="3" y="1196"/>
                  </a:cubicBezTo>
                  <a:cubicBezTo>
                    <a:pt x="0" y="1224"/>
                    <a:pt x="22" y="1248"/>
                    <a:pt x="50" y="1249"/>
                  </a:cubicBezTo>
                  <a:cubicBezTo>
                    <a:pt x="52" y="1250"/>
                    <a:pt x="54" y="1250"/>
                    <a:pt x="55" y="1250"/>
                  </a:cubicBezTo>
                  <a:cubicBezTo>
                    <a:pt x="81" y="1250"/>
                    <a:pt x="102" y="1229"/>
                    <a:pt x="103" y="1202"/>
                  </a:cubicBezTo>
                  <a:cubicBezTo>
                    <a:pt x="122" y="844"/>
                    <a:pt x="195" y="244"/>
                    <a:pt x="305" y="157"/>
                  </a:cubicBezTo>
                  <a:cubicBezTo>
                    <a:pt x="358" y="116"/>
                    <a:pt x="499" y="100"/>
                    <a:pt x="662" y="100"/>
                  </a:cubicBezTo>
                  <a:cubicBezTo>
                    <a:pt x="940" y="100"/>
                    <a:pt x="1284" y="145"/>
                    <a:pt x="1381" y="184"/>
                  </a:cubicBezTo>
                  <a:cubicBezTo>
                    <a:pt x="1506" y="233"/>
                    <a:pt x="1985" y="903"/>
                    <a:pt x="2059" y="1034"/>
                  </a:cubicBezTo>
                  <a:cubicBezTo>
                    <a:pt x="2097" y="1102"/>
                    <a:pt x="2103" y="1157"/>
                    <a:pt x="2090" y="1176"/>
                  </a:cubicBezTo>
                  <a:cubicBezTo>
                    <a:pt x="2077" y="1196"/>
                    <a:pt x="2040" y="1198"/>
                    <a:pt x="2018" y="1198"/>
                  </a:cubicBezTo>
                  <a:cubicBezTo>
                    <a:pt x="1935" y="1196"/>
                    <a:pt x="1673" y="915"/>
                    <a:pt x="1480" y="653"/>
                  </a:cubicBezTo>
                  <a:cubicBezTo>
                    <a:pt x="1471" y="642"/>
                    <a:pt x="1459" y="635"/>
                    <a:pt x="1447" y="633"/>
                  </a:cubicBezTo>
                  <a:lnTo>
                    <a:pt x="660" y="508"/>
                  </a:lnTo>
                  <a:cubicBezTo>
                    <a:pt x="657" y="507"/>
                    <a:pt x="653" y="507"/>
                    <a:pt x="649" y="507"/>
                  </a:cubicBezTo>
                  <a:cubicBezTo>
                    <a:pt x="632" y="507"/>
                    <a:pt x="617" y="516"/>
                    <a:pt x="609" y="532"/>
                  </a:cubicBezTo>
                  <a:lnTo>
                    <a:pt x="369" y="953"/>
                  </a:lnTo>
                  <a:cubicBezTo>
                    <a:pt x="354" y="977"/>
                    <a:pt x="364" y="1009"/>
                    <a:pt x="388" y="1022"/>
                  </a:cubicBezTo>
                  <a:cubicBezTo>
                    <a:pt x="395" y="1027"/>
                    <a:pt x="403" y="1029"/>
                    <a:pt x="412" y="1029"/>
                  </a:cubicBezTo>
                  <a:cubicBezTo>
                    <a:pt x="429" y="1029"/>
                    <a:pt x="446" y="1019"/>
                    <a:pt x="456" y="1003"/>
                  </a:cubicBezTo>
                  <a:lnTo>
                    <a:pt x="678" y="611"/>
                  </a:lnTo>
                  <a:lnTo>
                    <a:pt x="1411" y="728"/>
                  </a:lnTo>
                  <a:cubicBezTo>
                    <a:pt x="1525" y="880"/>
                    <a:pt x="1850" y="1292"/>
                    <a:pt x="2016" y="1297"/>
                  </a:cubicBezTo>
                  <a:lnTo>
                    <a:pt x="2022" y="1297"/>
                  </a:lnTo>
                  <a:cubicBezTo>
                    <a:pt x="2113" y="1297"/>
                    <a:pt x="2156" y="1258"/>
                    <a:pt x="2177" y="1227"/>
                  </a:cubicBezTo>
                  <a:cubicBezTo>
                    <a:pt x="2224" y="1146"/>
                    <a:pt x="2177" y="1042"/>
                    <a:pt x="2144" y="984"/>
                  </a:cubicBezTo>
                  <a:cubicBezTo>
                    <a:pt x="2105" y="913"/>
                    <a:pt x="1596" y="159"/>
                    <a:pt x="1415" y="90"/>
                  </a:cubicBezTo>
                  <a:cubicBezTo>
                    <a:pt x="1327" y="55"/>
                    <a:pt x="970" y="0"/>
                    <a:pt x="6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5006827" y="3094151"/>
              <a:ext cx="174462" cy="139441"/>
            </a:xfrm>
            <a:custGeom>
              <a:avLst/>
              <a:gdLst/>
              <a:ahLst/>
              <a:cxnLst/>
              <a:rect l="l" t="t" r="r" b="b"/>
              <a:pathLst>
                <a:path w="2032" h="1624" extrusionOk="0">
                  <a:moveTo>
                    <a:pt x="611" y="1"/>
                  </a:moveTo>
                  <a:cubicBezTo>
                    <a:pt x="581" y="1"/>
                    <a:pt x="555" y="4"/>
                    <a:pt x="534" y="12"/>
                  </a:cubicBezTo>
                  <a:cubicBezTo>
                    <a:pt x="332" y="89"/>
                    <a:pt x="1" y="977"/>
                    <a:pt x="1" y="977"/>
                  </a:cubicBezTo>
                  <a:lnTo>
                    <a:pt x="407" y="874"/>
                  </a:lnTo>
                  <a:lnTo>
                    <a:pt x="763" y="542"/>
                  </a:lnTo>
                  <a:lnTo>
                    <a:pt x="1476" y="901"/>
                  </a:lnTo>
                  <a:cubicBezTo>
                    <a:pt x="1476" y="901"/>
                    <a:pt x="1704" y="1558"/>
                    <a:pt x="1858" y="1611"/>
                  </a:cubicBezTo>
                  <a:cubicBezTo>
                    <a:pt x="1882" y="1619"/>
                    <a:pt x="1903" y="1623"/>
                    <a:pt x="1922" y="1623"/>
                  </a:cubicBezTo>
                  <a:cubicBezTo>
                    <a:pt x="2018" y="1623"/>
                    <a:pt x="2032" y="1517"/>
                    <a:pt x="2011" y="1410"/>
                  </a:cubicBezTo>
                  <a:cubicBezTo>
                    <a:pt x="1984" y="1284"/>
                    <a:pt x="1729" y="469"/>
                    <a:pt x="1603" y="369"/>
                  </a:cubicBezTo>
                  <a:cubicBezTo>
                    <a:pt x="1489" y="277"/>
                    <a:pt x="881" y="1"/>
                    <a:pt x="6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5002019" y="3089772"/>
              <a:ext cx="183563" cy="148199"/>
            </a:xfrm>
            <a:custGeom>
              <a:avLst/>
              <a:gdLst/>
              <a:ahLst/>
              <a:cxnLst/>
              <a:rect l="l" t="t" r="r" b="b"/>
              <a:pathLst>
                <a:path w="2138" h="1726" extrusionOk="0">
                  <a:moveTo>
                    <a:pt x="672" y="1"/>
                  </a:moveTo>
                  <a:cubicBezTo>
                    <a:pt x="634" y="1"/>
                    <a:pt x="601" y="5"/>
                    <a:pt x="574" y="16"/>
                  </a:cubicBezTo>
                  <a:cubicBezTo>
                    <a:pt x="360" y="97"/>
                    <a:pt x="67" y="859"/>
                    <a:pt x="11" y="1012"/>
                  </a:cubicBezTo>
                  <a:cubicBezTo>
                    <a:pt x="1" y="1037"/>
                    <a:pt x="14" y="1066"/>
                    <a:pt x="40" y="1077"/>
                  </a:cubicBezTo>
                  <a:cubicBezTo>
                    <a:pt x="46" y="1079"/>
                    <a:pt x="51" y="1080"/>
                    <a:pt x="57" y="1080"/>
                  </a:cubicBezTo>
                  <a:cubicBezTo>
                    <a:pt x="77" y="1080"/>
                    <a:pt x="97" y="1067"/>
                    <a:pt x="104" y="1047"/>
                  </a:cubicBezTo>
                  <a:cubicBezTo>
                    <a:pt x="228" y="711"/>
                    <a:pt x="477" y="162"/>
                    <a:pt x="609" y="112"/>
                  </a:cubicBezTo>
                  <a:cubicBezTo>
                    <a:pt x="626" y="105"/>
                    <a:pt x="647" y="102"/>
                    <a:pt x="673" y="102"/>
                  </a:cubicBezTo>
                  <a:cubicBezTo>
                    <a:pt x="912" y="102"/>
                    <a:pt x="1501" y="358"/>
                    <a:pt x="1628" y="459"/>
                  </a:cubicBezTo>
                  <a:cubicBezTo>
                    <a:pt x="1735" y="543"/>
                    <a:pt x="1989" y="1335"/>
                    <a:pt x="2017" y="1473"/>
                  </a:cubicBezTo>
                  <a:cubicBezTo>
                    <a:pt x="2033" y="1551"/>
                    <a:pt x="2023" y="1603"/>
                    <a:pt x="2004" y="1618"/>
                  </a:cubicBezTo>
                  <a:cubicBezTo>
                    <a:pt x="1997" y="1623"/>
                    <a:pt x="1987" y="1626"/>
                    <a:pt x="1977" y="1626"/>
                  </a:cubicBezTo>
                  <a:cubicBezTo>
                    <a:pt x="1961" y="1626"/>
                    <a:pt x="1942" y="1621"/>
                    <a:pt x="1930" y="1616"/>
                  </a:cubicBezTo>
                  <a:cubicBezTo>
                    <a:pt x="1850" y="1587"/>
                    <a:pt x="1687" y="1240"/>
                    <a:pt x="1581" y="935"/>
                  </a:cubicBezTo>
                  <a:cubicBezTo>
                    <a:pt x="1575" y="924"/>
                    <a:pt x="1566" y="913"/>
                    <a:pt x="1554" y="907"/>
                  </a:cubicBezTo>
                  <a:lnTo>
                    <a:pt x="841" y="549"/>
                  </a:lnTo>
                  <a:cubicBezTo>
                    <a:pt x="834" y="546"/>
                    <a:pt x="825" y="544"/>
                    <a:pt x="817" y="544"/>
                  </a:cubicBezTo>
                  <a:cubicBezTo>
                    <a:pt x="805" y="544"/>
                    <a:pt x="794" y="548"/>
                    <a:pt x="785" y="557"/>
                  </a:cubicBezTo>
                  <a:lnTo>
                    <a:pt x="428" y="888"/>
                  </a:lnTo>
                  <a:cubicBezTo>
                    <a:pt x="409" y="909"/>
                    <a:pt x="409" y="940"/>
                    <a:pt x="427" y="960"/>
                  </a:cubicBezTo>
                  <a:cubicBezTo>
                    <a:pt x="437" y="971"/>
                    <a:pt x="450" y="976"/>
                    <a:pt x="463" y="976"/>
                  </a:cubicBezTo>
                  <a:cubicBezTo>
                    <a:pt x="476" y="976"/>
                    <a:pt x="489" y="971"/>
                    <a:pt x="499" y="962"/>
                  </a:cubicBezTo>
                  <a:lnTo>
                    <a:pt x="829" y="655"/>
                  </a:lnTo>
                  <a:lnTo>
                    <a:pt x="1492" y="987"/>
                  </a:lnTo>
                  <a:cubicBezTo>
                    <a:pt x="1544" y="1136"/>
                    <a:pt x="1738" y="1655"/>
                    <a:pt x="1897" y="1711"/>
                  </a:cubicBezTo>
                  <a:cubicBezTo>
                    <a:pt x="1928" y="1721"/>
                    <a:pt x="1956" y="1725"/>
                    <a:pt x="1978" y="1725"/>
                  </a:cubicBezTo>
                  <a:cubicBezTo>
                    <a:pt x="2020" y="1725"/>
                    <a:pt x="2049" y="1711"/>
                    <a:pt x="2070" y="1691"/>
                  </a:cubicBezTo>
                  <a:cubicBezTo>
                    <a:pt x="2121" y="1647"/>
                    <a:pt x="2138" y="1562"/>
                    <a:pt x="2116" y="1451"/>
                  </a:cubicBezTo>
                  <a:cubicBezTo>
                    <a:pt x="2096" y="1346"/>
                    <a:pt x="1838" y="496"/>
                    <a:pt x="1691" y="378"/>
                  </a:cubicBezTo>
                  <a:cubicBezTo>
                    <a:pt x="1582" y="292"/>
                    <a:pt x="973" y="1"/>
                    <a:pt x="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0"/>
            <p:cNvSpPr/>
            <p:nvPr/>
          </p:nvSpPr>
          <p:spPr>
            <a:xfrm>
              <a:off x="4984847" y="3125405"/>
              <a:ext cx="155059" cy="128708"/>
            </a:xfrm>
            <a:custGeom>
              <a:avLst/>
              <a:gdLst/>
              <a:ahLst/>
              <a:cxnLst/>
              <a:rect l="l" t="t" r="r" b="b"/>
              <a:pathLst>
                <a:path w="1806" h="1499" extrusionOk="0">
                  <a:moveTo>
                    <a:pt x="736" y="1"/>
                  </a:moveTo>
                  <a:cubicBezTo>
                    <a:pt x="727" y="1"/>
                    <a:pt x="720" y="2"/>
                    <a:pt x="714" y="5"/>
                  </a:cubicBezTo>
                  <a:cubicBezTo>
                    <a:pt x="587" y="55"/>
                    <a:pt x="0" y="920"/>
                    <a:pt x="0" y="920"/>
                  </a:cubicBezTo>
                  <a:lnTo>
                    <a:pt x="559" y="1453"/>
                  </a:lnTo>
                  <a:cubicBezTo>
                    <a:pt x="659" y="1225"/>
                    <a:pt x="634" y="716"/>
                    <a:pt x="634" y="716"/>
                  </a:cubicBezTo>
                  <a:lnTo>
                    <a:pt x="634" y="716"/>
                  </a:lnTo>
                  <a:lnTo>
                    <a:pt x="1372" y="870"/>
                  </a:lnTo>
                  <a:cubicBezTo>
                    <a:pt x="1389" y="1013"/>
                    <a:pt x="1399" y="1158"/>
                    <a:pt x="1399" y="1303"/>
                  </a:cubicBezTo>
                  <a:cubicBezTo>
                    <a:pt x="1399" y="1446"/>
                    <a:pt x="1420" y="1498"/>
                    <a:pt x="1461" y="1498"/>
                  </a:cubicBezTo>
                  <a:cubicBezTo>
                    <a:pt x="1484" y="1498"/>
                    <a:pt x="1515" y="1481"/>
                    <a:pt x="1552" y="1453"/>
                  </a:cubicBezTo>
                  <a:cubicBezTo>
                    <a:pt x="1654" y="1378"/>
                    <a:pt x="1806" y="613"/>
                    <a:pt x="1730" y="538"/>
                  </a:cubicBezTo>
                  <a:cubicBezTo>
                    <a:pt x="1659" y="466"/>
                    <a:pt x="917" y="1"/>
                    <a:pt x="7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0"/>
            <p:cNvSpPr/>
            <p:nvPr/>
          </p:nvSpPr>
          <p:spPr>
            <a:xfrm>
              <a:off x="4980125" y="3121112"/>
              <a:ext cx="160382" cy="137208"/>
            </a:xfrm>
            <a:custGeom>
              <a:avLst/>
              <a:gdLst/>
              <a:ahLst/>
              <a:cxnLst/>
              <a:rect l="l" t="t" r="r" b="b"/>
              <a:pathLst>
                <a:path w="1868" h="1598" extrusionOk="0">
                  <a:moveTo>
                    <a:pt x="787" y="0"/>
                  </a:moveTo>
                  <a:cubicBezTo>
                    <a:pt x="774" y="0"/>
                    <a:pt x="762" y="2"/>
                    <a:pt x="752" y="6"/>
                  </a:cubicBezTo>
                  <a:cubicBezTo>
                    <a:pt x="621" y="59"/>
                    <a:pt x="157" y="734"/>
                    <a:pt x="17" y="940"/>
                  </a:cubicBezTo>
                  <a:cubicBezTo>
                    <a:pt x="1" y="964"/>
                    <a:pt x="8" y="995"/>
                    <a:pt x="30" y="1009"/>
                  </a:cubicBezTo>
                  <a:cubicBezTo>
                    <a:pt x="39" y="1016"/>
                    <a:pt x="49" y="1019"/>
                    <a:pt x="59" y="1019"/>
                  </a:cubicBezTo>
                  <a:cubicBezTo>
                    <a:pt x="75" y="1019"/>
                    <a:pt x="90" y="1011"/>
                    <a:pt x="99" y="998"/>
                  </a:cubicBezTo>
                  <a:cubicBezTo>
                    <a:pt x="384" y="579"/>
                    <a:pt x="718" y="130"/>
                    <a:pt x="789" y="100"/>
                  </a:cubicBezTo>
                  <a:cubicBezTo>
                    <a:pt x="792" y="100"/>
                    <a:pt x="795" y="99"/>
                    <a:pt x="799" y="99"/>
                  </a:cubicBezTo>
                  <a:cubicBezTo>
                    <a:pt x="934" y="99"/>
                    <a:pt x="1661" y="531"/>
                    <a:pt x="1750" y="622"/>
                  </a:cubicBezTo>
                  <a:cubicBezTo>
                    <a:pt x="1800" y="707"/>
                    <a:pt x="1660" y="1400"/>
                    <a:pt x="1581" y="1463"/>
                  </a:cubicBezTo>
                  <a:cubicBezTo>
                    <a:pt x="1542" y="1491"/>
                    <a:pt x="1526" y="1496"/>
                    <a:pt x="1526" y="1500"/>
                  </a:cubicBezTo>
                  <a:cubicBezTo>
                    <a:pt x="1520" y="1493"/>
                    <a:pt x="1507" y="1463"/>
                    <a:pt x="1507" y="1351"/>
                  </a:cubicBezTo>
                  <a:cubicBezTo>
                    <a:pt x="1507" y="1206"/>
                    <a:pt x="1498" y="1058"/>
                    <a:pt x="1482" y="912"/>
                  </a:cubicBezTo>
                  <a:cubicBezTo>
                    <a:pt x="1477" y="890"/>
                    <a:pt x="1463" y="872"/>
                    <a:pt x="1441" y="868"/>
                  </a:cubicBezTo>
                  <a:lnTo>
                    <a:pt x="702" y="715"/>
                  </a:lnTo>
                  <a:cubicBezTo>
                    <a:pt x="700" y="714"/>
                    <a:pt x="697" y="714"/>
                    <a:pt x="694" y="714"/>
                  </a:cubicBezTo>
                  <a:cubicBezTo>
                    <a:pt x="682" y="714"/>
                    <a:pt x="669" y="719"/>
                    <a:pt x="660" y="727"/>
                  </a:cubicBezTo>
                  <a:cubicBezTo>
                    <a:pt x="646" y="735"/>
                    <a:pt x="642" y="752"/>
                    <a:pt x="642" y="766"/>
                  </a:cubicBezTo>
                  <a:cubicBezTo>
                    <a:pt x="642" y="772"/>
                    <a:pt x="665" y="1267"/>
                    <a:pt x="570" y="1481"/>
                  </a:cubicBezTo>
                  <a:cubicBezTo>
                    <a:pt x="558" y="1508"/>
                    <a:pt x="570" y="1537"/>
                    <a:pt x="595" y="1547"/>
                  </a:cubicBezTo>
                  <a:cubicBezTo>
                    <a:pt x="602" y="1551"/>
                    <a:pt x="609" y="1552"/>
                    <a:pt x="616" y="1552"/>
                  </a:cubicBezTo>
                  <a:cubicBezTo>
                    <a:pt x="635" y="1552"/>
                    <a:pt x="653" y="1541"/>
                    <a:pt x="661" y="1522"/>
                  </a:cubicBezTo>
                  <a:cubicBezTo>
                    <a:pt x="746" y="1334"/>
                    <a:pt x="748" y="976"/>
                    <a:pt x="745" y="828"/>
                  </a:cubicBezTo>
                  <a:lnTo>
                    <a:pt x="745" y="828"/>
                  </a:lnTo>
                  <a:lnTo>
                    <a:pt x="1383" y="961"/>
                  </a:lnTo>
                  <a:cubicBezTo>
                    <a:pt x="1396" y="1089"/>
                    <a:pt x="1404" y="1222"/>
                    <a:pt x="1404" y="1351"/>
                  </a:cubicBezTo>
                  <a:cubicBezTo>
                    <a:pt x="1404" y="1472"/>
                    <a:pt x="1417" y="1559"/>
                    <a:pt x="1476" y="1589"/>
                  </a:cubicBezTo>
                  <a:cubicBezTo>
                    <a:pt x="1489" y="1595"/>
                    <a:pt x="1504" y="1598"/>
                    <a:pt x="1516" y="1598"/>
                  </a:cubicBezTo>
                  <a:cubicBezTo>
                    <a:pt x="1564" y="1598"/>
                    <a:pt x="1610" y="1565"/>
                    <a:pt x="1641" y="1543"/>
                  </a:cubicBezTo>
                  <a:cubicBezTo>
                    <a:pt x="1744" y="1466"/>
                    <a:pt x="1840" y="993"/>
                    <a:pt x="1858" y="771"/>
                  </a:cubicBezTo>
                  <a:cubicBezTo>
                    <a:pt x="1868" y="617"/>
                    <a:pt x="1846" y="573"/>
                    <a:pt x="1824" y="551"/>
                  </a:cubicBezTo>
                  <a:cubicBezTo>
                    <a:pt x="1768" y="496"/>
                    <a:pt x="1012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40"/>
            <p:cNvSpPr/>
            <p:nvPr/>
          </p:nvSpPr>
          <p:spPr>
            <a:xfrm>
              <a:off x="4285712" y="2877867"/>
              <a:ext cx="609932" cy="936760"/>
            </a:xfrm>
            <a:custGeom>
              <a:avLst/>
              <a:gdLst/>
              <a:ahLst/>
              <a:cxnLst/>
              <a:rect l="l" t="t" r="r" b="b"/>
              <a:pathLst>
                <a:path w="7104" h="10910" extrusionOk="0">
                  <a:moveTo>
                    <a:pt x="1929" y="0"/>
                  </a:moveTo>
                  <a:cubicBezTo>
                    <a:pt x="1929" y="0"/>
                    <a:pt x="66" y="216"/>
                    <a:pt x="34" y="584"/>
                  </a:cubicBezTo>
                  <a:cubicBezTo>
                    <a:pt x="0" y="952"/>
                    <a:pt x="302" y="4774"/>
                    <a:pt x="302" y="6716"/>
                  </a:cubicBezTo>
                  <a:cubicBezTo>
                    <a:pt x="302" y="8660"/>
                    <a:pt x="436" y="10772"/>
                    <a:pt x="905" y="10906"/>
                  </a:cubicBezTo>
                  <a:cubicBezTo>
                    <a:pt x="912" y="10908"/>
                    <a:pt x="921" y="10909"/>
                    <a:pt x="931" y="10909"/>
                  </a:cubicBezTo>
                  <a:cubicBezTo>
                    <a:pt x="1557" y="10909"/>
                    <a:pt x="7103" y="6918"/>
                    <a:pt x="7103" y="6918"/>
                  </a:cubicBezTo>
                  <a:lnTo>
                    <a:pt x="6567" y="5122"/>
                  </a:lnTo>
                  <a:lnTo>
                    <a:pt x="3316" y="6214"/>
                  </a:lnTo>
                  <a:lnTo>
                    <a:pt x="3281" y="2560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0"/>
            <p:cNvSpPr/>
            <p:nvPr/>
          </p:nvSpPr>
          <p:spPr>
            <a:xfrm>
              <a:off x="4291980" y="2873488"/>
              <a:ext cx="616886" cy="945518"/>
            </a:xfrm>
            <a:custGeom>
              <a:avLst/>
              <a:gdLst/>
              <a:ahLst/>
              <a:cxnLst/>
              <a:rect l="l" t="t" r="r" b="b"/>
              <a:pathLst>
                <a:path w="7185" h="11012" extrusionOk="0">
                  <a:moveTo>
                    <a:pt x="1960" y="1"/>
                  </a:moveTo>
                  <a:cubicBezTo>
                    <a:pt x="1958" y="1"/>
                    <a:pt x="1955" y="1"/>
                    <a:pt x="1953" y="1"/>
                  </a:cubicBezTo>
                  <a:cubicBezTo>
                    <a:pt x="1636" y="38"/>
                    <a:pt x="47" y="243"/>
                    <a:pt x="13" y="631"/>
                  </a:cubicBezTo>
                  <a:cubicBezTo>
                    <a:pt x="0" y="785"/>
                    <a:pt x="40" y="1490"/>
                    <a:pt x="97" y="2464"/>
                  </a:cubicBezTo>
                  <a:cubicBezTo>
                    <a:pt x="174" y="3798"/>
                    <a:pt x="282" y="5624"/>
                    <a:pt x="282" y="6769"/>
                  </a:cubicBezTo>
                  <a:cubicBezTo>
                    <a:pt x="282" y="8618"/>
                    <a:pt x="392" y="10855"/>
                    <a:pt x="921" y="11006"/>
                  </a:cubicBezTo>
                  <a:cubicBezTo>
                    <a:pt x="931" y="11009"/>
                    <a:pt x="943" y="11012"/>
                    <a:pt x="964" y="11012"/>
                  </a:cubicBezTo>
                  <a:cubicBezTo>
                    <a:pt x="1101" y="11012"/>
                    <a:pt x="1612" y="10841"/>
                    <a:pt x="4234" y="9053"/>
                  </a:cubicBezTo>
                  <a:cubicBezTo>
                    <a:pt x="5711" y="8051"/>
                    <a:pt x="7145" y="7019"/>
                    <a:pt x="7160" y="7009"/>
                  </a:cubicBezTo>
                  <a:cubicBezTo>
                    <a:pt x="7177" y="6996"/>
                    <a:pt x="7185" y="6974"/>
                    <a:pt x="7179" y="6954"/>
                  </a:cubicBezTo>
                  <a:lnTo>
                    <a:pt x="6642" y="5158"/>
                  </a:lnTo>
                  <a:cubicBezTo>
                    <a:pt x="6638" y="5145"/>
                    <a:pt x="6629" y="5134"/>
                    <a:pt x="6617" y="5128"/>
                  </a:cubicBezTo>
                  <a:cubicBezTo>
                    <a:pt x="6610" y="5124"/>
                    <a:pt x="6602" y="5122"/>
                    <a:pt x="6593" y="5122"/>
                  </a:cubicBezTo>
                  <a:cubicBezTo>
                    <a:pt x="6588" y="5122"/>
                    <a:pt x="6583" y="5123"/>
                    <a:pt x="6577" y="5124"/>
                  </a:cubicBezTo>
                  <a:lnTo>
                    <a:pt x="3393" y="6194"/>
                  </a:lnTo>
                  <a:lnTo>
                    <a:pt x="3360" y="2611"/>
                  </a:lnTo>
                  <a:cubicBezTo>
                    <a:pt x="3360" y="2583"/>
                    <a:pt x="3338" y="2561"/>
                    <a:pt x="3310" y="2561"/>
                  </a:cubicBezTo>
                  <a:cubicBezTo>
                    <a:pt x="3282" y="2564"/>
                    <a:pt x="3260" y="2586"/>
                    <a:pt x="3260" y="2613"/>
                  </a:cubicBezTo>
                  <a:lnTo>
                    <a:pt x="3295" y="6266"/>
                  </a:lnTo>
                  <a:cubicBezTo>
                    <a:pt x="3295" y="6282"/>
                    <a:pt x="3303" y="6297"/>
                    <a:pt x="3316" y="6307"/>
                  </a:cubicBezTo>
                  <a:cubicBezTo>
                    <a:pt x="3326" y="6314"/>
                    <a:pt x="3337" y="6317"/>
                    <a:pt x="3348" y="6317"/>
                  </a:cubicBezTo>
                  <a:cubicBezTo>
                    <a:pt x="3352" y="6317"/>
                    <a:pt x="3357" y="6316"/>
                    <a:pt x="3362" y="6315"/>
                  </a:cubicBezTo>
                  <a:lnTo>
                    <a:pt x="6564" y="5239"/>
                  </a:lnTo>
                  <a:lnTo>
                    <a:pt x="7075" y="6950"/>
                  </a:lnTo>
                  <a:cubicBezTo>
                    <a:pt x="4823" y="8569"/>
                    <a:pt x="1404" y="10911"/>
                    <a:pt x="971" y="10911"/>
                  </a:cubicBezTo>
                  <a:cubicBezTo>
                    <a:pt x="963" y="10911"/>
                    <a:pt x="955" y="10910"/>
                    <a:pt x="949" y="10909"/>
                  </a:cubicBezTo>
                  <a:cubicBezTo>
                    <a:pt x="593" y="10808"/>
                    <a:pt x="382" y="9261"/>
                    <a:pt x="382" y="6767"/>
                  </a:cubicBezTo>
                  <a:cubicBezTo>
                    <a:pt x="382" y="5618"/>
                    <a:pt x="274" y="3790"/>
                    <a:pt x="198" y="2457"/>
                  </a:cubicBezTo>
                  <a:cubicBezTo>
                    <a:pt x="142" y="1522"/>
                    <a:pt x="99" y="785"/>
                    <a:pt x="112" y="638"/>
                  </a:cubicBezTo>
                  <a:cubicBezTo>
                    <a:pt x="133" y="414"/>
                    <a:pt x="1207" y="189"/>
                    <a:pt x="1963" y="100"/>
                  </a:cubicBezTo>
                  <a:cubicBezTo>
                    <a:pt x="1991" y="99"/>
                    <a:pt x="2012" y="74"/>
                    <a:pt x="2007" y="46"/>
                  </a:cubicBezTo>
                  <a:cubicBezTo>
                    <a:pt x="2006" y="20"/>
                    <a:pt x="1985" y="1"/>
                    <a:pt x="1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0"/>
            <p:cNvSpPr/>
            <p:nvPr/>
          </p:nvSpPr>
          <p:spPr>
            <a:xfrm>
              <a:off x="4392004" y="3151077"/>
              <a:ext cx="189917" cy="363971"/>
            </a:xfrm>
            <a:custGeom>
              <a:avLst/>
              <a:gdLst/>
              <a:ahLst/>
              <a:cxnLst/>
              <a:rect l="l" t="t" r="r" b="b"/>
              <a:pathLst>
                <a:path w="2212" h="4239" extrusionOk="0">
                  <a:moveTo>
                    <a:pt x="2211" y="0"/>
                  </a:moveTo>
                  <a:lnTo>
                    <a:pt x="1" y="4239"/>
                  </a:lnTo>
                  <a:cubicBezTo>
                    <a:pt x="405" y="3804"/>
                    <a:pt x="2180" y="3032"/>
                    <a:pt x="2180" y="3032"/>
                  </a:cubicBezTo>
                  <a:lnTo>
                    <a:pt x="2211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40"/>
            <p:cNvSpPr/>
            <p:nvPr/>
          </p:nvSpPr>
          <p:spPr>
            <a:xfrm>
              <a:off x="4387367" y="3146784"/>
              <a:ext cx="198846" cy="372729"/>
            </a:xfrm>
            <a:custGeom>
              <a:avLst/>
              <a:gdLst/>
              <a:ahLst/>
              <a:cxnLst/>
              <a:rect l="l" t="t" r="r" b="b"/>
              <a:pathLst>
                <a:path w="2316" h="4341" extrusionOk="0">
                  <a:moveTo>
                    <a:pt x="2265" y="0"/>
                  </a:moveTo>
                  <a:cubicBezTo>
                    <a:pt x="2237" y="0"/>
                    <a:pt x="2215" y="22"/>
                    <a:pt x="2215" y="49"/>
                  </a:cubicBezTo>
                  <a:lnTo>
                    <a:pt x="2184" y="3051"/>
                  </a:lnTo>
                  <a:cubicBezTo>
                    <a:pt x="1941" y="3157"/>
                    <a:pt x="400" y="3842"/>
                    <a:pt x="18" y="4255"/>
                  </a:cubicBezTo>
                  <a:cubicBezTo>
                    <a:pt x="0" y="4277"/>
                    <a:pt x="2" y="4309"/>
                    <a:pt x="22" y="4327"/>
                  </a:cubicBezTo>
                  <a:cubicBezTo>
                    <a:pt x="33" y="4336"/>
                    <a:pt x="44" y="4340"/>
                    <a:pt x="56" y="4340"/>
                  </a:cubicBezTo>
                  <a:cubicBezTo>
                    <a:pt x="70" y="4340"/>
                    <a:pt x="83" y="4334"/>
                    <a:pt x="93" y="4323"/>
                  </a:cubicBezTo>
                  <a:cubicBezTo>
                    <a:pt x="484" y="3901"/>
                    <a:pt x="2236" y="3136"/>
                    <a:pt x="2255" y="3129"/>
                  </a:cubicBezTo>
                  <a:cubicBezTo>
                    <a:pt x="2271" y="3120"/>
                    <a:pt x="2285" y="3104"/>
                    <a:pt x="2285" y="3083"/>
                  </a:cubicBezTo>
                  <a:lnTo>
                    <a:pt x="2316" y="52"/>
                  </a:lnTo>
                  <a:cubicBezTo>
                    <a:pt x="2316" y="22"/>
                    <a:pt x="2293" y="0"/>
                    <a:pt x="22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40"/>
            <p:cNvSpPr/>
            <p:nvPr/>
          </p:nvSpPr>
          <p:spPr>
            <a:xfrm>
              <a:off x="4574364" y="3322371"/>
              <a:ext cx="277835" cy="93504"/>
            </a:xfrm>
            <a:custGeom>
              <a:avLst/>
              <a:gdLst/>
              <a:ahLst/>
              <a:cxnLst/>
              <a:rect l="l" t="t" r="r" b="b"/>
              <a:pathLst>
                <a:path w="3236" h="1089" extrusionOk="0">
                  <a:moveTo>
                    <a:pt x="3180" y="1"/>
                  </a:moveTo>
                  <a:cubicBezTo>
                    <a:pt x="3175" y="1"/>
                    <a:pt x="3170" y="2"/>
                    <a:pt x="3165" y="4"/>
                  </a:cubicBezTo>
                  <a:lnTo>
                    <a:pt x="43" y="991"/>
                  </a:lnTo>
                  <a:cubicBezTo>
                    <a:pt x="15" y="998"/>
                    <a:pt x="0" y="1028"/>
                    <a:pt x="11" y="1053"/>
                  </a:cubicBezTo>
                  <a:cubicBezTo>
                    <a:pt x="18" y="1075"/>
                    <a:pt x="36" y="1088"/>
                    <a:pt x="58" y="1088"/>
                  </a:cubicBezTo>
                  <a:cubicBezTo>
                    <a:pt x="64" y="1088"/>
                    <a:pt x="70" y="1087"/>
                    <a:pt x="73" y="1087"/>
                  </a:cubicBezTo>
                  <a:lnTo>
                    <a:pt x="3193" y="99"/>
                  </a:lnTo>
                  <a:cubicBezTo>
                    <a:pt x="3221" y="92"/>
                    <a:pt x="3235" y="63"/>
                    <a:pt x="3226" y="36"/>
                  </a:cubicBezTo>
                  <a:cubicBezTo>
                    <a:pt x="3221" y="14"/>
                    <a:pt x="3201" y="1"/>
                    <a:pt x="31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0"/>
            <p:cNvSpPr/>
            <p:nvPr/>
          </p:nvSpPr>
          <p:spPr>
            <a:xfrm>
              <a:off x="5197687" y="2930929"/>
              <a:ext cx="330809" cy="459794"/>
            </a:xfrm>
            <a:custGeom>
              <a:avLst/>
              <a:gdLst/>
              <a:ahLst/>
              <a:cxnLst/>
              <a:rect l="l" t="t" r="r" b="b"/>
              <a:pathLst>
                <a:path w="3853" h="5355" extrusionOk="0">
                  <a:moveTo>
                    <a:pt x="1786" y="99"/>
                  </a:moveTo>
                  <a:cubicBezTo>
                    <a:pt x="1811" y="99"/>
                    <a:pt x="1836" y="103"/>
                    <a:pt x="1861" y="109"/>
                  </a:cubicBezTo>
                  <a:lnTo>
                    <a:pt x="3595" y="722"/>
                  </a:lnTo>
                  <a:cubicBezTo>
                    <a:pt x="3652" y="741"/>
                    <a:pt x="3698" y="784"/>
                    <a:pt x="3724" y="837"/>
                  </a:cubicBezTo>
                  <a:cubicBezTo>
                    <a:pt x="3749" y="890"/>
                    <a:pt x="3754" y="952"/>
                    <a:pt x="3733" y="1008"/>
                  </a:cubicBezTo>
                  <a:lnTo>
                    <a:pt x="2287" y="5101"/>
                  </a:lnTo>
                  <a:cubicBezTo>
                    <a:pt x="2267" y="5157"/>
                    <a:pt x="2224" y="5204"/>
                    <a:pt x="2171" y="5229"/>
                  </a:cubicBezTo>
                  <a:cubicBezTo>
                    <a:pt x="2141" y="5244"/>
                    <a:pt x="2109" y="5251"/>
                    <a:pt x="2076" y="5251"/>
                  </a:cubicBezTo>
                  <a:cubicBezTo>
                    <a:pt x="2051" y="5251"/>
                    <a:pt x="2025" y="5247"/>
                    <a:pt x="2000" y="5238"/>
                  </a:cubicBezTo>
                  <a:lnTo>
                    <a:pt x="267" y="4626"/>
                  </a:lnTo>
                  <a:cubicBezTo>
                    <a:pt x="209" y="4607"/>
                    <a:pt x="162" y="4564"/>
                    <a:pt x="137" y="4511"/>
                  </a:cubicBezTo>
                  <a:cubicBezTo>
                    <a:pt x="112" y="4457"/>
                    <a:pt x="108" y="4396"/>
                    <a:pt x="128" y="4339"/>
                  </a:cubicBezTo>
                  <a:lnTo>
                    <a:pt x="1574" y="248"/>
                  </a:lnTo>
                  <a:cubicBezTo>
                    <a:pt x="1605" y="156"/>
                    <a:pt x="1693" y="99"/>
                    <a:pt x="1786" y="99"/>
                  </a:cubicBezTo>
                  <a:close/>
                  <a:moveTo>
                    <a:pt x="1784" y="0"/>
                  </a:moveTo>
                  <a:cubicBezTo>
                    <a:pt x="1736" y="0"/>
                    <a:pt x="1687" y="11"/>
                    <a:pt x="1642" y="32"/>
                  </a:cubicBezTo>
                  <a:cubicBezTo>
                    <a:pt x="1565" y="71"/>
                    <a:pt x="1506" y="136"/>
                    <a:pt x="1477" y="218"/>
                  </a:cubicBezTo>
                  <a:lnTo>
                    <a:pt x="31" y="4311"/>
                  </a:lnTo>
                  <a:cubicBezTo>
                    <a:pt x="0" y="4392"/>
                    <a:pt x="6" y="4480"/>
                    <a:pt x="43" y="4558"/>
                  </a:cubicBezTo>
                  <a:cubicBezTo>
                    <a:pt x="83" y="4636"/>
                    <a:pt x="146" y="4695"/>
                    <a:pt x="230" y="4725"/>
                  </a:cubicBezTo>
                  <a:lnTo>
                    <a:pt x="1963" y="5336"/>
                  </a:lnTo>
                  <a:cubicBezTo>
                    <a:pt x="1999" y="5350"/>
                    <a:pt x="2035" y="5354"/>
                    <a:pt x="2072" y="5354"/>
                  </a:cubicBezTo>
                  <a:cubicBezTo>
                    <a:pt x="2119" y="5354"/>
                    <a:pt x="2168" y="5344"/>
                    <a:pt x="2212" y="5323"/>
                  </a:cubicBezTo>
                  <a:cubicBezTo>
                    <a:pt x="2289" y="5285"/>
                    <a:pt x="2348" y="5220"/>
                    <a:pt x="2377" y="5137"/>
                  </a:cubicBezTo>
                  <a:lnTo>
                    <a:pt x="3823" y="1046"/>
                  </a:lnTo>
                  <a:cubicBezTo>
                    <a:pt x="3852" y="965"/>
                    <a:pt x="3848" y="877"/>
                    <a:pt x="3811" y="797"/>
                  </a:cubicBezTo>
                  <a:cubicBezTo>
                    <a:pt x="3771" y="719"/>
                    <a:pt x="3708" y="660"/>
                    <a:pt x="3624" y="631"/>
                  </a:cubicBezTo>
                  <a:lnTo>
                    <a:pt x="1891" y="19"/>
                  </a:lnTo>
                  <a:cubicBezTo>
                    <a:pt x="1856" y="6"/>
                    <a:pt x="1820" y="0"/>
                    <a:pt x="1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40"/>
            <p:cNvSpPr/>
            <p:nvPr/>
          </p:nvSpPr>
          <p:spPr>
            <a:xfrm>
              <a:off x="5356094" y="2963814"/>
              <a:ext cx="29449" cy="29451"/>
            </a:xfrm>
            <a:custGeom>
              <a:avLst/>
              <a:gdLst/>
              <a:ahLst/>
              <a:cxnLst/>
              <a:rect l="l" t="t" r="r" b="b"/>
              <a:pathLst>
                <a:path w="343" h="343" extrusionOk="0">
                  <a:moveTo>
                    <a:pt x="171" y="99"/>
                  </a:moveTo>
                  <a:cubicBezTo>
                    <a:pt x="210" y="99"/>
                    <a:pt x="242" y="133"/>
                    <a:pt x="243" y="171"/>
                  </a:cubicBezTo>
                  <a:cubicBezTo>
                    <a:pt x="243" y="211"/>
                    <a:pt x="212" y="243"/>
                    <a:pt x="171" y="243"/>
                  </a:cubicBezTo>
                  <a:cubicBezTo>
                    <a:pt x="131" y="243"/>
                    <a:pt x="99" y="209"/>
                    <a:pt x="99" y="171"/>
                  </a:cubicBezTo>
                  <a:cubicBezTo>
                    <a:pt x="99" y="130"/>
                    <a:pt x="133" y="99"/>
                    <a:pt x="171" y="99"/>
                  </a:cubicBezTo>
                  <a:close/>
                  <a:moveTo>
                    <a:pt x="171" y="0"/>
                  </a:moveTo>
                  <a:cubicBezTo>
                    <a:pt x="77" y="0"/>
                    <a:pt x="0" y="77"/>
                    <a:pt x="0" y="171"/>
                  </a:cubicBezTo>
                  <a:cubicBezTo>
                    <a:pt x="0" y="265"/>
                    <a:pt x="77" y="342"/>
                    <a:pt x="171" y="342"/>
                  </a:cubicBezTo>
                  <a:cubicBezTo>
                    <a:pt x="266" y="342"/>
                    <a:pt x="342" y="265"/>
                    <a:pt x="342" y="171"/>
                  </a:cubicBezTo>
                  <a:cubicBezTo>
                    <a:pt x="342" y="77"/>
                    <a:pt x="266" y="0"/>
                    <a:pt x="1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0"/>
            <p:cNvSpPr/>
            <p:nvPr/>
          </p:nvSpPr>
          <p:spPr>
            <a:xfrm>
              <a:off x="5212369" y="3477093"/>
              <a:ext cx="129216" cy="109045"/>
            </a:xfrm>
            <a:custGeom>
              <a:avLst/>
              <a:gdLst/>
              <a:ahLst/>
              <a:cxnLst/>
              <a:rect l="l" t="t" r="r" b="b"/>
              <a:pathLst>
                <a:path w="1505" h="1270" extrusionOk="0">
                  <a:moveTo>
                    <a:pt x="845" y="135"/>
                  </a:moveTo>
                  <a:lnTo>
                    <a:pt x="1366" y="810"/>
                  </a:lnTo>
                  <a:lnTo>
                    <a:pt x="171" y="1136"/>
                  </a:lnTo>
                  <a:lnTo>
                    <a:pt x="845" y="135"/>
                  </a:lnTo>
                  <a:close/>
                  <a:moveTo>
                    <a:pt x="845" y="1"/>
                  </a:moveTo>
                  <a:cubicBezTo>
                    <a:pt x="844" y="1"/>
                    <a:pt x="843" y="1"/>
                    <a:pt x="842" y="1"/>
                  </a:cubicBezTo>
                  <a:cubicBezTo>
                    <a:pt x="825" y="1"/>
                    <a:pt x="811" y="10"/>
                    <a:pt x="800" y="23"/>
                  </a:cubicBezTo>
                  <a:lnTo>
                    <a:pt x="12" y="1193"/>
                  </a:lnTo>
                  <a:cubicBezTo>
                    <a:pt x="0" y="1210"/>
                    <a:pt x="0" y="1233"/>
                    <a:pt x="12" y="1251"/>
                  </a:cubicBezTo>
                  <a:cubicBezTo>
                    <a:pt x="22" y="1263"/>
                    <a:pt x="37" y="1270"/>
                    <a:pt x="53" y="1270"/>
                  </a:cubicBezTo>
                  <a:lnTo>
                    <a:pt x="63" y="1270"/>
                  </a:lnTo>
                  <a:lnTo>
                    <a:pt x="1463" y="890"/>
                  </a:lnTo>
                  <a:cubicBezTo>
                    <a:pt x="1481" y="884"/>
                    <a:pt x="1493" y="872"/>
                    <a:pt x="1499" y="856"/>
                  </a:cubicBezTo>
                  <a:cubicBezTo>
                    <a:pt x="1505" y="841"/>
                    <a:pt x="1503" y="823"/>
                    <a:pt x="1491" y="810"/>
                  </a:cubicBezTo>
                  <a:lnTo>
                    <a:pt x="881" y="22"/>
                  </a:lnTo>
                  <a:cubicBezTo>
                    <a:pt x="873" y="9"/>
                    <a:pt x="860" y="1"/>
                    <a:pt x="8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0"/>
            <p:cNvSpPr/>
            <p:nvPr/>
          </p:nvSpPr>
          <p:spPr>
            <a:xfrm>
              <a:off x="5214515" y="3066676"/>
              <a:ext cx="275259" cy="572274"/>
            </a:xfrm>
            <a:custGeom>
              <a:avLst/>
              <a:gdLst/>
              <a:ahLst/>
              <a:cxnLst/>
              <a:rect l="l" t="t" r="r" b="b"/>
              <a:pathLst>
                <a:path w="3206" h="6665" extrusionOk="0">
                  <a:moveTo>
                    <a:pt x="2224" y="0"/>
                  </a:moveTo>
                  <a:cubicBezTo>
                    <a:pt x="2139" y="0"/>
                    <a:pt x="2071" y="174"/>
                    <a:pt x="2085" y="307"/>
                  </a:cubicBezTo>
                  <a:cubicBezTo>
                    <a:pt x="2108" y="512"/>
                    <a:pt x="2220" y="852"/>
                    <a:pt x="2286" y="1170"/>
                  </a:cubicBezTo>
                  <a:cubicBezTo>
                    <a:pt x="2324" y="1347"/>
                    <a:pt x="2486" y="1875"/>
                    <a:pt x="2486" y="1875"/>
                  </a:cubicBezTo>
                  <a:cubicBezTo>
                    <a:pt x="2486" y="1875"/>
                    <a:pt x="1783" y="1117"/>
                    <a:pt x="1550" y="861"/>
                  </a:cubicBezTo>
                  <a:cubicBezTo>
                    <a:pt x="1381" y="676"/>
                    <a:pt x="1203" y="504"/>
                    <a:pt x="1108" y="504"/>
                  </a:cubicBezTo>
                  <a:cubicBezTo>
                    <a:pt x="1073" y="504"/>
                    <a:pt x="1050" y="527"/>
                    <a:pt x="1042" y="581"/>
                  </a:cubicBezTo>
                  <a:cubicBezTo>
                    <a:pt x="1016" y="784"/>
                    <a:pt x="1244" y="1116"/>
                    <a:pt x="1374" y="1243"/>
                  </a:cubicBezTo>
                  <a:cubicBezTo>
                    <a:pt x="1503" y="1369"/>
                    <a:pt x="1971" y="2061"/>
                    <a:pt x="1971" y="2061"/>
                  </a:cubicBezTo>
                  <a:lnTo>
                    <a:pt x="2162" y="2591"/>
                  </a:lnTo>
                  <a:cubicBezTo>
                    <a:pt x="2162" y="2591"/>
                    <a:pt x="1645" y="2103"/>
                    <a:pt x="1440" y="1875"/>
                  </a:cubicBezTo>
                  <a:cubicBezTo>
                    <a:pt x="1248" y="1660"/>
                    <a:pt x="862" y="1268"/>
                    <a:pt x="712" y="1268"/>
                  </a:cubicBezTo>
                  <a:cubicBezTo>
                    <a:pt x="702" y="1268"/>
                    <a:pt x="694" y="1269"/>
                    <a:pt x="687" y="1272"/>
                  </a:cubicBezTo>
                  <a:cubicBezTo>
                    <a:pt x="560" y="1325"/>
                    <a:pt x="585" y="1526"/>
                    <a:pt x="687" y="1654"/>
                  </a:cubicBezTo>
                  <a:cubicBezTo>
                    <a:pt x="789" y="1781"/>
                    <a:pt x="1107" y="2099"/>
                    <a:pt x="1209" y="2252"/>
                  </a:cubicBezTo>
                  <a:cubicBezTo>
                    <a:pt x="1310" y="2405"/>
                    <a:pt x="1811" y="2951"/>
                    <a:pt x="1811" y="2951"/>
                  </a:cubicBezTo>
                  <a:cubicBezTo>
                    <a:pt x="1811" y="2951"/>
                    <a:pt x="1509" y="2849"/>
                    <a:pt x="1175" y="2749"/>
                  </a:cubicBezTo>
                  <a:cubicBezTo>
                    <a:pt x="840" y="2649"/>
                    <a:pt x="259" y="2447"/>
                    <a:pt x="183" y="2369"/>
                  </a:cubicBezTo>
                  <a:cubicBezTo>
                    <a:pt x="162" y="2348"/>
                    <a:pt x="139" y="2338"/>
                    <a:pt x="116" y="2338"/>
                  </a:cubicBezTo>
                  <a:cubicBezTo>
                    <a:pt x="53" y="2338"/>
                    <a:pt x="0" y="2416"/>
                    <a:pt x="55" y="2547"/>
                  </a:cubicBezTo>
                  <a:cubicBezTo>
                    <a:pt x="128" y="2725"/>
                    <a:pt x="283" y="2700"/>
                    <a:pt x="538" y="2827"/>
                  </a:cubicBezTo>
                  <a:cubicBezTo>
                    <a:pt x="713" y="2917"/>
                    <a:pt x="884" y="3017"/>
                    <a:pt x="1046" y="3129"/>
                  </a:cubicBezTo>
                  <a:cubicBezTo>
                    <a:pt x="1046" y="3129"/>
                    <a:pt x="444" y="3632"/>
                    <a:pt x="317" y="4043"/>
                  </a:cubicBezTo>
                  <a:cubicBezTo>
                    <a:pt x="192" y="4454"/>
                    <a:pt x="622" y="4927"/>
                    <a:pt x="700" y="5310"/>
                  </a:cubicBezTo>
                  <a:cubicBezTo>
                    <a:pt x="775" y="5692"/>
                    <a:pt x="1378" y="6665"/>
                    <a:pt x="1378" y="6665"/>
                  </a:cubicBezTo>
                  <a:lnTo>
                    <a:pt x="2081" y="5251"/>
                  </a:lnTo>
                  <a:lnTo>
                    <a:pt x="1284" y="4131"/>
                  </a:lnTo>
                  <a:cubicBezTo>
                    <a:pt x="1284" y="4131"/>
                    <a:pt x="3102" y="2523"/>
                    <a:pt x="3154" y="2265"/>
                  </a:cubicBezTo>
                  <a:cubicBezTo>
                    <a:pt x="3206" y="2008"/>
                    <a:pt x="2780" y="1366"/>
                    <a:pt x="2365" y="180"/>
                  </a:cubicBezTo>
                  <a:cubicBezTo>
                    <a:pt x="2320" y="50"/>
                    <a:pt x="2270" y="0"/>
                    <a:pt x="22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0"/>
            <p:cNvSpPr/>
            <p:nvPr/>
          </p:nvSpPr>
          <p:spPr>
            <a:xfrm>
              <a:off x="5210566" y="3062039"/>
              <a:ext cx="281527" cy="580860"/>
            </a:xfrm>
            <a:custGeom>
              <a:avLst/>
              <a:gdLst/>
              <a:ahLst/>
              <a:cxnLst/>
              <a:rect l="l" t="t" r="r" b="b"/>
              <a:pathLst>
                <a:path w="3279" h="6765" extrusionOk="0">
                  <a:moveTo>
                    <a:pt x="2268" y="106"/>
                  </a:moveTo>
                  <a:cubicBezTo>
                    <a:pt x="2288" y="106"/>
                    <a:pt x="2325" y="143"/>
                    <a:pt x="2363" y="252"/>
                  </a:cubicBezTo>
                  <a:cubicBezTo>
                    <a:pt x="2551" y="791"/>
                    <a:pt x="2739" y="1211"/>
                    <a:pt x="2890" y="1549"/>
                  </a:cubicBezTo>
                  <a:cubicBezTo>
                    <a:pt x="3056" y="1919"/>
                    <a:pt x="3176" y="2187"/>
                    <a:pt x="3150" y="2312"/>
                  </a:cubicBezTo>
                  <a:cubicBezTo>
                    <a:pt x="3114" y="2486"/>
                    <a:pt x="1994" y="3532"/>
                    <a:pt x="1297" y="4150"/>
                  </a:cubicBezTo>
                  <a:cubicBezTo>
                    <a:pt x="1278" y="4166"/>
                    <a:pt x="1275" y="4195"/>
                    <a:pt x="1290" y="4216"/>
                  </a:cubicBezTo>
                  <a:lnTo>
                    <a:pt x="2071" y="5308"/>
                  </a:lnTo>
                  <a:lnTo>
                    <a:pt x="1420" y="6612"/>
                  </a:lnTo>
                  <a:cubicBezTo>
                    <a:pt x="1277" y="6375"/>
                    <a:pt x="857" y="5660"/>
                    <a:pt x="796" y="5352"/>
                  </a:cubicBezTo>
                  <a:cubicBezTo>
                    <a:pt x="767" y="5204"/>
                    <a:pt x="689" y="5049"/>
                    <a:pt x="606" y="4885"/>
                  </a:cubicBezTo>
                  <a:cubicBezTo>
                    <a:pt x="474" y="4621"/>
                    <a:pt x="336" y="4349"/>
                    <a:pt x="410" y="4109"/>
                  </a:cubicBezTo>
                  <a:cubicBezTo>
                    <a:pt x="531" y="3717"/>
                    <a:pt x="1118" y="3224"/>
                    <a:pt x="1123" y="3220"/>
                  </a:cubicBezTo>
                  <a:cubicBezTo>
                    <a:pt x="1137" y="3211"/>
                    <a:pt x="1143" y="3196"/>
                    <a:pt x="1143" y="3179"/>
                  </a:cubicBezTo>
                  <a:cubicBezTo>
                    <a:pt x="1140" y="3164"/>
                    <a:pt x="1132" y="3149"/>
                    <a:pt x="1120" y="3140"/>
                  </a:cubicBezTo>
                  <a:cubicBezTo>
                    <a:pt x="955" y="3028"/>
                    <a:pt x="783" y="2925"/>
                    <a:pt x="606" y="2835"/>
                  </a:cubicBezTo>
                  <a:cubicBezTo>
                    <a:pt x="518" y="2791"/>
                    <a:pt x="438" y="2763"/>
                    <a:pt x="376" y="2741"/>
                  </a:cubicBezTo>
                  <a:cubicBezTo>
                    <a:pt x="254" y="2698"/>
                    <a:pt x="188" y="2676"/>
                    <a:pt x="148" y="2579"/>
                  </a:cubicBezTo>
                  <a:cubicBezTo>
                    <a:pt x="117" y="2499"/>
                    <a:pt x="132" y="2455"/>
                    <a:pt x="149" y="2442"/>
                  </a:cubicBezTo>
                  <a:cubicBezTo>
                    <a:pt x="154" y="2440"/>
                    <a:pt x="158" y="2439"/>
                    <a:pt x="163" y="2439"/>
                  </a:cubicBezTo>
                  <a:cubicBezTo>
                    <a:pt x="173" y="2439"/>
                    <a:pt x="183" y="2445"/>
                    <a:pt x="193" y="2458"/>
                  </a:cubicBezTo>
                  <a:cubicBezTo>
                    <a:pt x="295" y="2566"/>
                    <a:pt x="1020" y="2797"/>
                    <a:pt x="1209" y="2854"/>
                  </a:cubicBezTo>
                  <a:cubicBezTo>
                    <a:pt x="1540" y="2955"/>
                    <a:pt x="1840" y="3053"/>
                    <a:pt x="1844" y="3055"/>
                  </a:cubicBezTo>
                  <a:cubicBezTo>
                    <a:pt x="1849" y="3057"/>
                    <a:pt x="1855" y="3057"/>
                    <a:pt x="1860" y="3057"/>
                  </a:cubicBezTo>
                  <a:cubicBezTo>
                    <a:pt x="1877" y="3057"/>
                    <a:pt x="1893" y="3049"/>
                    <a:pt x="1903" y="3036"/>
                  </a:cubicBezTo>
                  <a:cubicBezTo>
                    <a:pt x="1916" y="3016"/>
                    <a:pt x="1912" y="2991"/>
                    <a:pt x="1897" y="2974"/>
                  </a:cubicBezTo>
                  <a:cubicBezTo>
                    <a:pt x="1891" y="2969"/>
                    <a:pt x="1396" y="2428"/>
                    <a:pt x="1299" y="2281"/>
                  </a:cubicBezTo>
                  <a:cubicBezTo>
                    <a:pt x="1235" y="2185"/>
                    <a:pt x="1094" y="2034"/>
                    <a:pt x="970" y="1898"/>
                  </a:cubicBezTo>
                  <a:cubicBezTo>
                    <a:pt x="889" y="1812"/>
                    <a:pt x="814" y="1728"/>
                    <a:pt x="776" y="1680"/>
                  </a:cubicBezTo>
                  <a:cubicBezTo>
                    <a:pt x="717" y="1606"/>
                    <a:pt x="689" y="1504"/>
                    <a:pt x="705" y="1437"/>
                  </a:cubicBezTo>
                  <a:cubicBezTo>
                    <a:pt x="712" y="1407"/>
                    <a:pt x="730" y="1387"/>
                    <a:pt x="755" y="1375"/>
                  </a:cubicBezTo>
                  <a:cubicBezTo>
                    <a:pt x="758" y="1374"/>
                    <a:pt x="761" y="1373"/>
                    <a:pt x="765" y="1373"/>
                  </a:cubicBezTo>
                  <a:cubicBezTo>
                    <a:pt x="843" y="1373"/>
                    <a:pt x="1126" y="1599"/>
                    <a:pt x="1452" y="1964"/>
                  </a:cubicBezTo>
                  <a:cubicBezTo>
                    <a:pt x="1655" y="2193"/>
                    <a:pt x="2155" y="2664"/>
                    <a:pt x="2177" y="2685"/>
                  </a:cubicBezTo>
                  <a:cubicBezTo>
                    <a:pt x="2188" y="2694"/>
                    <a:pt x="2201" y="2699"/>
                    <a:pt x="2214" y="2699"/>
                  </a:cubicBezTo>
                  <a:cubicBezTo>
                    <a:pt x="2223" y="2699"/>
                    <a:pt x="2232" y="2696"/>
                    <a:pt x="2241" y="2691"/>
                  </a:cubicBezTo>
                  <a:cubicBezTo>
                    <a:pt x="2260" y="2678"/>
                    <a:pt x="2267" y="2654"/>
                    <a:pt x="2260" y="2632"/>
                  </a:cubicBezTo>
                  <a:lnTo>
                    <a:pt x="2068" y="2101"/>
                  </a:lnTo>
                  <a:lnTo>
                    <a:pt x="2064" y="2090"/>
                  </a:lnTo>
                  <a:cubicBezTo>
                    <a:pt x="2043" y="2063"/>
                    <a:pt x="1592" y="1394"/>
                    <a:pt x="1459" y="1264"/>
                  </a:cubicBezTo>
                  <a:cubicBezTo>
                    <a:pt x="1336" y="1145"/>
                    <a:pt x="1118" y="825"/>
                    <a:pt x="1143" y="645"/>
                  </a:cubicBezTo>
                  <a:cubicBezTo>
                    <a:pt x="1146" y="620"/>
                    <a:pt x="1151" y="613"/>
                    <a:pt x="1153" y="613"/>
                  </a:cubicBezTo>
                  <a:cubicBezTo>
                    <a:pt x="1154" y="612"/>
                    <a:pt x="1156" y="612"/>
                    <a:pt x="1159" y="612"/>
                  </a:cubicBezTo>
                  <a:cubicBezTo>
                    <a:pt x="1184" y="612"/>
                    <a:pt x="1279" y="643"/>
                    <a:pt x="1563" y="953"/>
                  </a:cubicBezTo>
                  <a:cubicBezTo>
                    <a:pt x="1791" y="1207"/>
                    <a:pt x="2491" y="1960"/>
                    <a:pt x="2498" y="1967"/>
                  </a:cubicBezTo>
                  <a:cubicBezTo>
                    <a:pt x="2508" y="1977"/>
                    <a:pt x="2522" y="1982"/>
                    <a:pt x="2535" y="1982"/>
                  </a:cubicBezTo>
                  <a:cubicBezTo>
                    <a:pt x="2544" y="1982"/>
                    <a:pt x="2552" y="1980"/>
                    <a:pt x="2560" y="1976"/>
                  </a:cubicBezTo>
                  <a:cubicBezTo>
                    <a:pt x="2581" y="1963"/>
                    <a:pt x="2590" y="1939"/>
                    <a:pt x="2582" y="1917"/>
                  </a:cubicBezTo>
                  <a:cubicBezTo>
                    <a:pt x="2581" y="1911"/>
                    <a:pt x="2419" y="1388"/>
                    <a:pt x="2382" y="1217"/>
                  </a:cubicBezTo>
                  <a:cubicBezTo>
                    <a:pt x="2353" y="1083"/>
                    <a:pt x="2317" y="946"/>
                    <a:pt x="2282" y="813"/>
                  </a:cubicBezTo>
                  <a:cubicBezTo>
                    <a:pt x="2236" y="636"/>
                    <a:pt x="2193" y="471"/>
                    <a:pt x="2182" y="356"/>
                  </a:cubicBezTo>
                  <a:cubicBezTo>
                    <a:pt x="2168" y="243"/>
                    <a:pt x="2226" y="116"/>
                    <a:pt x="2266" y="106"/>
                  </a:cubicBezTo>
                  <a:cubicBezTo>
                    <a:pt x="2266" y="106"/>
                    <a:pt x="2267" y="106"/>
                    <a:pt x="2268" y="106"/>
                  </a:cubicBezTo>
                  <a:close/>
                  <a:moveTo>
                    <a:pt x="2265" y="0"/>
                  </a:moveTo>
                  <a:cubicBezTo>
                    <a:pt x="2256" y="0"/>
                    <a:pt x="2248" y="1"/>
                    <a:pt x="2241" y="3"/>
                  </a:cubicBezTo>
                  <a:cubicBezTo>
                    <a:pt x="2130" y="28"/>
                    <a:pt x="2062" y="216"/>
                    <a:pt x="2078" y="362"/>
                  </a:cubicBezTo>
                  <a:cubicBezTo>
                    <a:pt x="2093" y="486"/>
                    <a:pt x="2137" y="656"/>
                    <a:pt x="2183" y="834"/>
                  </a:cubicBezTo>
                  <a:cubicBezTo>
                    <a:pt x="2218" y="965"/>
                    <a:pt x="2254" y="1101"/>
                    <a:pt x="2280" y="1233"/>
                  </a:cubicBezTo>
                  <a:cubicBezTo>
                    <a:pt x="2302" y="1339"/>
                    <a:pt x="2369" y="1565"/>
                    <a:pt x="2419" y="1733"/>
                  </a:cubicBezTo>
                  <a:cubicBezTo>
                    <a:pt x="2199" y="1496"/>
                    <a:pt x="1797" y="1059"/>
                    <a:pt x="1632" y="880"/>
                  </a:cubicBezTo>
                  <a:cubicBezTo>
                    <a:pt x="1351" y="571"/>
                    <a:pt x="1227" y="504"/>
                    <a:pt x="1154" y="504"/>
                  </a:cubicBezTo>
                  <a:cubicBezTo>
                    <a:pt x="1141" y="504"/>
                    <a:pt x="1129" y="506"/>
                    <a:pt x="1119" y="510"/>
                  </a:cubicBezTo>
                  <a:cubicBezTo>
                    <a:pt x="1087" y="519"/>
                    <a:pt x="1048" y="547"/>
                    <a:pt x="1038" y="626"/>
                  </a:cubicBezTo>
                  <a:cubicBezTo>
                    <a:pt x="1008" y="855"/>
                    <a:pt x="1247" y="1196"/>
                    <a:pt x="1381" y="1329"/>
                  </a:cubicBezTo>
                  <a:cubicBezTo>
                    <a:pt x="1502" y="1445"/>
                    <a:pt x="1927" y="2072"/>
                    <a:pt x="1969" y="2135"/>
                  </a:cubicBezTo>
                  <a:lnTo>
                    <a:pt x="2087" y="2456"/>
                  </a:lnTo>
                  <a:cubicBezTo>
                    <a:pt x="1918" y="2294"/>
                    <a:pt x="1654" y="2039"/>
                    <a:pt x="1523" y="1892"/>
                  </a:cubicBezTo>
                  <a:cubicBezTo>
                    <a:pt x="1350" y="1697"/>
                    <a:pt x="947" y="1269"/>
                    <a:pt x="752" y="1269"/>
                  </a:cubicBezTo>
                  <a:cubicBezTo>
                    <a:pt x="738" y="1269"/>
                    <a:pt x="724" y="1271"/>
                    <a:pt x="712" y="1276"/>
                  </a:cubicBezTo>
                  <a:cubicBezTo>
                    <a:pt x="658" y="1300"/>
                    <a:pt x="621" y="1344"/>
                    <a:pt x="605" y="1406"/>
                  </a:cubicBezTo>
                  <a:cubicBezTo>
                    <a:pt x="578" y="1504"/>
                    <a:pt x="614" y="1637"/>
                    <a:pt x="693" y="1737"/>
                  </a:cubicBezTo>
                  <a:cubicBezTo>
                    <a:pt x="734" y="1789"/>
                    <a:pt x="812" y="1873"/>
                    <a:pt x="894" y="1961"/>
                  </a:cubicBezTo>
                  <a:cubicBezTo>
                    <a:pt x="1016" y="2094"/>
                    <a:pt x="1153" y="2243"/>
                    <a:pt x="1212" y="2331"/>
                  </a:cubicBezTo>
                  <a:cubicBezTo>
                    <a:pt x="1284" y="2437"/>
                    <a:pt x="1536" y="2722"/>
                    <a:pt x="1694" y="2896"/>
                  </a:cubicBezTo>
                  <a:cubicBezTo>
                    <a:pt x="1576" y="2859"/>
                    <a:pt x="1409" y="2806"/>
                    <a:pt x="1237" y="2754"/>
                  </a:cubicBezTo>
                  <a:cubicBezTo>
                    <a:pt x="835" y="2633"/>
                    <a:pt x="323" y="2446"/>
                    <a:pt x="266" y="2386"/>
                  </a:cubicBezTo>
                  <a:cubicBezTo>
                    <a:pt x="236" y="2355"/>
                    <a:pt x="199" y="2339"/>
                    <a:pt x="163" y="2339"/>
                  </a:cubicBezTo>
                  <a:cubicBezTo>
                    <a:pt x="140" y="2339"/>
                    <a:pt x="117" y="2345"/>
                    <a:pt x="96" y="2359"/>
                  </a:cubicBezTo>
                  <a:cubicBezTo>
                    <a:pt x="43" y="2395"/>
                    <a:pt x="0" y="2483"/>
                    <a:pt x="58" y="2617"/>
                  </a:cubicBezTo>
                  <a:cubicBezTo>
                    <a:pt x="114" y="2756"/>
                    <a:pt x="216" y="2791"/>
                    <a:pt x="345" y="2835"/>
                  </a:cubicBezTo>
                  <a:cubicBezTo>
                    <a:pt x="409" y="2857"/>
                    <a:pt x="481" y="2881"/>
                    <a:pt x="563" y="2924"/>
                  </a:cubicBezTo>
                  <a:cubicBezTo>
                    <a:pt x="718" y="3002"/>
                    <a:pt x="870" y="3089"/>
                    <a:pt x="1013" y="3185"/>
                  </a:cubicBezTo>
                  <a:cubicBezTo>
                    <a:pt x="863" y="3317"/>
                    <a:pt x="428" y="3724"/>
                    <a:pt x="319" y="4078"/>
                  </a:cubicBezTo>
                  <a:cubicBezTo>
                    <a:pt x="233" y="4356"/>
                    <a:pt x="379" y="4648"/>
                    <a:pt x="519" y="4928"/>
                  </a:cubicBezTo>
                  <a:cubicBezTo>
                    <a:pt x="599" y="5086"/>
                    <a:pt x="672" y="5234"/>
                    <a:pt x="700" y="5370"/>
                  </a:cubicBezTo>
                  <a:cubicBezTo>
                    <a:pt x="777" y="5756"/>
                    <a:pt x="1359" y="6699"/>
                    <a:pt x="1384" y="6741"/>
                  </a:cubicBezTo>
                  <a:cubicBezTo>
                    <a:pt x="1393" y="6755"/>
                    <a:pt x="1409" y="6764"/>
                    <a:pt x="1426" y="6764"/>
                  </a:cubicBezTo>
                  <a:lnTo>
                    <a:pt x="1426" y="6763"/>
                  </a:lnTo>
                  <a:cubicBezTo>
                    <a:pt x="1445" y="6763"/>
                    <a:pt x="1461" y="6751"/>
                    <a:pt x="1468" y="6735"/>
                  </a:cubicBezTo>
                  <a:lnTo>
                    <a:pt x="2173" y="5321"/>
                  </a:lnTo>
                  <a:cubicBezTo>
                    <a:pt x="2182" y="5305"/>
                    <a:pt x="2180" y="5285"/>
                    <a:pt x="2168" y="5270"/>
                  </a:cubicBezTo>
                  <a:lnTo>
                    <a:pt x="1395" y="4191"/>
                  </a:lnTo>
                  <a:cubicBezTo>
                    <a:pt x="1694" y="3926"/>
                    <a:pt x="3197" y="2582"/>
                    <a:pt x="3246" y="2327"/>
                  </a:cubicBezTo>
                  <a:cubicBezTo>
                    <a:pt x="3278" y="2169"/>
                    <a:pt x="3165" y="1919"/>
                    <a:pt x="2979" y="1503"/>
                  </a:cubicBezTo>
                  <a:cubicBezTo>
                    <a:pt x="2829" y="1167"/>
                    <a:pt x="2641" y="750"/>
                    <a:pt x="2454" y="213"/>
                  </a:cubicBezTo>
                  <a:cubicBezTo>
                    <a:pt x="2393" y="41"/>
                    <a:pt x="2321" y="0"/>
                    <a:pt x="22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0"/>
            <p:cNvSpPr/>
            <p:nvPr/>
          </p:nvSpPr>
          <p:spPr>
            <a:xfrm>
              <a:off x="5298999" y="3330957"/>
              <a:ext cx="57954" cy="39325"/>
            </a:xfrm>
            <a:custGeom>
              <a:avLst/>
              <a:gdLst/>
              <a:ahLst/>
              <a:cxnLst/>
              <a:rect l="l" t="t" r="r" b="b"/>
              <a:pathLst>
                <a:path w="675" h="458" extrusionOk="0">
                  <a:moveTo>
                    <a:pt x="57" y="0"/>
                  </a:moveTo>
                  <a:cubicBezTo>
                    <a:pt x="40" y="0"/>
                    <a:pt x="25" y="8"/>
                    <a:pt x="15" y="23"/>
                  </a:cubicBezTo>
                  <a:cubicBezTo>
                    <a:pt x="1" y="47"/>
                    <a:pt x="5" y="79"/>
                    <a:pt x="30" y="92"/>
                  </a:cubicBezTo>
                  <a:lnTo>
                    <a:pt x="590" y="450"/>
                  </a:lnTo>
                  <a:cubicBezTo>
                    <a:pt x="599" y="456"/>
                    <a:pt x="608" y="458"/>
                    <a:pt x="617" y="458"/>
                  </a:cubicBezTo>
                  <a:cubicBezTo>
                    <a:pt x="634" y="458"/>
                    <a:pt x="649" y="450"/>
                    <a:pt x="659" y="436"/>
                  </a:cubicBezTo>
                  <a:cubicBezTo>
                    <a:pt x="674" y="412"/>
                    <a:pt x="668" y="381"/>
                    <a:pt x="645" y="366"/>
                  </a:cubicBezTo>
                  <a:lnTo>
                    <a:pt x="85" y="8"/>
                  </a:lnTo>
                  <a:cubicBezTo>
                    <a:pt x="76" y="3"/>
                    <a:pt x="66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0"/>
            <p:cNvSpPr/>
            <p:nvPr/>
          </p:nvSpPr>
          <p:spPr>
            <a:xfrm>
              <a:off x="5422461" y="3223544"/>
              <a:ext cx="25586" cy="52977"/>
            </a:xfrm>
            <a:custGeom>
              <a:avLst/>
              <a:gdLst/>
              <a:ahLst/>
              <a:cxnLst/>
              <a:rect l="l" t="t" r="r" b="b"/>
              <a:pathLst>
                <a:path w="298" h="617" extrusionOk="0">
                  <a:moveTo>
                    <a:pt x="59" y="1"/>
                  </a:moveTo>
                  <a:cubicBezTo>
                    <a:pt x="49" y="1"/>
                    <a:pt x="39" y="4"/>
                    <a:pt x="30" y="11"/>
                  </a:cubicBezTo>
                  <a:cubicBezTo>
                    <a:pt x="5" y="27"/>
                    <a:pt x="1" y="58"/>
                    <a:pt x="17" y="80"/>
                  </a:cubicBezTo>
                  <a:cubicBezTo>
                    <a:pt x="104" y="200"/>
                    <a:pt x="195" y="357"/>
                    <a:pt x="195" y="388"/>
                  </a:cubicBezTo>
                  <a:cubicBezTo>
                    <a:pt x="191" y="441"/>
                    <a:pt x="172" y="493"/>
                    <a:pt x="142" y="537"/>
                  </a:cubicBezTo>
                  <a:cubicBezTo>
                    <a:pt x="128" y="561"/>
                    <a:pt x="134" y="593"/>
                    <a:pt x="157" y="608"/>
                  </a:cubicBezTo>
                  <a:cubicBezTo>
                    <a:pt x="166" y="615"/>
                    <a:pt x="176" y="617"/>
                    <a:pt x="185" y="617"/>
                  </a:cubicBezTo>
                  <a:cubicBezTo>
                    <a:pt x="201" y="617"/>
                    <a:pt x="218" y="609"/>
                    <a:pt x="226" y="595"/>
                  </a:cubicBezTo>
                  <a:cubicBezTo>
                    <a:pt x="266" y="537"/>
                    <a:pt x="290" y="469"/>
                    <a:pt x="297" y="396"/>
                  </a:cubicBezTo>
                  <a:cubicBezTo>
                    <a:pt x="297" y="309"/>
                    <a:pt x="145" y="88"/>
                    <a:pt x="100" y="23"/>
                  </a:cubicBezTo>
                  <a:cubicBezTo>
                    <a:pt x="90" y="9"/>
                    <a:pt x="75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0"/>
            <p:cNvSpPr/>
            <p:nvPr/>
          </p:nvSpPr>
          <p:spPr>
            <a:xfrm>
              <a:off x="5394643" y="3285107"/>
              <a:ext cx="13480" cy="35633"/>
            </a:xfrm>
            <a:custGeom>
              <a:avLst/>
              <a:gdLst/>
              <a:ahLst/>
              <a:cxnLst/>
              <a:rect l="l" t="t" r="r" b="b"/>
              <a:pathLst>
                <a:path w="157" h="415" extrusionOk="0">
                  <a:moveTo>
                    <a:pt x="62" y="1"/>
                  </a:moveTo>
                  <a:cubicBezTo>
                    <a:pt x="55" y="1"/>
                    <a:pt x="49" y="2"/>
                    <a:pt x="42" y="4"/>
                  </a:cubicBezTo>
                  <a:cubicBezTo>
                    <a:pt x="18" y="16"/>
                    <a:pt x="5" y="46"/>
                    <a:pt x="17" y="71"/>
                  </a:cubicBezTo>
                  <a:cubicBezTo>
                    <a:pt x="54" y="158"/>
                    <a:pt x="54" y="256"/>
                    <a:pt x="13" y="342"/>
                  </a:cubicBezTo>
                  <a:cubicBezTo>
                    <a:pt x="1" y="365"/>
                    <a:pt x="11" y="396"/>
                    <a:pt x="38" y="408"/>
                  </a:cubicBezTo>
                  <a:cubicBezTo>
                    <a:pt x="42" y="411"/>
                    <a:pt x="51" y="414"/>
                    <a:pt x="58" y="414"/>
                  </a:cubicBezTo>
                  <a:cubicBezTo>
                    <a:pt x="76" y="414"/>
                    <a:pt x="95" y="402"/>
                    <a:pt x="104" y="382"/>
                  </a:cubicBezTo>
                  <a:cubicBezTo>
                    <a:pt x="155" y="271"/>
                    <a:pt x="157" y="143"/>
                    <a:pt x="108" y="31"/>
                  </a:cubicBezTo>
                  <a:cubicBezTo>
                    <a:pt x="101" y="12"/>
                    <a:pt x="82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0"/>
            <p:cNvSpPr/>
            <p:nvPr/>
          </p:nvSpPr>
          <p:spPr>
            <a:xfrm>
              <a:off x="5216919" y="3487911"/>
              <a:ext cx="395460" cy="300948"/>
            </a:xfrm>
            <a:custGeom>
              <a:avLst/>
              <a:gdLst/>
              <a:ahLst/>
              <a:cxnLst/>
              <a:rect l="l" t="t" r="r" b="b"/>
              <a:pathLst>
                <a:path w="4606" h="3505" extrusionOk="0">
                  <a:moveTo>
                    <a:pt x="1857" y="0"/>
                  </a:moveTo>
                  <a:lnTo>
                    <a:pt x="0" y="1095"/>
                  </a:lnTo>
                  <a:cubicBezTo>
                    <a:pt x="0" y="1095"/>
                    <a:pt x="1298" y="2747"/>
                    <a:pt x="1960" y="3181"/>
                  </a:cubicBezTo>
                  <a:cubicBezTo>
                    <a:pt x="2281" y="3391"/>
                    <a:pt x="2663" y="3505"/>
                    <a:pt x="3033" y="3505"/>
                  </a:cubicBezTo>
                  <a:cubicBezTo>
                    <a:pt x="3422" y="3505"/>
                    <a:pt x="3797" y="3378"/>
                    <a:pt x="4071" y="3104"/>
                  </a:cubicBezTo>
                  <a:cubicBezTo>
                    <a:pt x="4606" y="2571"/>
                    <a:pt x="4502" y="1053"/>
                    <a:pt x="3715" y="739"/>
                  </a:cubicBezTo>
                  <a:cubicBezTo>
                    <a:pt x="3206" y="531"/>
                    <a:pt x="1857" y="0"/>
                    <a:pt x="18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0"/>
            <p:cNvSpPr/>
            <p:nvPr/>
          </p:nvSpPr>
          <p:spPr>
            <a:xfrm>
              <a:off x="5212369" y="3483704"/>
              <a:ext cx="393313" cy="309363"/>
            </a:xfrm>
            <a:custGeom>
              <a:avLst/>
              <a:gdLst/>
              <a:ahLst/>
              <a:cxnLst/>
              <a:rect l="l" t="t" r="r" b="b"/>
              <a:pathLst>
                <a:path w="4581" h="3603" extrusionOk="0">
                  <a:moveTo>
                    <a:pt x="1913" y="105"/>
                  </a:moveTo>
                  <a:cubicBezTo>
                    <a:pt x="2094" y="176"/>
                    <a:pt x="3282" y="645"/>
                    <a:pt x="3748" y="833"/>
                  </a:cubicBezTo>
                  <a:cubicBezTo>
                    <a:pt x="4048" y="954"/>
                    <a:pt x="4271" y="1278"/>
                    <a:pt x="4364" y="1724"/>
                  </a:cubicBezTo>
                  <a:cubicBezTo>
                    <a:pt x="4476" y="2269"/>
                    <a:pt x="4361" y="2842"/>
                    <a:pt x="4087" y="3116"/>
                  </a:cubicBezTo>
                  <a:cubicBezTo>
                    <a:pt x="3830" y="3372"/>
                    <a:pt x="3464" y="3502"/>
                    <a:pt x="3076" y="3502"/>
                  </a:cubicBezTo>
                  <a:cubicBezTo>
                    <a:pt x="2728" y="3502"/>
                    <a:pt x="2361" y="3398"/>
                    <a:pt x="2038" y="3187"/>
                  </a:cubicBezTo>
                  <a:cubicBezTo>
                    <a:pt x="1450" y="2802"/>
                    <a:pt x="341" y="1424"/>
                    <a:pt x="127" y="1156"/>
                  </a:cubicBezTo>
                  <a:lnTo>
                    <a:pt x="1913" y="105"/>
                  </a:lnTo>
                  <a:close/>
                  <a:moveTo>
                    <a:pt x="1909" y="0"/>
                  </a:moveTo>
                  <a:cubicBezTo>
                    <a:pt x="1900" y="0"/>
                    <a:pt x="1891" y="2"/>
                    <a:pt x="1884" y="7"/>
                  </a:cubicBezTo>
                  <a:lnTo>
                    <a:pt x="27" y="1102"/>
                  </a:lnTo>
                  <a:cubicBezTo>
                    <a:pt x="15" y="1109"/>
                    <a:pt x="4" y="1119"/>
                    <a:pt x="3" y="1134"/>
                  </a:cubicBezTo>
                  <a:cubicBezTo>
                    <a:pt x="0" y="1149"/>
                    <a:pt x="3" y="1164"/>
                    <a:pt x="12" y="1175"/>
                  </a:cubicBezTo>
                  <a:cubicBezTo>
                    <a:pt x="65" y="1242"/>
                    <a:pt x="1322" y="2839"/>
                    <a:pt x="1984" y="3271"/>
                  </a:cubicBezTo>
                  <a:cubicBezTo>
                    <a:pt x="2323" y="3495"/>
                    <a:pt x="2707" y="3603"/>
                    <a:pt x="3076" y="3603"/>
                  </a:cubicBezTo>
                  <a:cubicBezTo>
                    <a:pt x="3490" y="3603"/>
                    <a:pt x="3883" y="3463"/>
                    <a:pt x="4159" y="3190"/>
                  </a:cubicBezTo>
                  <a:cubicBezTo>
                    <a:pt x="4457" y="2894"/>
                    <a:pt x="4580" y="2284"/>
                    <a:pt x="4463" y="1706"/>
                  </a:cubicBezTo>
                  <a:cubicBezTo>
                    <a:pt x="4364" y="1224"/>
                    <a:pt x="4118" y="875"/>
                    <a:pt x="3786" y="742"/>
                  </a:cubicBezTo>
                  <a:cubicBezTo>
                    <a:pt x="3284" y="536"/>
                    <a:pt x="1941" y="8"/>
                    <a:pt x="1928" y="4"/>
                  </a:cubicBezTo>
                  <a:cubicBezTo>
                    <a:pt x="1922" y="1"/>
                    <a:pt x="1915" y="0"/>
                    <a:pt x="19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2" name="Google Shape;472;p40"/>
          <p:cNvCxnSpPr/>
          <p:nvPr/>
        </p:nvCxnSpPr>
        <p:spPr>
          <a:xfrm>
            <a:off x="246035" y="1347605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" name="Google Shape;377;p40"/>
          <p:cNvGrpSpPr/>
          <p:nvPr/>
        </p:nvGrpSpPr>
        <p:grpSpPr>
          <a:xfrm>
            <a:off x="3097530" y="1181735"/>
            <a:ext cx="3534410" cy="3907790"/>
            <a:chOff x="4658418" y="1288832"/>
            <a:chExt cx="2523176" cy="2892107"/>
          </a:xfrm>
        </p:grpSpPr>
        <p:sp>
          <p:nvSpPr>
            <p:cNvPr id="11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376;p40"/>
          <p:cNvSpPr txBox="1"/>
          <p:nvPr/>
        </p:nvSpPr>
        <p:spPr>
          <a:xfrm>
            <a:off x="255815" y="1408583"/>
            <a:ext cx="3840600" cy="109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6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 dirty="0" smtClean="0"/>
              <a:t>-From those pages he can edit his information and more things as in the pictures</a:t>
            </a:r>
            <a:endParaRPr lang="en-US" altLang="en-GB" sz="2000" dirty="0"/>
          </a:p>
        </p:txBody>
      </p:sp>
      <p:sp>
        <p:nvSpPr>
          <p:cNvPr id="9" name="Left Arrow 8"/>
          <p:cNvSpPr/>
          <p:nvPr/>
        </p:nvSpPr>
        <p:spPr>
          <a:xfrm>
            <a:off x="5580380" y="4515485"/>
            <a:ext cx="215900" cy="75565"/>
          </a:xfrm>
          <a:prstGeom prst="leftArrow">
            <a:avLst/>
          </a:prstGeom>
          <a:solidFill>
            <a:srgbClr val="49CDFE"/>
          </a:solidFill>
          <a:ln>
            <a:solidFill>
              <a:srgbClr val="49CD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56" y="1408314"/>
            <a:ext cx="1879748" cy="3286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57" y="684761"/>
            <a:ext cx="1944223" cy="340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0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74;p40"/>
          <p:cNvSpPr/>
          <p:nvPr/>
        </p:nvSpPr>
        <p:spPr>
          <a:xfrm>
            <a:off x="4853920" y="445930"/>
            <a:ext cx="4077900" cy="354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title"/>
          </p:nvPr>
        </p:nvSpPr>
        <p:spPr>
          <a:xfrm>
            <a:off x="107315" y="494418"/>
            <a:ext cx="4156710" cy="79844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altLang="en-GB" sz="3600" dirty="0" smtClean="0"/>
              <a:t>Search page </a:t>
            </a:r>
            <a:r>
              <a:rPr lang="en-US" altLang="en-GB" sz="3600" dirty="0">
                <a:solidFill>
                  <a:srgbClr val="26AAEE"/>
                </a:solidFill>
              </a:rPr>
              <a:t>&amp;</a:t>
            </a:r>
            <a:r>
              <a:rPr lang="en-US" altLang="en-GB" sz="3600" dirty="0"/>
              <a:t> </a:t>
            </a:r>
            <a:r>
              <a:rPr lang="en-US" altLang="en-GB" sz="3600" dirty="0" smtClean="0"/>
              <a:t>Profile </a:t>
            </a:r>
            <a:r>
              <a:rPr lang="en-US" altLang="en-GB" sz="3600" dirty="0"/>
              <a:t>page </a:t>
            </a:r>
            <a:endParaRPr lang="en-US" altLang="en-GB" sz="3600" dirty="0"/>
          </a:p>
        </p:txBody>
      </p:sp>
      <p:grpSp>
        <p:nvGrpSpPr>
          <p:cNvPr id="377" name="Google Shape;377;p40"/>
          <p:cNvGrpSpPr/>
          <p:nvPr/>
        </p:nvGrpSpPr>
        <p:grpSpPr>
          <a:xfrm>
            <a:off x="4890273" y="555459"/>
            <a:ext cx="3912627" cy="3907526"/>
            <a:chOff x="4285712" y="1288832"/>
            <a:chExt cx="2895882" cy="2892107"/>
          </a:xfrm>
        </p:grpSpPr>
        <p:sp>
          <p:nvSpPr>
            <p:cNvPr id="378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0"/>
            <p:cNvSpPr/>
            <p:nvPr/>
          </p:nvSpPr>
          <p:spPr>
            <a:xfrm>
              <a:off x="4658418" y="1863931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0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0"/>
            <p:cNvSpPr/>
            <p:nvPr/>
          </p:nvSpPr>
          <p:spPr>
            <a:xfrm>
              <a:off x="4658418" y="1999935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0"/>
            <p:cNvSpPr/>
            <p:nvPr/>
          </p:nvSpPr>
          <p:spPr>
            <a:xfrm>
              <a:off x="4658418" y="2135854"/>
              <a:ext cx="738117" cy="97368"/>
            </a:xfrm>
            <a:custGeom>
              <a:avLst/>
              <a:gdLst/>
              <a:ahLst/>
              <a:cxnLst/>
              <a:rect l="l" t="t" r="r" b="b"/>
              <a:pathLst>
                <a:path w="8597" h="1134" extrusionOk="0">
                  <a:moveTo>
                    <a:pt x="87" y="0"/>
                  </a:moveTo>
                  <a:lnTo>
                    <a:pt x="0" y="1134"/>
                  </a:lnTo>
                  <a:lnTo>
                    <a:pt x="8511" y="1134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0"/>
            <p:cNvSpPr/>
            <p:nvPr/>
          </p:nvSpPr>
          <p:spPr>
            <a:xfrm>
              <a:off x="4658418" y="2271858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0"/>
            <p:cNvSpPr/>
            <p:nvPr/>
          </p:nvSpPr>
          <p:spPr>
            <a:xfrm>
              <a:off x="4658418" y="2407862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0"/>
            <p:cNvSpPr/>
            <p:nvPr/>
          </p:nvSpPr>
          <p:spPr>
            <a:xfrm>
              <a:off x="4658418" y="2543781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0"/>
            <p:cNvSpPr/>
            <p:nvPr/>
          </p:nvSpPr>
          <p:spPr>
            <a:xfrm>
              <a:off x="4658418" y="2679871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0"/>
            <p:cNvSpPr/>
            <p:nvPr/>
          </p:nvSpPr>
          <p:spPr>
            <a:xfrm>
              <a:off x="4658418" y="2815703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0"/>
            <p:cNvSpPr/>
            <p:nvPr/>
          </p:nvSpPr>
          <p:spPr>
            <a:xfrm>
              <a:off x="5430961" y="1728184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0"/>
            <p:cNvSpPr/>
            <p:nvPr/>
          </p:nvSpPr>
          <p:spPr>
            <a:xfrm>
              <a:off x="5430961" y="1863931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0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0"/>
            <p:cNvSpPr/>
            <p:nvPr/>
          </p:nvSpPr>
          <p:spPr>
            <a:xfrm>
              <a:off x="5430961" y="1999935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0"/>
            <p:cNvSpPr/>
            <p:nvPr/>
          </p:nvSpPr>
          <p:spPr>
            <a:xfrm>
              <a:off x="5430961" y="2271858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0"/>
            <p:cNvSpPr/>
            <p:nvPr/>
          </p:nvSpPr>
          <p:spPr>
            <a:xfrm>
              <a:off x="5430961" y="2407862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/>
            <p:cNvSpPr/>
            <p:nvPr/>
          </p:nvSpPr>
          <p:spPr>
            <a:xfrm>
              <a:off x="5430961" y="2543781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/>
            <p:cNvSpPr/>
            <p:nvPr/>
          </p:nvSpPr>
          <p:spPr>
            <a:xfrm>
              <a:off x="4498810" y="2727180"/>
              <a:ext cx="856600" cy="1183357"/>
            </a:xfrm>
            <a:custGeom>
              <a:avLst/>
              <a:gdLst/>
              <a:ahLst/>
              <a:cxnLst/>
              <a:rect l="l" t="t" r="r" b="b"/>
              <a:pathLst>
                <a:path w="9977" h="13782" extrusionOk="0">
                  <a:moveTo>
                    <a:pt x="5027" y="0"/>
                  </a:moveTo>
                  <a:cubicBezTo>
                    <a:pt x="4814" y="0"/>
                    <a:pt x="4602" y="9"/>
                    <a:pt x="4389" y="27"/>
                  </a:cubicBezTo>
                  <a:cubicBezTo>
                    <a:pt x="4389" y="27"/>
                    <a:pt x="201" y="1536"/>
                    <a:pt x="201" y="1837"/>
                  </a:cubicBezTo>
                  <a:cubicBezTo>
                    <a:pt x="201" y="2124"/>
                    <a:pt x="20" y="12719"/>
                    <a:pt x="1" y="13781"/>
                  </a:cubicBezTo>
                  <a:lnTo>
                    <a:pt x="9976" y="13781"/>
                  </a:lnTo>
                  <a:lnTo>
                    <a:pt x="8511" y="1670"/>
                  </a:lnTo>
                  <a:cubicBezTo>
                    <a:pt x="8511" y="1670"/>
                    <a:pt x="6298" y="62"/>
                    <a:pt x="5663" y="27"/>
                  </a:cubicBezTo>
                  <a:cubicBezTo>
                    <a:pt x="5451" y="9"/>
                    <a:pt x="5239" y="0"/>
                    <a:pt x="5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/>
            <p:cNvSpPr/>
            <p:nvPr/>
          </p:nvSpPr>
          <p:spPr>
            <a:xfrm>
              <a:off x="5068987" y="2926035"/>
              <a:ext cx="177124" cy="984499"/>
            </a:xfrm>
            <a:custGeom>
              <a:avLst/>
              <a:gdLst/>
              <a:ahLst/>
              <a:cxnLst/>
              <a:rect l="l" t="t" r="r" b="b"/>
              <a:pathLst>
                <a:path w="2063" h="11466" extrusionOk="0">
                  <a:moveTo>
                    <a:pt x="0" y="1"/>
                  </a:moveTo>
                  <a:lnTo>
                    <a:pt x="596" y="11465"/>
                  </a:lnTo>
                  <a:lnTo>
                    <a:pt x="2062" y="114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4494517" y="2722715"/>
              <a:ext cx="865444" cy="1191943"/>
            </a:xfrm>
            <a:custGeom>
              <a:avLst/>
              <a:gdLst/>
              <a:ahLst/>
              <a:cxnLst/>
              <a:rect l="l" t="t" r="r" b="b"/>
              <a:pathLst>
                <a:path w="10080" h="13882" extrusionOk="0">
                  <a:moveTo>
                    <a:pt x="5083" y="105"/>
                  </a:moveTo>
                  <a:cubicBezTo>
                    <a:pt x="5294" y="105"/>
                    <a:pt x="5504" y="113"/>
                    <a:pt x="5713" y="129"/>
                  </a:cubicBezTo>
                  <a:cubicBezTo>
                    <a:pt x="6299" y="160"/>
                    <a:pt x="8307" y="1600"/>
                    <a:pt x="8517" y="1750"/>
                  </a:cubicBezTo>
                  <a:lnTo>
                    <a:pt x="9970" y="13783"/>
                  </a:lnTo>
                  <a:lnTo>
                    <a:pt x="102" y="13783"/>
                  </a:lnTo>
                  <a:cubicBezTo>
                    <a:pt x="126" y="12420"/>
                    <a:pt x="301" y="2176"/>
                    <a:pt x="303" y="1891"/>
                  </a:cubicBezTo>
                  <a:cubicBezTo>
                    <a:pt x="363" y="1697"/>
                    <a:pt x="2485" y="838"/>
                    <a:pt x="4453" y="129"/>
                  </a:cubicBezTo>
                  <a:cubicBezTo>
                    <a:pt x="4662" y="113"/>
                    <a:pt x="4873" y="105"/>
                    <a:pt x="5083" y="105"/>
                  </a:cubicBezTo>
                  <a:close/>
                  <a:moveTo>
                    <a:pt x="5078" y="1"/>
                  </a:moveTo>
                  <a:cubicBezTo>
                    <a:pt x="4864" y="1"/>
                    <a:pt x="4649" y="9"/>
                    <a:pt x="4436" y="27"/>
                  </a:cubicBezTo>
                  <a:cubicBezTo>
                    <a:pt x="4432" y="29"/>
                    <a:pt x="4428" y="29"/>
                    <a:pt x="4423" y="32"/>
                  </a:cubicBezTo>
                  <a:cubicBezTo>
                    <a:pt x="3433" y="388"/>
                    <a:pt x="201" y="1575"/>
                    <a:pt x="201" y="1889"/>
                  </a:cubicBezTo>
                  <a:cubicBezTo>
                    <a:pt x="201" y="2177"/>
                    <a:pt x="23" y="12701"/>
                    <a:pt x="1" y="13830"/>
                  </a:cubicBezTo>
                  <a:cubicBezTo>
                    <a:pt x="1" y="13845"/>
                    <a:pt x="6" y="13858"/>
                    <a:pt x="15" y="13867"/>
                  </a:cubicBezTo>
                  <a:cubicBezTo>
                    <a:pt x="24" y="13877"/>
                    <a:pt x="37" y="13882"/>
                    <a:pt x="51" y="13882"/>
                  </a:cubicBezTo>
                  <a:lnTo>
                    <a:pt x="10026" y="13882"/>
                  </a:lnTo>
                  <a:cubicBezTo>
                    <a:pt x="10041" y="13882"/>
                    <a:pt x="10053" y="13877"/>
                    <a:pt x="10065" y="13864"/>
                  </a:cubicBezTo>
                  <a:cubicBezTo>
                    <a:pt x="10075" y="13855"/>
                    <a:pt x="10079" y="13841"/>
                    <a:pt x="10078" y="13826"/>
                  </a:cubicBezTo>
                  <a:lnTo>
                    <a:pt x="8613" y="1715"/>
                  </a:lnTo>
                  <a:cubicBezTo>
                    <a:pt x="8610" y="1700"/>
                    <a:pt x="8604" y="1687"/>
                    <a:pt x="8592" y="1679"/>
                  </a:cubicBezTo>
                  <a:cubicBezTo>
                    <a:pt x="8503" y="1613"/>
                    <a:pt x="6361" y="63"/>
                    <a:pt x="5719" y="27"/>
                  </a:cubicBezTo>
                  <a:cubicBezTo>
                    <a:pt x="5506" y="9"/>
                    <a:pt x="5292" y="1"/>
                    <a:pt x="50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0"/>
            <p:cNvSpPr/>
            <p:nvPr/>
          </p:nvSpPr>
          <p:spPr>
            <a:xfrm>
              <a:off x="4372257" y="2706659"/>
              <a:ext cx="1249913" cy="1203878"/>
            </a:xfrm>
            <a:custGeom>
              <a:avLst/>
              <a:gdLst/>
              <a:ahLst/>
              <a:cxnLst/>
              <a:rect l="l" t="t" r="r" b="b"/>
              <a:pathLst>
                <a:path w="14558" h="14021" extrusionOk="0">
                  <a:moveTo>
                    <a:pt x="6334" y="0"/>
                  </a:moveTo>
                  <a:cubicBezTo>
                    <a:pt x="5866" y="0"/>
                    <a:pt x="5496" y="202"/>
                    <a:pt x="5060" y="269"/>
                  </a:cubicBezTo>
                  <a:cubicBezTo>
                    <a:pt x="4625" y="335"/>
                    <a:pt x="4357" y="771"/>
                    <a:pt x="4357" y="771"/>
                  </a:cubicBezTo>
                  <a:cubicBezTo>
                    <a:pt x="4357" y="771"/>
                    <a:pt x="704" y="1978"/>
                    <a:pt x="437" y="2045"/>
                  </a:cubicBezTo>
                  <a:cubicBezTo>
                    <a:pt x="170" y="2109"/>
                    <a:pt x="1" y="2715"/>
                    <a:pt x="100" y="3887"/>
                  </a:cubicBezTo>
                  <a:cubicBezTo>
                    <a:pt x="201" y="5005"/>
                    <a:pt x="873" y="13283"/>
                    <a:pt x="932" y="14020"/>
                  </a:cubicBezTo>
                  <a:lnTo>
                    <a:pt x="5561" y="14020"/>
                  </a:lnTo>
                  <a:cubicBezTo>
                    <a:pt x="5575" y="13335"/>
                    <a:pt x="5694" y="6209"/>
                    <a:pt x="5694" y="5126"/>
                  </a:cubicBezTo>
                  <a:cubicBezTo>
                    <a:pt x="5694" y="3985"/>
                    <a:pt x="5560" y="836"/>
                    <a:pt x="5560" y="836"/>
                  </a:cubicBezTo>
                  <a:cubicBezTo>
                    <a:pt x="5776" y="642"/>
                    <a:pt x="5991" y="545"/>
                    <a:pt x="6350" y="545"/>
                  </a:cubicBezTo>
                  <a:cubicBezTo>
                    <a:pt x="6548" y="545"/>
                    <a:pt x="6791" y="575"/>
                    <a:pt x="7101" y="634"/>
                  </a:cubicBezTo>
                  <a:cubicBezTo>
                    <a:pt x="7974" y="802"/>
                    <a:pt x="7908" y="1573"/>
                    <a:pt x="7908" y="1573"/>
                  </a:cubicBezTo>
                  <a:lnTo>
                    <a:pt x="9641" y="14020"/>
                  </a:lnTo>
                  <a:lnTo>
                    <a:pt x="11585" y="14020"/>
                  </a:lnTo>
                  <a:lnTo>
                    <a:pt x="11191" y="11191"/>
                  </a:lnTo>
                  <a:lnTo>
                    <a:pt x="11191" y="11191"/>
                  </a:lnTo>
                  <a:cubicBezTo>
                    <a:pt x="11191" y="11191"/>
                    <a:pt x="11593" y="11894"/>
                    <a:pt x="11895" y="12062"/>
                  </a:cubicBezTo>
                  <a:cubicBezTo>
                    <a:pt x="12053" y="12149"/>
                    <a:pt x="12553" y="12270"/>
                    <a:pt x="13051" y="12270"/>
                  </a:cubicBezTo>
                  <a:cubicBezTo>
                    <a:pt x="13509" y="12270"/>
                    <a:pt x="13965" y="12169"/>
                    <a:pt x="14158" y="11848"/>
                  </a:cubicBezTo>
                  <a:cubicBezTo>
                    <a:pt x="14557" y="11179"/>
                    <a:pt x="11459" y="2546"/>
                    <a:pt x="11327" y="2277"/>
                  </a:cubicBezTo>
                  <a:cubicBezTo>
                    <a:pt x="11192" y="2011"/>
                    <a:pt x="8982" y="1106"/>
                    <a:pt x="8982" y="1106"/>
                  </a:cubicBezTo>
                  <a:cubicBezTo>
                    <a:pt x="8852" y="885"/>
                    <a:pt x="8681" y="692"/>
                    <a:pt x="8478" y="537"/>
                  </a:cubicBezTo>
                  <a:cubicBezTo>
                    <a:pt x="8109" y="235"/>
                    <a:pt x="6802" y="0"/>
                    <a:pt x="6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0"/>
            <p:cNvSpPr/>
            <p:nvPr/>
          </p:nvSpPr>
          <p:spPr>
            <a:xfrm>
              <a:off x="4694221" y="2789515"/>
              <a:ext cx="147246" cy="357961"/>
            </a:xfrm>
            <a:custGeom>
              <a:avLst/>
              <a:gdLst/>
              <a:ahLst/>
              <a:cxnLst/>
              <a:rect l="l" t="t" r="r" b="b"/>
              <a:pathLst>
                <a:path w="1715" h="4169" extrusionOk="0">
                  <a:moveTo>
                    <a:pt x="653" y="1"/>
                  </a:moveTo>
                  <a:lnTo>
                    <a:pt x="0" y="2863"/>
                  </a:lnTo>
                  <a:cubicBezTo>
                    <a:pt x="0" y="2863"/>
                    <a:pt x="979" y="3063"/>
                    <a:pt x="1225" y="3228"/>
                  </a:cubicBezTo>
                  <a:cubicBezTo>
                    <a:pt x="1469" y="3395"/>
                    <a:pt x="1714" y="4169"/>
                    <a:pt x="1714" y="4169"/>
                  </a:cubicBezTo>
                  <a:lnTo>
                    <a:pt x="653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0"/>
            <p:cNvSpPr/>
            <p:nvPr/>
          </p:nvSpPr>
          <p:spPr>
            <a:xfrm>
              <a:off x="4689842" y="2785222"/>
              <a:ext cx="156776" cy="366719"/>
            </a:xfrm>
            <a:custGeom>
              <a:avLst/>
              <a:gdLst/>
              <a:ahLst/>
              <a:cxnLst/>
              <a:rect l="l" t="t" r="r" b="b"/>
              <a:pathLst>
                <a:path w="1826" h="4271" extrusionOk="0">
                  <a:moveTo>
                    <a:pt x="706" y="1"/>
                  </a:moveTo>
                  <a:cubicBezTo>
                    <a:pt x="682" y="1"/>
                    <a:pt x="661" y="16"/>
                    <a:pt x="657" y="40"/>
                  </a:cubicBezTo>
                  <a:lnTo>
                    <a:pt x="2" y="2901"/>
                  </a:lnTo>
                  <a:cubicBezTo>
                    <a:pt x="1" y="2914"/>
                    <a:pt x="2" y="2929"/>
                    <a:pt x="10" y="2939"/>
                  </a:cubicBezTo>
                  <a:cubicBezTo>
                    <a:pt x="17" y="2951"/>
                    <a:pt x="28" y="2960"/>
                    <a:pt x="41" y="2961"/>
                  </a:cubicBezTo>
                  <a:cubicBezTo>
                    <a:pt x="50" y="2964"/>
                    <a:pt x="1013" y="3163"/>
                    <a:pt x="1248" y="3321"/>
                  </a:cubicBezTo>
                  <a:cubicBezTo>
                    <a:pt x="1438" y="3451"/>
                    <a:pt x="1653" y="4025"/>
                    <a:pt x="1719" y="4235"/>
                  </a:cubicBezTo>
                  <a:cubicBezTo>
                    <a:pt x="1727" y="4257"/>
                    <a:pt x="1746" y="4270"/>
                    <a:pt x="1767" y="4270"/>
                  </a:cubicBezTo>
                  <a:cubicBezTo>
                    <a:pt x="1772" y="4270"/>
                    <a:pt x="1777" y="4269"/>
                    <a:pt x="1784" y="4269"/>
                  </a:cubicBezTo>
                  <a:cubicBezTo>
                    <a:pt x="1811" y="4261"/>
                    <a:pt x="1825" y="4232"/>
                    <a:pt x="1817" y="4205"/>
                  </a:cubicBezTo>
                  <a:cubicBezTo>
                    <a:pt x="1806" y="4173"/>
                    <a:pt x="1563" y="3411"/>
                    <a:pt x="1307" y="3238"/>
                  </a:cubicBezTo>
                  <a:cubicBezTo>
                    <a:pt x="1086" y="3087"/>
                    <a:pt x="319" y="2917"/>
                    <a:pt x="113" y="2873"/>
                  </a:cubicBezTo>
                  <a:lnTo>
                    <a:pt x="756" y="63"/>
                  </a:lnTo>
                  <a:cubicBezTo>
                    <a:pt x="761" y="35"/>
                    <a:pt x="745" y="7"/>
                    <a:pt x="717" y="2"/>
                  </a:cubicBezTo>
                  <a:cubicBezTo>
                    <a:pt x="713" y="1"/>
                    <a:pt x="710" y="1"/>
                    <a:pt x="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0"/>
            <p:cNvSpPr/>
            <p:nvPr/>
          </p:nvSpPr>
          <p:spPr>
            <a:xfrm>
              <a:off x="5120502" y="2828153"/>
              <a:ext cx="96504" cy="364916"/>
            </a:xfrm>
            <a:custGeom>
              <a:avLst/>
              <a:gdLst/>
              <a:ahLst/>
              <a:cxnLst/>
              <a:rect l="l" t="t" r="r" b="b"/>
              <a:pathLst>
                <a:path w="1124" h="4250" extrusionOk="0">
                  <a:moveTo>
                    <a:pt x="348" y="0"/>
                  </a:moveTo>
                  <a:lnTo>
                    <a:pt x="197" y="2594"/>
                  </a:lnTo>
                  <a:lnTo>
                    <a:pt x="197" y="2594"/>
                  </a:lnTo>
                  <a:cubicBezTo>
                    <a:pt x="216" y="2552"/>
                    <a:pt x="238" y="2516"/>
                    <a:pt x="264" y="2491"/>
                  </a:cubicBezTo>
                  <a:cubicBezTo>
                    <a:pt x="445" y="2312"/>
                    <a:pt x="740" y="2279"/>
                    <a:pt x="933" y="2279"/>
                  </a:cubicBezTo>
                  <a:cubicBezTo>
                    <a:pt x="1045" y="2279"/>
                    <a:pt x="1123" y="2290"/>
                    <a:pt x="1123" y="2290"/>
                  </a:cubicBezTo>
                  <a:lnTo>
                    <a:pt x="348" y="0"/>
                  </a:lnTo>
                  <a:close/>
                  <a:moveTo>
                    <a:pt x="197" y="2594"/>
                  </a:moveTo>
                  <a:cubicBezTo>
                    <a:pt x="0" y="3028"/>
                    <a:pt x="100" y="4249"/>
                    <a:pt x="100" y="4249"/>
                  </a:cubicBezTo>
                  <a:lnTo>
                    <a:pt x="197" y="2594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0"/>
            <p:cNvSpPr/>
            <p:nvPr/>
          </p:nvSpPr>
          <p:spPr>
            <a:xfrm>
              <a:off x="5115178" y="2823688"/>
              <a:ext cx="106377" cy="373674"/>
            </a:xfrm>
            <a:custGeom>
              <a:avLst/>
              <a:gdLst/>
              <a:ahLst/>
              <a:cxnLst/>
              <a:rect l="l" t="t" r="r" b="b"/>
              <a:pathLst>
                <a:path w="1239" h="4352" extrusionOk="0">
                  <a:moveTo>
                    <a:pt x="410" y="0"/>
                  </a:moveTo>
                  <a:cubicBezTo>
                    <a:pt x="404" y="0"/>
                    <a:pt x="398" y="1"/>
                    <a:pt x="392" y="4"/>
                  </a:cubicBezTo>
                  <a:cubicBezTo>
                    <a:pt x="367" y="12"/>
                    <a:pt x="352" y="42"/>
                    <a:pt x="361" y="67"/>
                  </a:cubicBezTo>
                  <a:lnTo>
                    <a:pt x="1113" y="2284"/>
                  </a:lnTo>
                  <a:cubicBezTo>
                    <a:pt x="1080" y="2281"/>
                    <a:pt x="1038" y="2279"/>
                    <a:pt x="990" y="2279"/>
                  </a:cubicBezTo>
                  <a:cubicBezTo>
                    <a:pt x="790" y="2279"/>
                    <a:pt x="485" y="2315"/>
                    <a:pt x="294" y="2506"/>
                  </a:cubicBezTo>
                  <a:cubicBezTo>
                    <a:pt x="0" y="2799"/>
                    <a:pt x="102" y="4152"/>
                    <a:pt x="115" y="4304"/>
                  </a:cubicBezTo>
                  <a:cubicBezTo>
                    <a:pt x="117" y="4331"/>
                    <a:pt x="139" y="4351"/>
                    <a:pt x="164" y="4351"/>
                  </a:cubicBezTo>
                  <a:cubicBezTo>
                    <a:pt x="164" y="4351"/>
                    <a:pt x="165" y="4351"/>
                    <a:pt x="168" y="4347"/>
                  </a:cubicBezTo>
                  <a:cubicBezTo>
                    <a:pt x="196" y="4345"/>
                    <a:pt x="215" y="4322"/>
                    <a:pt x="214" y="4294"/>
                  </a:cubicBezTo>
                  <a:cubicBezTo>
                    <a:pt x="182" y="3890"/>
                    <a:pt x="142" y="2796"/>
                    <a:pt x="363" y="2577"/>
                  </a:cubicBezTo>
                  <a:cubicBezTo>
                    <a:pt x="529" y="2411"/>
                    <a:pt x="808" y="2381"/>
                    <a:pt x="992" y="2381"/>
                  </a:cubicBezTo>
                  <a:cubicBezTo>
                    <a:pt x="1100" y="2381"/>
                    <a:pt x="1176" y="2391"/>
                    <a:pt x="1178" y="2391"/>
                  </a:cubicBezTo>
                  <a:cubicBezTo>
                    <a:pt x="1179" y="2391"/>
                    <a:pt x="1181" y="2391"/>
                    <a:pt x="1182" y="2391"/>
                  </a:cubicBezTo>
                  <a:cubicBezTo>
                    <a:pt x="1197" y="2391"/>
                    <a:pt x="1214" y="2384"/>
                    <a:pt x="1223" y="2372"/>
                  </a:cubicBezTo>
                  <a:cubicBezTo>
                    <a:pt x="1235" y="2359"/>
                    <a:pt x="1238" y="2341"/>
                    <a:pt x="1232" y="2325"/>
                  </a:cubicBezTo>
                  <a:lnTo>
                    <a:pt x="457" y="35"/>
                  </a:lnTo>
                  <a:cubicBezTo>
                    <a:pt x="450" y="14"/>
                    <a:pt x="431" y="0"/>
                    <a:pt x="4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0"/>
            <p:cNvSpPr/>
            <p:nvPr/>
          </p:nvSpPr>
          <p:spPr>
            <a:xfrm>
              <a:off x="4841208" y="2444611"/>
              <a:ext cx="224689" cy="561798"/>
            </a:xfrm>
            <a:custGeom>
              <a:avLst/>
              <a:gdLst/>
              <a:ahLst/>
              <a:cxnLst/>
              <a:rect l="l" t="t" r="r" b="b"/>
              <a:pathLst>
                <a:path w="2617" h="6543" extrusionOk="0">
                  <a:moveTo>
                    <a:pt x="126" y="1"/>
                  </a:moveTo>
                  <a:cubicBezTo>
                    <a:pt x="33" y="1"/>
                    <a:pt x="1" y="93"/>
                    <a:pt x="1" y="93"/>
                  </a:cubicBezTo>
                  <a:cubicBezTo>
                    <a:pt x="1" y="93"/>
                    <a:pt x="228" y="2226"/>
                    <a:pt x="151" y="3131"/>
                  </a:cubicBezTo>
                  <a:cubicBezTo>
                    <a:pt x="76" y="4035"/>
                    <a:pt x="253" y="5241"/>
                    <a:pt x="805" y="5970"/>
                  </a:cubicBezTo>
                  <a:cubicBezTo>
                    <a:pt x="1078" y="6330"/>
                    <a:pt x="1387" y="6543"/>
                    <a:pt x="1660" y="6543"/>
                  </a:cubicBezTo>
                  <a:cubicBezTo>
                    <a:pt x="1942" y="6543"/>
                    <a:pt x="2186" y="6317"/>
                    <a:pt x="2314" y="5794"/>
                  </a:cubicBezTo>
                  <a:cubicBezTo>
                    <a:pt x="2566" y="4762"/>
                    <a:pt x="2616" y="2703"/>
                    <a:pt x="2616" y="2703"/>
                  </a:cubicBezTo>
                  <a:cubicBezTo>
                    <a:pt x="2616" y="2703"/>
                    <a:pt x="1636" y="2301"/>
                    <a:pt x="907" y="944"/>
                  </a:cubicBezTo>
                  <a:cubicBezTo>
                    <a:pt x="488" y="167"/>
                    <a:pt x="252" y="1"/>
                    <a:pt x="1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0"/>
            <p:cNvSpPr/>
            <p:nvPr/>
          </p:nvSpPr>
          <p:spPr>
            <a:xfrm>
              <a:off x="4841208" y="2444697"/>
              <a:ext cx="224517" cy="437899"/>
            </a:xfrm>
            <a:custGeom>
              <a:avLst/>
              <a:gdLst/>
              <a:ahLst/>
              <a:cxnLst/>
              <a:rect l="l" t="t" r="r" b="b"/>
              <a:pathLst>
                <a:path w="2615" h="5100" extrusionOk="0">
                  <a:moveTo>
                    <a:pt x="125" y="1"/>
                  </a:moveTo>
                  <a:cubicBezTo>
                    <a:pt x="32" y="1"/>
                    <a:pt x="1" y="92"/>
                    <a:pt x="1" y="92"/>
                  </a:cubicBezTo>
                  <a:cubicBezTo>
                    <a:pt x="1" y="92"/>
                    <a:pt x="228" y="2225"/>
                    <a:pt x="151" y="3130"/>
                  </a:cubicBezTo>
                  <a:cubicBezTo>
                    <a:pt x="98" y="3794"/>
                    <a:pt x="170" y="4463"/>
                    <a:pt x="368" y="5100"/>
                  </a:cubicBezTo>
                  <a:lnTo>
                    <a:pt x="621" y="4774"/>
                  </a:lnTo>
                  <a:cubicBezTo>
                    <a:pt x="621" y="4774"/>
                    <a:pt x="770" y="4752"/>
                    <a:pt x="1458" y="4603"/>
                  </a:cubicBezTo>
                  <a:cubicBezTo>
                    <a:pt x="1908" y="4506"/>
                    <a:pt x="2320" y="4169"/>
                    <a:pt x="2552" y="3946"/>
                  </a:cubicBezTo>
                  <a:cubicBezTo>
                    <a:pt x="2600" y="3265"/>
                    <a:pt x="2615" y="2705"/>
                    <a:pt x="2615" y="2705"/>
                  </a:cubicBezTo>
                  <a:cubicBezTo>
                    <a:pt x="2615" y="2705"/>
                    <a:pt x="1635" y="2304"/>
                    <a:pt x="905" y="947"/>
                  </a:cubicBezTo>
                  <a:cubicBezTo>
                    <a:pt x="487" y="167"/>
                    <a:pt x="250" y="1"/>
                    <a:pt x="125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0"/>
            <p:cNvSpPr/>
            <p:nvPr/>
          </p:nvSpPr>
          <p:spPr>
            <a:xfrm>
              <a:off x="4836744" y="2440489"/>
              <a:ext cx="233103" cy="570299"/>
            </a:xfrm>
            <a:custGeom>
              <a:avLst/>
              <a:gdLst/>
              <a:ahLst/>
              <a:cxnLst/>
              <a:rect l="l" t="t" r="r" b="b"/>
              <a:pathLst>
                <a:path w="2715" h="6642" extrusionOk="0">
                  <a:moveTo>
                    <a:pt x="174" y="100"/>
                  </a:moveTo>
                  <a:cubicBezTo>
                    <a:pt x="251" y="100"/>
                    <a:pt x="466" y="189"/>
                    <a:pt x="912" y="1018"/>
                  </a:cubicBezTo>
                  <a:cubicBezTo>
                    <a:pt x="1575" y="2256"/>
                    <a:pt x="2434" y="2703"/>
                    <a:pt x="2614" y="2787"/>
                  </a:cubicBezTo>
                  <a:cubicBezTo>
                    <a:pt x="2607" y="3056"/>
                    <a:pt x="2545" y="4891"/>
                    <a:pt x="2315" y="5833"/>
                  </a:cubicBezTo>
                  <a:cubicBezTo>
                    <a:pt x="2215" y="6242"/>
                    <a:pt x="2039" y="6483"/>
                    <a:pt x="1803" y="6533"/>
                  </a:cubicBezTo>
                  <a:cubicBezTo>
                    <a:pt x="1774" y="6539"/>
                    <a:pt x="1744" y="6542"/>
                    <a:pt x="1713" y="6542"/>
                  </a:cubicBezTo>
                  <a:cubicBezTo>
                    <a:pt x="1461" y="6542"/>
                    <a:pt x="1163" y="6342"/>
                    <a:pt x="897" y="5989"/>
                  </a:cubicBezTo>
                  <a:cubicBezTo>
                    <a:pt x="352" y="5270"/>
                    <a:pt x="179" y="4063"/>
                    <a:pt x="253" y="3184"/>
                  </a:cubicBezTo>
                  <a:cubicBezTo>
                    <a:pt x="325" y="2322"/>
                    <a:pt x="123" y="333"/>
                    <a:pt x="104" y="150"/>
                  </a:cubicBezTo>
                  <a:cubicBezTo>
                    <a:pt x="112" y="134"/>
                    <a:pt x="132" y="101"/>
                    <a:pt x="170" y="100"/>
                  </a:cubicBezTo>
                  <a:cubicBezTo>
                    <a:pt x="172" y="100"/>
                    <a:pt x="173" y="100"/>
                    <a:pt x="174" y="100"/>
                  </a:cubicBezTo>
                  <a:close/>
                  <a:moveTo>
                    <a:pt x="176" y="1"/>
                  </a:moveTo>
                  <a:cubicBezTo>
                    <a:pt x="171" y="1"/>
                    <a:pt x="166" y="1"/>
                    <a:pt x="162" y="1"/>
                  </a:cubicBezTo>
                  <a:cubicBezTo>
                    <a:pt x="67" y="9"/>
                    <a:pt x="17" y="84"/>
                    <a:pt x="2" y="126"/>
                  </a:cubicBezTo>
                  <a:cubicBezTo>
                    <a:pt x="1" y="134"/>
                    <a:pt x="1" y="141"/>
                    <a:pt x="1" y="149"/>
                  </a:cubicBezTo>
                  <a:cubicBezTo>
                    <a:pt x="2" y="171"/>
                    <a:pt x="225" y="2287"/>
                    <a:pt x="151" y="3177"/>
                  </a:cubicBezTo>
                  <a:cubicBezTo>
                    <a:pt x="76" y="4072"/>
                    <a:pt x="253" y="5310"/>
                    <a:pt x="815" y="6051"/>
                  </a:cubicBezTo>
                  <a:cubicBezTo>
                    <a:pt x="1106" y="6431"/>
                    <a:pt x="1425" y="6642"/>
                    <a:pt x="1711" y="6642"/>
                  </a:cubicBezTo>
                  <a:cubicBezTo>
                    <a:pt x="1749" y="6642"/>
                    <a:pt x="1786" y="6637"/>
                    <a:pt x="1823" y="6632"/>
                  </a:cubicBezTo>
                  <a:cubicBezTo>
                    <a:pt x="2014" y="6592"/>
                    <a:pt x="2275" y="6424"/>
                    <a:pt x="2412" y="5856"/>
                  </a:cubicBezTo>
                  <a:cubicBezTo>
                    <a:pt x="2661" y="4832"/>
                    <a:pt x="2714" y="2775"/>
                    <a:pt x="2714" y="2754"/>
                  </a:cubicBezTo>
                  <a:cubicBezTo>
                    <a:pt x="2714" y="2735"/>
                    <a:pt x="2702" y="2714"/>
                    <a:pt x="2683" y="2707"/>
                  </a:cubicBezTo>
                  <a:cubicBezTo>
                    <a:pt x="2674" y="2703"/>
                    <a:pt x="1711" y="2293"/>
                    <a:pt x="1000" y="969"/>
                  </a:cubicBezTo>
                  <a:cubicBezTo>
                    <a:pt x="649" y="315"/>
                    <a:pt x="379" y="1"/>
                    <a:pt x="1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0"/>
            <p:cNvSpPr/>
            <p:nvPr/>
          </p:nvSpPr>
          <p:spPr>
            <a:xfrm>
              <a:off x="5221298" y="2387341"/>
              <a:ext cx="60701" cy="161937"/>
            </a:xfrm>
            <a:custGeom>
              <a:avLst/>
              <a:gdLst/>
              <a:ahLst/>
              <a:cxnLst/>
              <a:rect l="l" t="t" r="r" b="b"/>
              <a:pathLst>
                <a:path w="707" h="1886" extrusionOk="0">
                  <a:moveTo>
                    <a:pt x="364" y="0"/>
                  </a:moveTo>
                  <a:cubicBezTo>
                    <a:pt x="226" y="0"/>
                    <a:pt x="178" y="216"/>
                    <a:pt x="178" y="216"/>
                  </a:cubicBezTo>
                  <a:cubicBezTo>
                    <a:pt x="178" y="216"/>
                    <a:pt x="1" y="1550"/>
                    <a:pt x="26" y="1801"/>
                  </a:cubicBezTo>
                  <a:cubicBezTo>
                    <a:pt x="32" y="1860"/>
                    <a:pt x="48" y="1885"/>
                    <a:pt x="72" y="1885"/>
                  </a:cubicBezTo>
                  <a:cubicBezTo>
                    <a:pt x="148" y="1885"/>
                    <a:pt x="306" y="1616"/>
                    <a:pt x="480" y="1347"/>
                  </a:cubicBezTo>
                  <a:cubicBezTo>
                    <a:pt x="707" y="996"/>
                    <a:pt x="605" y="166"/>
                    <a:pt x="605" y="166"/>
                  </a:cubicBezTo>
                  <a:cubicBezTo>
                    <a:pt x="505" y="43"/>
                    <a:pt x="426" y="0"/>
                    <a:pt x="36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0"/>
            <p:cNvSpPr/>
            <p:nvPr/>
          </p:nvSpPr>
          <p:spPr>
            <a:xfrm>
              <a:off x="5217005" y="2382962"/>
              <a:ext cx="69029" cy="170695"/>
            </a:xfrm>
            <a:custGeom>
              <a:avLst/>
              <a:gdLst/>
              <a:ahLst/>
              <a:cxnLst/>
              <a:rect l="l" t="t" r="r" b="b"/>
              <a:pathLst>
                <a:path w="804" h="1988" extrusionOk="0">
                  <a:moveTo>
                    <a:pt x="413" y="101"/>
                  </a:moveTo>
                  <a:cubicBezTo>
                    <a:pt x="465" y="101"/>
                    <a:pt x="531" y="150"/>
                    <a:pt x="606" y="238"/>
                  </a:cubicBezTo>
                  <a:cubicBezTo>
                    <a:pt x="618" y="348"/>
                    <a:pt x="684" y="1063"/>
                    <a:pt x="487" y="1370"/>
                  </a:cubicBezTo>
                  <a:lnTo>
                    <a:pt x="415" y="1485"/>
                  </a:lnTo>
                  <a:cubicBezTo>
                    <a:pt x="319" y="1635"/>
                    <a:pt x="192" y="1837"/>
                    <a:pt x="133" y="1878"/>
                  </a:cubicBezTo>
                  <a:cubicBezTo>
                    <a:pt x="132" y="1872"/>
                    <a:pt x="130" y="1861"/>
                    <a:pt x="127" y="1846"/>
                  </a:cubicBezTo>
                  <a:cubicBezTo>
                    <a:pt x="102" y="1603"/>
                    <a:pt x="275" y="288"/>
                    <a:pt x="278" y="278"/>
                  </a:cubicBezTo>
                  <a:cubicBezTo>
                    <a:pt x="287" y="238"/>
                    <a:pt x="326" y="120"/>
                    <a:pt x="397" y="102"/>
                  </a:cubicBezTo>
                  <a:cubicBezTo>
                    <a:pt x="401" y="101"/>
                    <a:pt x="407" y="101"/>
                    <a:pt x="413" y="101"/>
                  </a:cubicBezTo>
                  <a:close/>
                  <a:moveTo>
                    <a:pt x="412" y="1"/>
                  </a:moveTo>
                  <a:cubicBezTo>
                    <a:pt x="399" y="1"/>
                    <a:pt x="386" y="2"/>
                    <a:pt x="373" y="5"/>
                  </a:cubicBezTo>
                  <a:cubicBezTo>
                    <a:pt x="230" y="39"/>
                    <a:pt x="183" y="236"/>
                    <a:pt x="177" y="262"/>
                  </a:cubicBezTo>
                  <a:cubicBezTo>
                    <a:pt x="170" y="318"/>
                    <a:pt x="1" y="1603"/>
                    <a:pt x="27" y="1858"/>
                  </a:cubicBezTo>
                  <a:cubicBezTo>
                    <a:pt x="30" y="1887"/>
                    <a:pt x="37" y="1971"/>
                    <a:pt x="104" y="1986"/>
                  </a:cubicBezTo>
                  <a:cubicBezTo>
                    <a:pt x="110" y="1987"/>
                    <a:pt x="117" y="1987"/>
                    <a:pt x="121" y="1987"/>
                  </a:cubicBezTo>
                  <a:cubicBezTo>
                    <a:pt x="211" y="1987"/>
                    <a:pt x="306" y="1843"/>
                    <a:pt x="500" y="1538"/>
                  </a:cubicBezTo>
                  <a:lnTo>
                    <a:pt x="572" y="1426"/>
                  </a:lnTo>
                  <a:cubicBezTo>
                    <a:pt x="804" y="1063"/>
                    <a:pt x="708" y="247"/>
                    <a:pt x="705" y="211"/>
                  </a:cubicBezTo>
                  <a:cubicBezTo>
                    <a:pt x="702" y="203"/>
                    <a:pt x="699" y="194"/>
                    <a:pt x="693" y="186"/>
                  </a:cubicBezTo>
                  <a:cubicBezTo>
                    <a:pt x="592" y="64"/>
                    <a:pt x="499" y="1"/>
                    <a:pt x="4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0"/>
            <p:cNvSpPr/>
            <p:nvPr/>
          </p:nvSpPr>
          <p:spPr>
            <a:xfrm>
              <a:off x="4740154" y="2222402"/>
              <a:ext cx="520382" cy="546343"/>
            </a:xfrm>
            <a:custGeom>
              <a:avLst/>
              <a:gdLst/>
              <a:ahLst/>
              <a:cxnLst/>
              <a:rect l="l" t="t" r="r" b="b"/>
              <a:pathLst>
                <a:path w="6061" h="6363" extrusionOk="0">
                  <a:moveTo>
                    <a:pt x="4740" y="1"/>
                  </a:moveTo>
                  <a:cubicBezTo>
                    <a:pt x="3891" y="1"/>
                    <a:pt x="1673" y="881"/>
                    <a:pt x="1209" y="1234"/>
                  </a:cubicBezTo>
                  <a:cubicBezTo>
                    <a:pt x="681" y="1636"/>
                    <a:pt x="628" y="2064"/>
                    <a:pt x="628" y="2064"/>
                  </a:cubicBezTo>
                  <a:cubicBezTo>
                    <a:pt x="628" y="2064"/>
                    <a:pt x="556" y="2041"/>
                    <a:pt x="464" y="2041"/>
                  </a:cubicBezTo>
                  <a:cubicBezTo>
                    <a:pt x="318" y="2041"/>
                    <a:pt x="122" y="2098"/>
                    <a:pt x="75" y="2389"/>
                  </a:cubicBezTo>
                  <a:cubicBezTo>
                    <a:pt x="0" y="2867"/>
                    <a:pt x="377" y="3647"/>
                    <a:pt x="604" y="3872"/>
                  </a:cubicBezTo>
                  <a:cubicBezTo>
                    <a:pt x="675" y="3942"/>
                    <a:pt x="750" y="3967"/>
                    <a:pt x="820" y="3967"/>
                  </a:cubicBezTo>
                  <a:cubicBezTo>
                    <a:pt x="976" y="3967"/>
                    <a:pt x="1107" y="3847"/>
                    <a:pt x="1107" y="3847"/>
                  </a:cubicBezTo>
                  <a:cubicBezTo>
                    <a:pt x="1107" y="3847"/>
                    <a:pt x="1334" y="4877"/>
                    <a:pt x="1761" y="5431"/>
                  </a:cubicBezTo>
                  <a:cubicBezTo>
                    <a:pt x="2121" y="5898"/>
                    <a:pt x="2785" y="6363"/>
                    <a:pt x="3406" y="6363"/>
                  </a:cubicBezTo>
                  <a:cubicBezTo>
                    <a:pt x="3522" y="6363"/>
                    <a:pt x="3637" y="6347"/>
                    <a:pt x="3748" y="6311"/>
                  </a:cubicBezTo>
                  <a:cubicBezTo>
                    <a:pt x="4451" y="6087"/>
                    <a:pt x="5306" y="4727"/>
                    <a:pt x="5633" y="3974"/>
                  </a:cubicBezTo>
                  <a:cubicBezTo>
                    <a:pt x="5958" y="3221"/>
                    <a:pt x="5810" y="2540"/>
                    <a:pt x="5933" y="2164"/>
                  </a:cubicBezTo>
                  <a:cubicBezTo>
                    <a:pt x="6060" y="1787"/>
                    <a:pt x="5481" y="356"/>
                    <a:pt x="5003" y="54"/>
                  </a:cubicBezTo>
                  <a:cubicBezTo>
                    <a:pt x="4946" y="17"/>
                    <a:pt x="4856" y="1"/>
                    <a:pt x="47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0"/>
            <p:cNvSpPr/>
            <p:nvPr/>
          </p:nvSpPr>
          <p:spPr>
            <a:xfrm>
              <a:off x="4740755" y="2327067"/>
              <a:ext cx="365667" cy="441591"/>
            </a:xfrm>
            <a:custGeom>
              <a:avLst/>
              <a:gdLst/>
              <a:ahLst/>
              <a:cxnLst/>
              <a:rect l="l" t="t" r="r" b="b"/>
              <a:pathLst>
                <a:path w="4259" h="5143" extrusionOk="0">
                  <a:moveTo>
                    <a:pt x="1224" y="0"/>
                  </a:moveTo>
                  <a:lnTo>
                    <a:pt x="1207" y="14"/>
                  </a:lnTo>
                  <a:cubicBezTo>
                    <a:pt x="678" y="416"/>
                    <a:pt x="630" y="843"/>
                    <a:pt x="630" y="843"/>
                  </a:cubicBezTo>
                  <a:cubicBezTo>
                    <a:pt x="630" y="843"/>
                    <a:pt x="558" y="820"/>
                    <a:pt x="465" y="820"/>
                  </a:cubicBezTo>
                  <a:cubicBezTo>
                    <a:pt x="319" y="820"/>
                    <a:pt x="123" y="877"/>
                    <a:pt x="77" y="1169"/>
                  </a:cubicBezTo>
                  <a:cubicBezTo>
                    <a:pt x="0" y="1646"/>
                    <a:pt x="379" y="2425"/>
                    <a:pt x="605" y="2652"/>
                  </a:cubicBezTo>
                  <a:cubicBezTo>
                    <a:pt x="675" y="2722"/>
                    <a:pt x="750" y="2746"/>
                    <a:pt x="821" y="2746"/>
                  </a:cubicBezTo>
                  <a:cubicBezTo>
                    <a:pt x="977" y="2746"/>
                    <a:pt x="1109" y="2626"/>
                    <a:pt x="1109" y="2626"/>
                  </a:cubicBezTo>
                  <a:cubicBezTo>
                    <a:pt x="1109" y="2626"/>
                    <a:pt x="1334" y="3655"/>
                    <a:pt x="1762" y="4211"/>
                  </a:cubicBezTo>
                  <a:cubicBezTo>
                    <a:pt x="2122" y="4676"/>
                    <a:pt x="2785" y="5142"/>
                    <a:pt x="3407" y="5142"/>
                  </a:cubicBezTo>
                  <a:cubicBezTo>
                    <a:pt x="3523" y="5142"/>
                    <a:pt x="3637" y="5126"/>
                    <a:pt x="3748" y="5091"/>
                  </a:cubicBezTo>
                  <a:cubicBezTo>
                    <a:pt x="3935" y="5017"/>
                    <a:pt x="4111" y="4905"/>
                    <a:pt x="4258" y="4759"/>
                  </a:cubicBezTo>
                  <a:lnTo>
                    <a:pt x="4258" y="4759"/>
                  </a:lnTo>
                  <a:cubicBezTo>
                    <a:pt x="3979" y="4889"/>
                    <a:pt x="3733" y="4955"/>
                    <a:pt x="3509" y="4955"/>
                  </a:cubicBezTo>
                  <a:cubicBezTo>
                    <a:pt x="3021" y="4955"/>
                    <a:pt x="2637" y="4641"/>
                    <a:pt x="2248" y="3999"/>
                  </a:cubicBezTo>
                  <a:cubicBezTo>
                    <a:pt x="1679" y="3063"/>
                    <a:pt x="1518" y="1422"/>
                    <a:pt x="1518" y="1422"/>
                  </a:cubicBezTo>
                  <a:cubicBezTo>
                    <a:pt x="1518" y="1422"/>
                    <a:pt x="1538" y="546"/>
                    <a:pt x="122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0"/>
            <p:cNvSpPr/>
            <p:nvPr/>
          </p:nvSpPr>
          <p:spPr>
            <a:xfrm>
              <a:off x="4735690" y="2218452"/>
              <a:ext cx="529483" cy="554586"/>
            </a:xfrm>
            <a:custGeom>
              <a:avLst/>
              <a:gdLst/>
              <a:ahLst/>
              <a:cxnLst/>
              <a:rect l="l" t="t" r="r" b="b"/>
              <a:pathLst>
                <a:path w="6167" h="6459" extrusionOk="0">
                  <a:moveTo>
                    <a:pt x="4794" y="94"/>
                  </a:moveTo>
                  <a:cubicBezTo>
                    <a:pt x="4901" y="94"/>
                    <a:pt x="4981" y="109"/>
                    <a:pt x="5029" y="139"/>
                  </a:cubicBezTo>
                  <a:cubicBezTo>
                    <a:pt x="5480" y="425"/>
                    <a:pt x="6055" y="1837"/>
                    <a:pt x="5937" y="2192"/>
                  </a:cubicBezTo>
                  <a:cubicBezTo>
                    <a:pt x="5885" y="2341"/>
                    <a:pt x="5878" y="2533"/>
                    <a:pt x="5869" y="2752"/>
                  </a:cubicBezTo>
                  <a:cubicBezTo>
                    <a:pt x="5854" y="3103"/>
                    <a:pt x="5835" y="3538"/>
                    <a:pt x="5636" y="3998"/>
                  </a:cubicBezTo>
                  <a:cubicBezTo>
                    <a:pt x="5334" y="4692"/>
                    <a:pt x="4481" y="6083"/>
                    <a:pt x="3781" y="6308"/>
                  </a:cubicBezTo>
                  <a:cubicBezTo>
                    <a:pt x="3675" y="6342"/>
                    <a:pt x="3565" y="6358"/>
                    <a:pt x="3454" y="6358"/>
                  </a:cubicBezTo>
                  <a:cubicBezTo>
                    <a:pt x="2868" y="6358"/>
                    <a:pt x="2225" y="5930"/>
                    <a:pt x="1850" y="5446"/>
                  </a:cubicBezTo>
                  <a:cubicBezTo>
                    <a:pt x="1434" y="4908"/>
                    <a:pt x="1207" y="3893"/>
                    <a:pt x="1206" y="3881"/>
                  </a:cubicBezTo>
                  <a:cubicBezTo>
                    <a:pt x="1202" y="3865"/>
                    <a:pt x="1190" y="3850"/>
                    <a:pt x="1172" y="3844"/>
                  </a:cubicBezTo>
                  <a:cubicBezTo>
                    <a:pt x="1169" y="3843"/>
                    <a:pt x="1163" y="3843"/>
                    <a:pt x="1157" y="3843"/>
                  </a:cubicBezTo>
                  <a:cubicBezTo>
                    <a:pt x="1147" y="3843"/>
                    <a:pt x="1134" y="3849"/>
                    <a:pt x="1126" y="3853"/>
                  </a:cubicBezTo>
                  <a:cubicBezTo>
                    <a:pt x="1120" y="3860"/>
                    <a:pt x="1007" y="3961"/>
                    <a:pt x="875" y="3961"/>
                  </a:cubicBezTo>
                  <a:cubicBezTo>
                    <a:pt x="816" y="3961"/>
                    <a:pt x="752" y="3940"/>
                    <a:pt x="693" y="3881"/>
                  </a:cubicBezTo>
                  <a:cubicBezTo>
                    <a:pt x="475" y="3663"/>
                    <a:pt x="107" y="2906"/>
                    <a:pt x="180" y="2443"/>
                  </a:cubicBezTo>
                  <a:cubicBezTo>
                    <a:pt x="198" y="2322"/>
                    <a:pt x="248" y="2232"/>
                    <a:pt x="328" y="2185"/>
                  </a:cubicBezTo>
                  <a:cubicBezTo>
                    <a:pt x="387" y="2148"/>
                    <a:pt x="457" y="2137"/>
                    <a:pt x="518" y="2137"/>
                  </a:cubicBezTo>
                  <a:cubicBezTo>
                    <a:pt x="600" y="2137"/>
                    <a:pt x="666" y="2157"/>
                    <a:pt x="668" y="2157"/>
                  </a:cubicBezTo>
                  <a:cubicBezTo>
                    <a:pt x="673" y="2159"/>
                    <a:pt x="679" y="2160"/>
                    <a:pt x="684" y="2160"/>
                  </a:cubicBezTo>
                  <a:cubicBezTo>
                    <a:pt x="693" y="2160"/>
                    <a:pt x="702" y="2157"/>
                    <a:pt x="711" y="2151"/>
                  </a:cubicBezTo>
                  <a:cubicBezTo>
                    <a:pt x="721" y="2142"/>
                    <a:pt x="730" y="2129"/>
                    <a:pt x="733" y="2114"/>
                  </a:cubicBezTo>
                  <a:cubicBezTo>
                    <a:pt x="733" y="2111"/>
                    <a:pt x="787" y="1701"/>
                    <a:pt x="1290" y="1318"/>
                  </a:cubicBezTo>
                  <a:cubicBezTo>
                    <a:pt x="1551" y="1122"/>
                    <a:pt x="2386" y="749"/>
                    <a:pt x="3194" y="471"/>
                  </a:cubicBezTo>
                  <a:cubicBezTo>
                    <a:pt x="3909" y="226"/>
                    <a:pt x="4475" y="94"/>
                    <a:pt x="4794" y="94"/>
                  </a:cubicBezTo>
                  <a:close/>
                  <a:moveTo>
                    <a:pt x="4800" y="0"/>
                  </a:moveTo>
                  <a:cubicBezTo>
                    <a:pt x="3917" y="0"/>
                    <a:pt x="1682" y="898"/>
                    <a:pt x="1230" y="1242"/>
                  </a:cubicBezTo>
                  <a:cubicBezTo>
                    <a:pt x="795" y="1572"/>
                    <a:pt x="674" y="1918"/>
                    <a:pt x="642" y="2051"/>
                  </a:cubicBezTo>
                  <a:cubicBezTo>
                    <a:pt x="610" y="2045"/>
                    <a:pt x="566" y="2039"/>
                    <a:pt x="518" y="2039"/>
                  </a:cubicBezTo>
                  <a:cubicBezTo>
                    <a:pt x="442" y="2039"/>
                    <a:pt x="353" y="2053"/>
                    <a:pt x="273" y="2102"/>
                  </a:cubicBezTo>
                  <a:cubicBezTo>
                    <a:pt x="170" y="2167"/>
                    <a:pt x="104" y="2278"/>
                    <a:pt x="80" y="2430"/>
                  </a:cubicBezTo>
                  <a:cubicBezTo>
                    <a:pt x="0" y="2929"/>
                    <a:pt x="384" y="3718"/>
                    <a:pt x="622" y="3955"/>
                  </a:cubicBezTo>
                  <a:cubicBezTo>
                    <a:pt x="702" y="4035"/>
                    <a:pt x="789" y="4064"/>
                    <a:pt x="873" y="4064"/>
                  </a:cubicBezTo>
                  <a:cubicBezTo>
                    <a:pt x="969" y="4064"/>
                    <a:pt x="1060" y="4026"/>
                    <a:pt x="1128" y="3981"/>
                  </a:cubicBezTo>
                  <a:cubicBezTo>
                    <a:pt x="1190" y="4232"/>
                    <a:pt x="1406" y="5035"/>
                    <a:pt x="1773" y="5508"/>
                  </a:cubicBezTo>
                  <a:cubicBezTo>
                    <a:pt x="2162" y="6014"/>
                    <a:pt x="2837" y="6459"/>
                    <a:pt x="3459" y="6459"/>
                  </a:cubicBezTo>
                  <a:cubicBezTo>
                    <a:pt x="3580" y="6459"/>
                    <a:pt x="3698" y="6441"/>
                    <a:pt x="3813" y="6407"/>
                  </a:cubicBezTo>
                  <a:cubicBezTo>
                    <a:pt x="4517" y="6180"/>
                    <a:pt x="5372" y="4861"/>
                    <a:pt x="5729" y="4042"/>
                  </a:cubicBezTo>
                  <a:cubicBezTo>
                    <a:pt x="5935" y="3564"/>
                    <a:pt x="5954" y="3119"/>
                    <a:pt x="5969" y="2760"/>
                  </a:cubicBezTo>
                  <a:cubicBezTo>
                    <a:pt x="5979" y="2547"/>
                    <a:pt x="5987" y="2363"/>
                    <a:pt x="6033" y="2228"/>
                  </a:cubicBezTo>
                  <a:cubicBezTo>
                    <a:pt x="6167" y="1825"/>
                    <a:pt x="5583" y="374"/>
                    <a:pt x="5082" y="57"/>
                  </a:cubicBezTo>
                  <a:cubicBezTo>
                    <a:pt x="5020" y="18"/>
                    <a:pt x="4923" y="0"/>
                    <a:pt x="48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0"/>
            <p:cNvSpPr/>
            <p:nvPr/>
          </p:nvSpPr>
          <p:spPr>
            <a:xfrm>
              <a:off x="4908434" y="2426752"/>
              <a:ext cx="145013" cy="21981"/>
            </a:xfrm>
            <a:custGeom>
              <a:avLst/>
              <a:gdLst/>
              <a:ahLst/>
              <a:cxnLst/>
              <a:rect l="l" t="t" r="r" b="b"/>
              <a:pathLst>
                <a:path w="1689" h="256" extrusionOk="0">
                  <a:moveTo>
                    <a:pt x="1068" y="1"/>
                  </a:moveTo>
                  <a:cubicBezTo>
                    <a:pt x="975" y="1"/>
                    <a:pt x="877" y="4"/>
                    <a:pt x="780" y="9"/>
                  </a:cubicBezTo>
                  <a:cubicBezTo>
                    <a:pt x="329" y="36"/>
                    <a:pt x="0" y="111"/>
                    <a:pt x="302" y="236"/>
                  </a:cubicBezTo>
                  <a:cubicBezTo>
                    <a:pt x="302" y="236"/>
                    <a:pt x="604" y="255"/>
                    <a:pt x="918" y="255"/>
                  </a:cubicBezTo>
                  <a:cubicBezTo>
                    <a:pt x="1233" y="255"/>
                    <a:pt x="1559" y="236"/>
                    <a:pt x="1609" y="161"/>
                  </a:cubicBezTo>
                  <a:cubicBezTo>
                    <a:pt x="1688" y="42"/>
                    <a:pt x="1410" y="1"/>
                    <a:pt x="10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0"/>
            <p:cNvSpPr/>
            <p:nvPr/>
          </p:nvSpPr>
          <p:spPr>
            <a:xfrm>
              <a:off x="4918995" y="2422287"/>
              <a:ext cx="134109" cy="30739"/>
            </a:xfrm>
            <a:custGeom>
              <a:avLst/>
              <a:gdLst/>
              <a:ahLst/>
              <a:cxnLst/>
              <a:rect l="l" t="t" r="r" b="b"/>
              <a:pathLst>
                <a:path w="1562" h="358" extrusionOk="0">
                  <a:moveTo>
                    <a:pt x="946" y="103"/>
                  </a:moveTo>
                  <a:cubicBezTo>
                    <a:pt x="1294" y="103"/>
                    <a:pt x="1435" y="147"/>
                    <a:pt x="1450" y="173"/>
                  </a:cubicBezTo>
                  <a:cubicBezTo>
                    <a:pt x="1450" y="173"/>
                    <a:pt x="1450" y="178"/>
                    <a:pt x="1444" y="185"/>
                  </a:cubicBezTo>
                  <a:cubicBezTo>
                    <a:pt x="1407" y="235"/>
                    <a:pt x="1127" y="257"/>
                    <a:pt x="782" y="257"/>
                  </a:cubicBezTo>
                  <a:cubicBezTo>
                    <a:pt x="595" y="257"/>
                    <a:pt x="388" y="251"/>
                    <a:pt x="191" y="238"/>
                  </a:cubicBezTo>
                  <a:cubicBezTo>
                    <a:pt x="150" y="221"/>
                    <a:pt x="129" y="207"/>
                    <a:pt x="119" y="198"/>
                  </a:cubicBezTo>
                  <a:cubicBezTo>
                    <a:pt x="157" y="173"/>
                    <a:pt x="305" y="131"/>
                    <a:pt x="658" y="112"/>
                  </a:cubicBezTo>
                  <a:cubicBezTo>
                    <a:pt x="767" y="106"/>
                    <a:pt x="862" y="103"/>
                    <a:pt x="946" y="103"/>
                  </a:cubicBezTo>
                  <a:close/>
                  <a:moveTo>
                    <a:pt x="953" y="1"/>
                  </a:moveTo>
                  <a:cubicBezTo>
                    <a:pt x="853" y="1"/>
                    <a:pt x="750" y="4"/>
                    <a:pt x="654" y="10"/>
                  </a:cubicBezTo>
                  <a:cubicBezTo>
                    <a:pt x="36" y="45"/>
                    <a:pt x="20" y="142"/>
                    <a:pt x="13" y="184"/>
                  </a:cubicBezTo>
                  <a:cubicBezTo>
                    <a:pt x="1" y="257"/>
                    <a:pt x="83" y="303"/>
                    <a:pt x="160" y="334"/>
                  </a:cubicBezTo>
                  <a:cubicBezTo>
                    <a:pt x="165" y="336"/>
                    <a:pt x="170" y="338"/>
                    <a:pt x="176" y="338"/>
                  </a:cubicBezTo>
                  <a:cubicBezTo>
                    <a:pt x="297" y="346"/>
                    <a:pt x="537" y="358"/>
                    <a:pt x="782" y="358"/>
                  </a:cubicBezTo>
                  <a:cubicBezTo>
                    <a:pt x="1119" y="358"/>
                    <a:pt x="1466" y="334"/>
                    <a:pt x="1526" y="238"/>
                  </a:cubicBezTo>
                  <a:cubicBezTo>
                    <a:pt x="1562" y="187"/>
                    <a:pt x="1547" y="144"/>
                    <a:pt x="1535" y="125"/>
                  </a:cubicBezTo>
                  <a:cubicBezTo>
                    <a:pt x="1481" y="29"/>
                    <a:pt x="1227" y="1"/>
                    <a:pt x="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0"/>
            <p:cNvSpPr/>
            <p:nvPr/>
          </p:nvSpPr>
          <p:spPr>
            <a:xfrm>
              <a:off x="5121789" y="2418337"/>
              <a:ext cx="110842" cy="23612"/>
            </a:xfrm>
            <a:custGeom>
              <a:avLst/>
              <a:gdLst/>
              <a:ahLst/>
              <a:cxnLst/>
              <a:rect l="l" t="t" r="r" b="b"/>
              <a:pathLst>
                <a:path w="1291" h="275" extrusionOk="0">
                  <a:moveTo>
                    <a:pt x="1147" y="0"/>
                  </a:moveTo>
                  <a:cubicBezTo>
                    <a:pt x="1129" y="0"/>
                    <a:pt x="1109" y="3"/>
                    <a:pt x="1086" y="9"/>
                  </a:cubicBezTo>
                  <a:cubicBezTo>
                    <a:pt x="1086" y="9"/>
                    <a:pt x="181" y="34"/>
                    <a:pt x="56" y="184"/>
                  </a:cubicBezTo>
                  <a:cubicBezTo>
                    <a:pt x="0" y="251"/>
                    <a:pt x="172" y="274"/>
                    <a:pt x="396" y="274"/>
                  </a:cubicBezTo>
                  <a:cubicBezTo>
                    <a:pt x="677" y="274"/>
                    <a:pt x="1039" y="238"/>
                    <a:pt x="1138" y="211"/>
                  </a:cubicBezTo>
                  <a:cubicBezTo>
                    <a:pt x="1291" y="163"/>
                    <a:pt x="1289" y="0"/>
                    <a:pt x="1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0"/>
            <p:cNvSpPr/>
            <p:nvPr/>
          </p:nvSpPr>
          <p:spPr>
            <a:xfrm>
              <a:off x="5120759" y="2414044"/>
              <a:ext cx="114534" cy="32027"/>
            </a:xfrm>
            <a:custGeom>
              <a:avLst/>
              <a:gdLst/>
              <a:ahLst/>
              <a:cxnLst/>
              <a:rect l="l" t="t" r="r" b="b"/>
              <a:pathLst>
                <a:path w="1334" h="373" extrusionOk="0">
                  <a:moveTo>
                    <a:pt x="1158" y="99"/>
                  </a:moveTo>
                  <a:cubicBezTo>
                    <a:pt x="1188" y="99"/>
                    <a:pt x="1209" y="109"/>
                    <a:pt x="1214" y="126"/>
                  </a:cubicBezTo>
                  <a:cubicBezTo>
                    <a:pt x="1222" y="150"/>
                    <a:pt x="1201" y="191"/>
                    <a:pt x="1135" y="209"/>
                  </a:cubicBezTo>
                  <a:cubicBezTo>
                    <a:pt x="1019" y="243"/>
                    <a:pt x="662" y="272"/>
                    <a:pt x="399" y="272"/>
                  </a:cubicBezTo>
                  <a:cubicBezTo>
                    <a:pt x="275" y="272"/>
                    <a:pt x="172" y="265"/>
                    <a:pt x="124" y="250"/>
                  </a:cubicBezTo>
                  <a:cubicBezTo>
                    <a:pt x="243" y="166"/>
                    <a:pt x="753" y="118"/>
                    <a:pt x="1098" y="107"/>
                  </a:cubicBezTo>
                  <a:cubicBezTo>
                    <a:pt x="1101" y="107"/>
                    <a:pt x="1105" y="106"/>
                    <a:pt x="1108" y="106"/>
                  </a:cubicBezTo>
                  <a:cubicBezTo>
                    <a:pt x="1127" y="101"/>
                    <a:pt x="1143" y="99"/>
                    <a:pt x="1158" y="99"/>
                  </a:cubicBezTo>
                  <a:close/>
                  <a:moveTo>
                    <a:pt x="1159" y="0"/>
                  </a:moveTo>
                  <a:cubicBezTo>
                    <a:pt x="1139" y="0"/>
                    <a:pt x="1116" y="3"/>
                    <a:pt x="1092" y="9"/>
                  </a:cubicBezTo>
                  <a:cubicBezTo>
                    <a:pt x="924" y="12"/>
                    <a:pt x="162" y="44"/>
                    <a:pt x="30" y="202"/>
                  </a:cubicBezTo>
                  <a:cubicBezTo>
                    <a:pt x="3" y="233"/>
                    <a:pt x="0" y="268"/>
                    <a:pt x="18" y="297"/>
                  </a:cubicBezTo>
                  <a:cubicBezTo>
                    <a:pt x="55" y="355"/>
                    <a:pt x="217" y="373"/>
                    <a:pt x="408" y="373"/>
                  </a:cubicBezTo>
                  <a:cubicBezTo>
                    <a:pt x="716" y="373"/>
                    <a:pt x="1098" y="325"/>
                    <a:pt x="1164" y="309"/>
                  </a:cubicBezTo>
                  <a:cubicBezTo>
                    <a:pt x="1288" y="272"/>
                    <a:pt x="1334" y="177"/>
                    <a:pt x="1313" y="103"/>
                  </a:cubicBezTo>
                  <a:cubicBezTo>
                    <a:pt x="1299" y="47"/>
                    <a:pt x="1246" y="0"/>
                    <a:pt x="1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0"/>
            <p:cNvSpPr/>
            <p:nvPr/>
          </p:nvSpPr>
          <p:spPr>
            <a:xfrm>
              <a:off x="4929641" y="2481703"/>
              <a:ext cx="119685" cy="30224"/>
            </a:xfrm>
            <a:custGeom>
              <a:avLst/>
              <a:gdLst/>
              <a:ahLst/>
              <a:cxnLst/>
              <a:rect l="l" t="t" r="r" b="b"/>
              <a:pathLst>
                <a:path w="1394" h="352" extrusionOk="0">
                  <a:moveTo>
                    <a:pt x="1337" y="1"/>
                  </a:moveTo>
                  <a:cubicBezTo>
                    <a:pt x="1324" y="1"/>
                    <a:pt x="1310" y="6"/>
                    <a:pt x="1301" y="16"/>
                  </a:cubicBezTo>
                  <a:cubicBezTo>
                    <a:pt x="1155" y="169"/>
                    <a:pt x="953" y="253"/>
                    <a:pt x="740" y="253"/>
                  </a:cubicBezTo>
                  <a:cubicBezTo>
                    <a:pt x="730" y="253"/>
                    <a:pt x="719" y="253"/>
                    <a:pt x="708" y="252"/>
                  </a:cubicBezTo>
                  <a:cubicBezTo>
                    <a:pt x="698" y="253"/>
                    <a:pt x="688" y="253"/>
                    <a:pt x="678" y="253"/>
                  </a:cubicBezTo>
                  <a:cubicBezTo>
                    <a:pt x="463" y="253"/>
                    <a:pt x="254" y="178"/>
                    <a:pt x="89" y="38"/>
                  </a:cubicBezTo>
                  <a:cubicBezTo>
                    <a:pt x="80" y="30"/>
                    <a:pt x="69" y="26"/>
                    <a:pt x="57" y="26"/>
                  </a:cubicBezTo>
                  <a:cubicBezTo>
                    <a:pt x="43" y="26"/>
                    <a:pt x="29" y="32"/>
                    <a:pt x="18" y="44"/>
                  </a:cubicBezTo>
                  <a:cubicBezTo>
                    <a:pt x="1" y="64"/>
                    <a:pt x="2" y="96"/>
                    <a:pt x="24" y="114"/>
                  </a:cubicBezTo>
                  <a:cubicBezTo>
                    <a:pt x="208" y="269"/>
                    <a:pt x="441" y="351"/>
                    <a:pt x="678" y="351"/>
                  </a:cubicBezTo>
                  <a:cubicBezTo>
                    <a:pt x="688" y="351"/>
                    <a:pt x="698" y="351"/>
                    <a:pt x="708" y="351"/>
                  </a:cubicBezTo>
                  <a:lnTo>
                    <a:pt x="746" y="351"/>
                  </a:lnTo>
                  <a:cubicBezTo>
                    <a:pt x="982" y="351"/>
                    <a:pt x="1209" y="254"/>
                    <a:pt x="1374" y="86"/>
                  </a:cubicBezTo>
                  <a:cubicBezTo>
                    <a:pt x="1393" y="66"/>
                    <a:pt x="1393" y="33"/>
                    <a:pt x="1373" y="15"/>
                  </a:cubicBezTo>
                  <a:cubicBezTo>
                    <a:pt x="1363" y="6"/>
                    <a:pt x="1350" y="1"/>
                    <a:pt x="1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0"/>
            <p:cNvSpPr/>
            <p:nvPr/>
          </p:nvSpPr>
          <p:spPr>
            <a:xfrm>
              <a:off x="5121446" y="2483678"/>
              <a:ext cx="96246" cy="30309"/>
            </a:xfrm>
            <a:custGeom>
              <a:avLst/>
              <a:gdLst/>
              <a:ahLst/>
              <a:cxnLst/>
              <a:rect l="l" t="t" r="r" b="b"/>
              <a:pathLst>
                <a:path w="1121" h="353" extrusionOk="0">
                  <a:moveTo>
                    <a:pt x="1064" y="1"/>
                  </a:moveTo>
                  <a:cubicBezTo>
                    <a:pt x="1047" y="1"/>
                    <a:pt x="1032" y="9"/>
                    <a:pt x="1022" y="23"/>
                  </a:cubicBezTo>
                  <a:cubicBezTo>
                    <a:pt x="923" y="165"/>
                    <a:pt x="757" y="251"/>
                    <a:pt x="589" y="251"/>
                  </a:cubicBezTo>
                  <a:cubicBezTo>
                    <a:pt x="587" y="251"/>
                    <a:pt x="586" y="251"/>
                    <a:pt x="585" y="251"/>
                  </a:cubicBezTo>
                  <a:cubicBezTo>
                    <a:pt x="403" y="251"/>
                    <a:pt x="228" y="185"/>
                    <a:pt x="91" y="63"/>
                  </a:cubicBezTo>
                  <a:cubicBezTo>
                    <a:pt x="81" y="54"/>
                    <a:pt x="69" y="50"/>
                    <a:pt x="57" y="50"/>
                  </a:cubicBezTo>
                  <a:cubicBezTo>
                    <a:pt x="43" y="50"/>
                    <a:pt x="30" y="56"/>
                    <a:pt x="20" y="67"/>
                  </a:cubicBezTo>
                  <a:cubicBezTo>
                    <a:pt x="1" y="89"/>
                    <a:pt x="2" y="120"/>
                    <a:pt x="23" y="139"/>
                  </a:cubicBezTo>
                  <a:cubicBezTo>
                    <a:pt x="178" y="276"/>
                    <a:pt x="378" y="353"/>
                    <a:pt x="585" y="353"/>
                  </a:cubicBezTo>
                  <a:lnTo>
                    <a:pt x="589" y="353"/>
                  </a:lnTo>
                  <a:cubicBezTo>
                    <a:pt x="797" y="353"/>
                    <a:pt x="988" y="251"/>
                    <a:pt x="1105" y="79"/>
                  </a:cubicBezTo>
                  <a:cubicBezTo>
                    <a:pt x="1121" y="55"/>
                    <a:pt x="1114" y="24"/>
                    <a:pt x="1091" y="10"/>
                  </a:cubicBezTo>
                  <a:cubicBezTo>
                    <a:pt x="1083" y="4"/>
                    <a:pt x="1073" y="1"/>
                    <a:pt x="10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0"/>
            <p:cNvSpPr/>
            <p:nvPr/>
          </p:nvSpPr>
          <p:spPr>
            <a:xfrm>
              <a:off x="5041599" y="2442636"/>
              <a:ext cx="81135" cy="161336"/>
            </a:xfrm>
            <a:custGeom>
              <a:avLst/>
              <a:gdLst/>
              <a:ahLst/>
              <a:cxnLst/>
              <a:rect l="l" t="t" r="r" b="b"/>
              <a:pathLst>
                <a:path w="945" h="1879" extrusionOk="0">
                  <a:moveTo>
                    <a:pt x="886" y="1"/>
                  </a:moveTo>
                  <a:cubicBezTo>
                    <a:pt x="876" y="1"/>
                    <a:pt x="866" y="4"/>
                    <a:pt x="857" y="10"/>
                  </a:cubicBezTo>
                  <a:cubicBezTo>
                    <a:pt x="685" y="135"/>
                    <a:pt x="596" y="353"/>
                    <a:pt x="636" y="561"/>
                  </a:cubicBezTo>
                  <a:cubicBezTo>
                    <a:pt x="708" y="1062"/>
                    <a:pt x="707" y="1644"/>
                    <a:pt x="635" y="1693"/>
                  </a:cubicBezTo>
                  <a:cubicBezTo>
                    <a:pt x="555" y="1741"/>
                    <a:pt x="482" y="1779"/>
                    <a:pt x="414" y="1779"/>
                  </a:cubicBezTo>
                  <a:cubicBezTo>
                    <a:pt x="356" y="1779"/>
                    <a:pt x="301" y="1752"/>
                    <a:pt x="247" y="1680"/>
                  </a:cubicBezTo>
                  <a:lnTo>
                    <a:pt x="97" y="1479"/>
                  </a:lnTo>
                  <a:cubicBezTo>
                    <a:pt x="87" y="1466"/>
                    <a:pt x="72" y="1459"/>
                    <a:pt x="56" y="1459"/>
                  </a:cubicBezTo>
                  <a:cubicBezTo>
                    <a:pt x="46" y="1459"/>
                    <a:pt x="35" y="1463"/>
                    <a:pt x="26" y="1469"/>
                  </a:cubicBezTo>
                  <a:cubicBezTo>
                    <a:pt x="4" y="1485"/>
                    <a:pt x="1" y="1518"/>
                    <a:pt x="17" y="1540"/>
                  </a:cubicBezTo>
                  <a:lnTo>
                    <a:pt x="169" y="1740"/>
                  </a:lnTo>
                  <a:cubicBezTo>
                    <a:pt x="247" y="1843"/>
                    <a:pt x="333" y="1879"/>
                    <a:pt x="414" y="1879"/>
                  </a:cubicBezTo>
                  <a:cubicBezTo>
                    <a:pt x="520" y="1879"/>
                    <a:pt x="620" y="1818"/>
                    <a:pt x="688" y="1779"/>
                  </a:cubicBezTo>
                  <a:cubicBezTo>
                    <a:pt x="885" y="1659"/>
                    <a:pt x="738" y="557"/>
                    <a:pt x="736" y="545"/>
                  </a:cubicBezTo>
                  <a:cubicBezTo>
                    <a:pt x="702" y="371"/>
                    <a:pt x="775" y="193"/>
                    <a:pt x="916" y="91"/>
                  </a:cubicBezTo>
                  <a:cubicBezTo>
                    <a:pt x="938" y="75"/>
                    <a:pt x="944" y="44"/>
                    <a:pt x="928" y="22"/>
                  </a:cubicBezTo>
                  <a:cubicBezTo>
                    <a:pt x="917" y="8"/>
                    <a:pt x="901" y="1"/>
                    <a:pt x="8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0"/>
            <p:cNvSpPr/>
            <p:nvPr/>
          </p:nvSpPr>
          <p:spPr>
            <a:xfrm>
              <a:off x="5031296" y="2647415"/>
              <a:ext cx="57009" cy="14425"/>
            </a:xfrm>
            <a:custGeom>
              <a:avLst/>
              <a:gdLst/>
              <a:ahLst/>
              <a:cxnLst/>
              <a:rect l="l" t="t" r="r" b="b"/>
              <a:pathLst>
                <a:path w="664" h="168" extrusionOk="0">
                  <a:moveTo>
                    <a:pt x="608" y="1"/>
                  </a:moveTo>
                  <a:cubicBezTo>
                    <a:pt x="588" y="1"/>
                    <a:pt x="572" y="12"/>
                    <a:pt x="563" y="27"/>
                  </a:cubicBezTo>
                  <a:cubicBezTo>
                    <a:pt x="553" y="35"/>
                    <a:pt x="503" y="66"/>
                    <a:pt x="313" y="66"/>
                  </a:cubicBezTo>
                  <a:cubicBezTo>
                    <a:pt x="246" y="66"/>
                    <a:pt x="163" y="62"/>
                    <a:pt x="58" y="52"/>
                  </a:cubicBezTo>
                  <a:cubicBezTo>
                    <a:pt x="55" y="52"/>
                    <a:pt x="53" y="52"/>
                    <a:pt x="51" y="52"/>
                  </a:cubicBezTo>
                  <a:cubicBezTo>
                    <a:pt x="27" y="52"/>
                    <a:pt x="4" y="72"/>
                    <a:pt x="3" y="98"/>
                  </a:cubicBezTo>
                  <a:cubicBezTo>
                    <a:pt x="0" y="126"/>
                    <a:pt x="21" y="151"/>
                    <a:pt x="49" y="153"/>
                  </a:cubicBezTo>
                  <a:cubicBezTo>
                    <a:pt x="152" y="164"/>
                    <a:pt x="239" y="167"/>
                    <a:pt x="311" y="167"/>
                  </a:cubicBezTo>
                  <a:cubicBezTo>
                    <a:pt x="581" y="167"/>
                    <a:pt x="644" y="108"/>
                    <a:pt x="657" y="63"/>
                  </a:cubicBezTo>
                  <a:cubicBezTo>
                    <a:pt x="663" y="35"/>
                    <a:pt x="647" y="10"/>
                    <a:pt x="621" y="2"/>
                  </a:cubicBezTo>
                  <a:cubicBezTo>
                    <a:pt x="616" y="1"/>
                    <a:pt x="612" y="1"/>
                    <a:pt x="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0"/>
            <p:cNvSpPr/>
            <p:nvPr/>
          </p:nvSpPr>
          <p:spPr>
            <a:xfrm>
              <a:off x="4654260" y="1983021"/>
              <a:ext cx="628133" cy="556990"/>
            </a:xfrm>
            <a:custGeom>
              <a:avLst/>
              <a:gdLst/>
              <a:ahLst/>
              <a:cxnLst/>
              <a:rect l="l" t="t" r="r" b="b"/>
              <a:pathLst>
                <a:path w="7316" h="6487" extrusionOk="0">
                  <a:moveTo>
                    <a:pt x="4089" y="0"/>
                  </a:moveTo>
                  <a:cubicBezTo>
                    <a:pt x="3823" y="0"/>
                    <a:pt x="3541" y="24"/>
                    <a:pt x="3244" y="77"/>
                  </a:cubicBezTo>
                  <a:cubicBezTo>
                    <a:pt x="3244" y="77"/>
                    <a:pt x="1511" y="202"/>
                    <a:pt x="755" y="1408"/>
                  </a:cubicBezTo>
                  <a:cubicBezTo>
                    <a:pt x="0" y="2615"/>
                    <a:pt x="907" y="4348"/>
                    <a:pt x="1107" y="4601"/>
                  </a:cubicBezTo>
                  <a:cubicBezTo>
                    <a:pt x="1321" y="4911"/>
                    <a:pt x="1467" y="5263"/>
                    <a:pt x="1534" y="5631"/>
                  </a:cubicBezTo>
                  <a:cubicBezTo>
                    <a:pt x="1585" y="5933"/>
                    <a:pt x="1860" y="6486"/>
                    <a:pt x="1962" y="6486"/>
                  </a:cubicBezTo>
                  <a:cubicBezTo>
                    <a:pt x="2063" y="6486"/>
                    <a:pt x="1860" y="6134"/>
                    <a:pt x="2012" y="5933"/>
                  </a:cubicBezTo>
                  <a:cubicBezTo>
                    <a:pt x="2180" y="5746"/>
                    <a:pt x="2364" y="5580"/>
                    <a:pt x="2565" y="5429"/>
                  </a:cubicBezTo>
                  <a:lnTo>
                    <a:pt x="2565" y="5429"/>
                  </a:lnTo>
                  <a:cubicBezTo>
                    <a:pt x="2565" y="5429"/>
                    <a:pt x="2341" y="5875"/>
                    <a:pt x="2477" y="5875"/>
                  </a:cubicBezTo>
                  <a:cubicBezTo>
                    <a:pt x="2492" y="5875"/>
                    <a:pt x="2513" y="5870"/>
                    <a:pt x="2538" y="5857"/>
                  </a:cubicBezTo>
                  <a:cubicBezTo>
                    <a:pt x="2789" y="5732"/>
                    <a:pt x="3795" y="4953"/>
                    <a:pt x="3870" y="4953"/>
                  </a:cubicBezTo>
                  <a:cubicBezTo>
                    <a:pt x="3921" y="4953"/>
                    <a:pt x="3880" y="5173"/>
                    <a:pt x="4006" y="5173"/>
                  </a:cubicBezTo>
                  <a:cubicBezTo>
                    <a:pt x="4065" y="5173"/>
                    <a:pt x="4162" y="5123"/>
                    <a:pt x="4324" y="4978"/>
                  </a:cubicBezTo>
                  <a:cubicBezTo>
                    <a:pt x="4827" y="4526"/>
                    <a:pt x="5882" y="3746"/>
                    <a:pt x="5882" y="3746"/>
                  </a:cubicBezTo>
                  <a:cubicBezTo>
                    <a:pt x="5882" y="3746"/>
                    <a:pt x="6336" y="4751"/>
                    <a:pt x="6510" y="4978"/>
                  </a:cubicBezTo>
                  <a:cubicBezTo>
                    <a:pt x="6628" y="5152"/>
                    <a:pt x="6704" y="5348"/>
                    <a:pt x="6737" y="5558"/>
                  </a:cubicBezTo>
                  <a:cubicBezTo>
                    <a:pt x="6737" y="5558"/>
                    <a:pt x="7062" y="5256"/>
                    <a:pt x="7191" y="4578"/>
                  </a:cubicBezTo>
                  <a:cubicBezTo>
                    <a:pt x="7316" y="3900"/>
                    <a:pt x="7014" y="2716"/>
                    <a:pt x="7014" y="2716"/>
                  </a:cubicBezTo>
                  <a:cubicBezTo>
                    <a:pt x="7014" y="2716"/>
                    <a:pt x="7239" y="2264"/>
                    <a:pt x="6889" y="1461"/>
                  </a:cubicBezTo>
                  <a:cubicBezTo>
                    <a:pt x="6589" y="774"/>
                    <a:pt x="5598" y="0"/>
                    <a:pt x="40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0"/>
            <p:cNvSpPr/>
            <p:nvPr/>
          </p:nvSpPr>
          <p:spPr>
            <a:xfrm>
              <a:off x="4929646" y="1983278"/>
              <a:ext cx="371334" cy="476623"/>
            </a:xfrm>
            <a:custGeom>
              <a:avLst/>
              <a:gdLst/>
              <a:ahLst/>
              <a:cxnLst/>
              <a:rect l="l" t="t" r="r" b="b"/>
              <a:pathLst>
                <a:path w="4325" h="5551" extrusionOk="0">
                  <a:moveTo>
                    <a:pt x="1251" y="0"/>
                  </a:moveTo>
                  <a:lnTo>
                    <a:pt x="1251" y="0"/>
                  </a:lnTo>
                  <a:cubicBezTo>
                    <a:pt x="1619" y="111"/>
                    <a:pt x="2214" y="341"/>
                    <a:pt x="2105" y="556"/>
                  </a:cubicBezTo>
                  <a:cubicBezTo>
                    <a:pt x="1957" y="847"/>
                    <a:pt x="263" y="1741"/>
                    <a:pt x="606" y="1741"/>
                  </a:cubicBezTo>
                  <a:cubicBezTo>
                    <a:pt x="612" y="1741"/>
                    <a:pt x="618" y="1741"/>
                    <a:pt x="624" y="1741"/>
                  </a:cubicBezTo>
                  <a:cubicBezTo>
                    <a:pt x="939" y="1718"/>
                    <a:pt x="1834" y="1150"/>
                    <a:pt x="2286" y="1150"/>
                  </a:cubicBezTo>
                  <a:cubicBezTo>
                    <a:pt x="2429" y="1150"/>
                    <a:pt x="2527" y="1207"/>
                    <a:pt x="2549" y="1356"/>
                  </a:cubicBezTo>
                  <a:cubicBezTo>
                    <a:pt x="2639" y="1976"/>
                    <a:pt x="1" y="3399"/>
                    <a:pt x="539" y="3487"/>
                  </a:cubicBezTo>
                  <a:cubicBezTo>
                    <a:pt x="550" y="3489"/>
                    <a:pt x="561" y="3490"/>
                    <a:pt x="574" y="3490"/>
                  </a:cubicBezTo>
                  <a:cubicBezTo>
                    <a:pt x="1082" y="3490"/>
                    <a:pt x="2839" y="2016"/>
                    <a:pt x="3106" y="2016"/>
                  </a:cubicBezTo>
                  <a:cubicBezTo>
                    <a:pt x="3155" y="2016"/>
                    <a:pt x="3154" y="2065"/>
                    <a:pt x="3087" y="2181"/>
                  </a:cubicBezTo>
                  <a:cubicBezTo>
                    <a:pt x="2714" y="2825"/>
                    <a:pt x="1405" y="4555"/>
                    <a:pt x="1289" y="5008"/>
                  </a:cubicBezTo>
                  <a:cubicBezTo>
                    <a:pt x="1305" y="4996"/>
                    <a:pt x="1318" y="4984"/>
                    <a:pt x="1335" y="4970"/>
                  </a:cubicBezTo>
                  <a:cubicBezTo>
                    <a:pt x="1837" y="4517"/>
                    <a:pt x="2894" y="3738"/>
                    <a:pt x="2894" y="3738"/>
                  </a:cubicBezTo>
                  <a:cubicBezTo>
                    <a:pt x="2894" y="3738"/>
                    <a:pt x="2910" y="3774"/>
                    <a:pt x="2938" y="3839"/>
                  </a:cubicBezTo>
                  <a:cubicBezTo>
                    <a:pt x="3352" y="3437"/>
                    <a:pt x="3679" y="3102"/>
                    <a:pt x="3679" y="3102"/>
                  </a:cubicBezTo>
                  <a:cubicBezTo>
                    <a:pt x="3753" y="3434"/>
                    <a:pt x="3803" y="3768"/>
                    <a:pt x="3830" y="4107"/>
                  </a:cubicBezTo>
                  <a:cubicBezTo>
                    <a:pt x="3855" y="4392"/>
                    <a:pt x="3734" y="4794"/>
                    <a:pt x="3634" y="5161"/>
                  </a:cubicBezTo>
                  <a:cubicBezTo>
                    <a:pt x="3687" y="5285"/>
                    <a:pt x="3727" y="5416"/>
                    <a:pt x="3749" y="5550"/>
                  </a:cubicBezTo>
                  <a:cubicBezTo>
                    <a:pt x="3749" y="5550"/>
                    <a:pt x="4074" y="5248"/>
                    <a:pt x="4201" y="4570"/>
                  </a:cubicBezTo>
                  <a:cubicBezTo>
                    <a:pt x="4325" y="3891"/>
                    <a:pt x="4020" y="2712"/>
                    <a:pt x="4020" y="2712"/>
                  </a:cubicBezTo>
                  <a:cubicBezTo>
                    <a:pt x="4020" y="2712"/>
                    <a:pt x="4245" y="2258"/>
                    <a:pt x="3893" y="1455"/>
                  </a:cubicBezTo>
                  <a:cubicBezTo>
                    <a:pt x="3604" y="793"/>
                    <a:pt x="2673" y="47"/>
                    <a:pt x="1251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0"/>
            <p:cNvSpPr/>
            <p:nvPr/>
          </p:nvSpPr>
          <p:spPr>
            <a:xfrm>
              <a:off x="4647821" y="1974796"/>
              <a:ext cx="638179" cy="565576"/>
            </a:xfrm>
            <a:custGeom>
              <a:avLst/>
              <a:gdLst/>
              <a:ahLst/>
              <a:cxnLst/>
              <a:rect l="l" t="t" r="r" b="b"/>
              <a:pathLst>
                <a:path w="7433" h="6587" extrusionOk="0">
                  <a:moveTo>
                    <a:pt x="4075" y="116"/>
                  </a:moveTo>
                  <a:cubicBezTo>
                    <a:pt x="5133" y="116"/>
                    <a:pt x="6449" y="460"/>
                    <a:pt x="6919" y="1532"/>
                  </a:cubicBezTo>
                  <a:cubicBezTo>
                    <a:pt x="7255" y="2303"/>
                    <a:pt x="7048" y="2742"/>
                    <a:pt x="7046" y="2746"/>
                  </a:cubicBezTo>
                  <a:cubicBezTo>
                    <a:pt x="7040" y="2756"/>
                    <a:pt x="7039" y="2770"/>
                    <a:pt x="7042" y="2782"/>
                  </a:cubicBezTo>
                  <a:cubicBezTo>
                    <a:pt x="7046" y="2792"/>
                    <a:pt x="7339" y="3961"/>
                    <a:pt x="7217" y="4619"/>
                  </a:cubicBezTo>
                  <a:cubicBezTo>
                    <a:pt x="7130" y="5088"/>
                    <a:pt x="6944" y="5375"/>
                    <a:pt x="6846" y="5498"/>
                  </a:cubicBezTo>
                  <a:cubicBezTo>
                    <a:pt x="6804" y="5321"/>
                    <a:pt x="6731" y="5151"/>
                    <a:pt x="6627" y="5000"/>
                  </a:cubicBezTo>
                  <a:cubicBezTo>
                    <a:pt x="6457" y="4780"/>
                    <a:pt x="6009" y="3787"/>
                    <a:pt x="6004" y="3778"/>
                  </a:cubicBezTo>
                  <a:cubicBezTo>
                    <a:pt x="6000" y="3765"/>
                    <a:pt x="5986" y="3754"/>
                    <a:pt x="5972" y="3750"/>
                  </a:cubicBezTo>
                  <a:cubicBezTo>
                    <a:pt x="5967" y="3748"/>
                    <a:pt x="5962" y="3747"/>
                    <a:pt x="5958" y="3747"/>
                  </a:cubicBezTo>
                  <a:cubicBezTo>
                    <a:pt x="5948" y="3747"/>
                    <a:pt x="5938" y="3751"/>
                    <a:pt x="5929" y="3757"/>
                  </a:cubicBezTo>
                  <a:cubicBezTo>
                    <a:pt x="5919" y="3765"/>
                    <a:pt x="4866" y="4543"/>
                    <a:pt x="4367" y="4992"/>
                  </a:cubicBezTo>
                  <a:cubicBezTo>
                    <a:pt x="4193" y="5150"/>
                    <a:pt x="4114" y="5174"/>
                    <a:pt x="4084" y="5174"/>
                  </a:cubicBezTo>
                  <a:cubicBezTo>
                    <a:pt x="4077" y="5174"/>
                    <a:pt x="4073" y="5173"/>
                    <a:pt x="4071" y="5172"/>
                  </a:cubicBezTo>
                  <a:cubicBezTo>
                    <a:pt x="4047" y="5163"/>
                    <a:pt x="4037" y="5106"/>
                    <a:pt x="4029" y="5069"/>
                  </a:cubicBezTo>
                  <a:cubicBezTo>
                    <a:pt x="4020" y="5020"/>
                    <a:pt x="4010" y="4954"/>
                    <a:pt x="3947" y="4954"/>
                  </a:cubicBezTo>
                  <a:cubicBezTo>
                    <a:pt x="3903" y="4954"/>
                    <a:pt x="3804" y="5017"/>
                    <a:pt x="3322" y="5364"/>
                  </a:cubicBezTo>
                  <a:cubicBezTo>
                    <a:pt x="3039" y="5570"/>
                    <a:pt x="2716" y="5803"/>
                    <a:pt x="2592" y="5863"/>
                  </a:cubicBezTo>
                  <a:cubicBezTo>
                    <a:pt x="2576" y="5872"/>
                    <a:pt x="2566" y="5875"/>
                    <a:pt x="2560" y="5876"/>
                  </a:cubicBezTo>
                  <a:cubicBezTo>
                    <a:pt x="2551" y="5828"/>
                    <a:pt x="2606" y="5661"/>
                    <a:pt x="2685" y="5504"/>
                  </a:cubicBezTo>
                  <a:cubicBezTo>
                    <a:pt x="2694" y="5484"/>
                    <a:pt x="2691" y="5458"/>
                    <a:pt x="2672" y="5443"/>
                  </a:cubicBezTo>
                  <a:cubicBezTo>
                    <a:pt x="2663" y="5435"/>
                    <a:pt x="2651" y="5431"/>
                    <a:pt x="2639" y="5431"/>
                  </a:cubicBezTo>
                  <a:cubicBezTo>
                    <a:pt x="2629" y="5431"/>
                    <a:pt x="2618" y="5435"/>
                    <a:pt x="2610" y="5442"/>
                  </a:cubicBezTo>
                  <a:cubicBezTo>
                    <a:pt x="2407" y="5590"/>
                    <a:pt x="2217" y="5761"/>
                    <a:pt x="2046" y="5953"/>
                  </a:cubicBezTo>
                  <a:cubicBezTo>
                    <a:pt x="1947" y="6089"/>
                    <a:pt x="1979" y="6273"/>
                    <a:pt x="2001" y="6395"/>
                  </a:cubicBezTo>
                  <a:cubicBezTo>
                    <a:pt x="2006" y="6417"/>
                    <a:pt x="2010" y="6445"/>
                    <a:pt x="2013" y="6467"/>
                  </a:cubicBezTo>
                  <a:cubicBezTo>
                    <a:pt x="1913" y="6366"/>
                    <a:pt x="1701" y="5938"/>
                    <a:pt x="1657" y="5673"/>
                  </a:cubicBezTo>
                  <a:cubicBezTo>
                    <a:pt x="1589" y="5294"/>
                    <a:pt x="1441" y="4941"/>
                    <a:pt x="1220" y="4619"/>
                  </a:cubicBezTo>
                  <a:cubicBezTo>
                    <a:pt x="1136" y="4515"/>
                    <a:pt x="856" y="4030"/>
                    <a:pt x="696" y="3400"/>
                  </a:cubicBezTo>
                  <a:cubicBezTo>
                    <a:pt x="562" y="2870"/>
                    <a:pt x="482" y="2110"/>
                    <a:pt x="873" y="1485"/>
                  </a:cubicBezTo>
                  <a:cubicBezTo>
                    <a:pt x="1606" y="314"/>
                    <a:pt x="3306" y="179"/>
                    <a:pt x="3323" y="176"/>
                  </a:cubicBezTo>
                  <a:lnTo>
                    <a:pt x="3328" y="176"/>
                  </a:lnTo>
                  <a:cubicBezTo>
                    <a:pt x="3547" y="138"/>
                    <a:pt x="3802" y="116"/>
                    <a:pt x="4075" y="116"/>
                  </a:cubicBezTo>
                  <a:close/>
                  <a:moveTo>
                    <a:pt x="4161" y="1"/>
                  </a:moveTo>
                  <a:cubicBezTo>
                    <a:pt x="3901" y="1"/>
                    <a:pt x="3617" y="23"/>
                    <a:pt x="3312" y="77"/>
                  </a:cubicBezTo>
                  <a:cubicBezTo>
                    <a:pt x="3232" y="85"/>
                    <a:pt x="1533" y="241"/>
                    <a:pt x="789" y="1433"/>
                  </a:cubicBezTo>
                  <a:cubicBezTo>
                    <a:pt x="0" y="2696"/>
                    <a:pt x="976" y="4475"/>
                    <a:pt x="1142" y="4681"/>
                  </a:cubicBezTo>
                  <a:cubicBezTo>
                    <a:pt x="1351" y="4985"/>
                    <a:pt x="1493" y="5325"/>
                    <a:pt x="1559" y="5691"/>
                  </a:cubicBezTo>
                  <a:cubicBezTo>
                    <a:pt x="1604" y="5957"/>
                    <a:pt x="1881" y="6587"/>
                    <a:pt x="2037" y="6587"/>
                  </a:cubicBezTo>
                  <a:cubicBezTo>
                    <a:pt x="2060" y="6587"/>
                    <a:pt x="2081" y="6578"/>
                    <a:pt x="2096" y="6556"/>
                  </a:cubicBezTo>
                  <a:cubicBezTo>
                    <a:pt x="2127" y="6517"/>
                    <a:pt x="2118" y="6460"/>
                    <a:pt x="2102" y="6372"/>
                  </a:cubicBezTo>
                  <a:cubicBezTo>
                    <a:pt x="2081" y="6261"/>
                    <a:pt x="2053" y="6108"/>
                    <a:pt x="2125" y="6012"/>
                  </a:cubicBezTo>
                  <a:cubicBezTo>
                    <a:pt x="2245" y="5879"/>
                    <a:pt x="2376" y="5754"/>
                    <a:pt x="2514" y="5641"/>
                  </a:cubicBezTo>
                  <a:lnTo>
                    <a:pt x="2514" y="5641"/>
                  </a:lnTo>
                  <a:cubicBezTo>
                    <a:pt x="2466" y="5766"/>
                    <a:pt x="2436" y="5894"/>
                    <a:pt x="2489" y="5949"/>
                  </a:cubicBezTo>
                  <a:cubicBezTo>
                    <a:pt x="2507" y="5965"/>
                    <a:pt x="2529" y="5974"/>
                    <a:pt x="2555" y="5974"/>
                  </a:cubicBezTo>
                  <a:cubicBezTo>
                    <a:pt x="2580" y="5974"/>
                    <a:pt x="2608" y="5966"/>
                    <a:pt x="2640" y="5950"/>
                  </a:cubicBezTo>
                  <a:cubicBezTo>
                    <a:pt x="2768" y="5885"/>
                    <a:pt x="3080" y="5661"/>
                    <a:pt x="3382" y="5443"/>
                  </a:cubicBezTo>
                  <a:cubicBezTo>
                    <a:pt x="3592" y="5293"/>
                    <a:pt x="3847" y="5109"/>
                    <a:pt x="3928" y="5061"/>
                  </a:cubicBezTo>
                  <a:cubicBezTo>
                    <a:pt x="3929" y="5069"/>
                    <a:pt x="3929" y="5076"/>
                    <a:pt x="3931" y="5084"/>
                  </a:cubicBezTo>
                  <a:cubicBezTo>
                    <a:pt x="3942" y="5145"/>
                    <a:pt x="3959" y="5237"/>
                    <a:pt x="4038" y="5265"/>
                  </a:cubicBezTo>
                  <a:cubicBezTo>
                    <a:pt x="4052" y="5269"/>
                    <a:pt x="4066" y="5272"/>
                    <a:pt x="4081" y="5272"/>
                  </a:cubicBezTo>
                  <a:cubicBezTo>
                    <a:pt x="4164" y="5272"/>
                    <a:pt x="4275" y="5205"/>
                    <a:pt x="4433" y="5064"/>
                  </a:cubicBezTo>
                  <a:cubicBezTo>
                    <a:pt x="4866" y="4674"/>
                    <a:pt x="5723" y="4033"/>
                    <a:pt x="5939" y="3872"/>
                  </a:cubicBezTo>
                  <a:cubicBezTo>
                    <a:pt x="6038" y="4092"/>
                    <a:pt x="6392" y="4858"/>
                    <a:pt x="6545" y="5054"/>
                  </a:cubicBezTo>
                  <a:cubicBezTo>
                    <a:pt x="6655" y="5222"/>
                    <a:pt x="6731" y="5414"/>
                    <a:pt x="6762" y="5613"/>
                  </a:cubicBezTo>
                  <a:cubicBezTo>
                    <a:pt x="6766" y="5632"/>
                    <a:pt x="6776" y="5648"/>
                    <a:pt x="6796" y="5654"/>
                  </a:cubicBezTo>
                  <a:cubicBezTo>
                    <a:pt x="6801" y="5655"/>
                    <a:pt x="6806" y="5656"/>
                    <a:pt x="6811" y="5656"/>
                  </a:cubicBezTo>
                  <a:cubicBezTo>
                    <a:pt x="6824" y="5656"/>
                    <a:pt x="6838" y="5652"/>
                    <a:pt x="6847" y="5642"/>
                  </a:cubicBezTo>
                  <a:cubicBezTo>
                    <a:pt x="6862" y="5629"/>
                    <a:pt x="7188" y="5322"/>
                    <a:pt x="7314" y="4634"/>
                  </a:cubicBezTo>
                  <a:cubicBezTo>
                    <a:pt x="7432" y="3990"/>
                    <a:pt x="7180" y="2923"/>
                    <a:pt x="7142" y="2770"/>
                  </a:cubicBezTo>
                  <a:cubicBezTo>
                    <a:pt x="7180" y="2677"/>
                    <a:pt x="7332" y="2224"/>
                    <a:pt x="7009" y="1488"/>
                  </a:cubicBezTo>
                  <a:cubicBezTo>
                    <a:pt x="6812" y="1037"/>
                    <a:pt x="6349" y="608"/>
                    <a:pt x="5774" y="338"/>
                  </a:cubicBezTo>
                  <a:cubicBezTo>
                    <a:pt x="5412" y="170"/>
                    <a:pt x="4872" y="1"/>
                    <a:pt x="4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0"/>
            <p:cNvSpPr/>
            <p:nvPr/>
          </p:nvSpPr>
          <p:spPr>
            <a:xfrm>
              <a:off x="5068300" y="2219139"/>
              <a:ext cx="130933" cy="143305"/>
            </a:xfrm>
            <a:custGeom>
              <a:avLst/>
              <a:gdLst/>
              <a:ahLst/>
              <a:cxnLst/>
              <a:rect l="l" t="t" r="r" b="b"/>
              <a:pathLst>
                <a:path w="1525" h="1669" extrusionOk="0">
                  <a:moveTo>
                    <a:pt x="1467" y="1"/>
                  </a:moveTo>
                  <a:cubicBezTo>
                    <a:pt x="1452" y="1"/>
                    <a:pt x="1437" y="8"/>
                    <a:pt x="1428" y="21"/>
                  </a:cubicBezTo>
                  <a:cubicBezTo>
                    <a:pt x="1289" y="211"/>
                    <a:pt x="1145" y="394"/>
                    <a:pt x="997" y="563"/>
                  </a:cubicBezTo>
                  <a:cubicBezTo>
                    <a:pt x="692" y="917"/>
                    <a:pt x="363" y="1259"/>
                    <a:pt x="22" y="1580"/>
                  </a:cubicBezTo>
                  <a:cubicBezTo>
                    <a:pt x="1" y="1601"/>
                    <a:pt x="1" y="1632"/>
                    <a:pt x="20" y="1652"/>
                  </a:cubicBezTo>
                  <a:cubicBezTo>
                    <a:pt x="29" y="1663"/>
                    <a:pt x="44" y="1668"/>
                    <a:pt x="57" y="1668"/>
                  </a:cubicBezTo>
                  <a:cubicBezTo>
                    <a:pt x="69" y="1668"/>
                    <a:pt x="81" y="1664"/>
                    <a:pt x="89" y="1654"/>
                  </a:cubicBezTo>
                  <a:cubicBezTo>
                    <a:pt x="434" y="1329"/>
                    <a:pt x="766" y="985"/>
                    <a:pt x="1074" y="628"/>
                  </a:cubicBezTo>
                  <a:cubicBezTo>
                    <a:pt x="1223" y="454"/>
                    <a:pt x="1369" y="271"/>
                    <a:pt x="1509" y="80"/>
                  </a:cubicBezTo>
                  <a:cubicBezTo>
                    <a:pt x="1525" y="58"/>
                    <a:pt x="1519" y="27"/>
                    <a:pt x="1497" y="10"/>
                  </a:cubicBezTo>
                  <a:cubicBezTo>
                    <a:pt x="1488" y="4"/>
                    <a:pt x="1477" y="1"/>
                    <a:pt x="1467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0"/>
            <p:cNvSpPr/>
            <p:nvPr/>
          </p:nvSpPr>
          <p:spPr>
            <a:xfrm>
              <a:off x="4980554" y="2245069"/>
              <a:ext cx="118655" cy="128021"/>
            </a:xfrm>
            <a:custGeom>
              <a:avLst/>
              <a:gdLst/>
              <a:ahLst/>
              <a:cxnLst/>
              <a:rect l="l" t="t" r="r" b="b"/>
              <a:pathLst>
                <a:path w="1382" h="1491" extrusionOk="0">
                  <a:moveTo>
                    <a:pt x="1323" y="1"/>
                  </a:moveTo>
                  <a:cubicBezTo>
                    <a:pt x="1308" y="1"/>
                    <a:pt x="1292" y="8"/>
                    <a:pt x="1282" y="22"/>
                  </a:cubicBezTo>
                  <a:cubicBezTo>
                    <a:pt x="1275" y="31"/>
                    <a:pt x="625" y="921"/>
                    <a:pt x="24" y="1402"/>
                  </a:cubicBezTo>
                  <a:cubicBezTo>
                    <a:pt x="5" y="1418"/>
                    <a:pt x="0" y="1449"/>
                    <a:pt x="18" y="1471"/>
                  </a:cubicBezTo>
                  <a:cubicBezTo>
                    <a:pt x="27" y="1484"/>
                    <a:pt x="41" y="1490"/>
                    <a:pt x="56" y="1490"/>
                  </a:cubicBezTo>
                  <a:cubicBezTo>
                    <a:pt x="66" y="1490"/>
                    <a:pt x="78" y="1486"/>
                    <a:pt x="87" y="1478"/>
                  </a:cubicBezTo>
                  <a:cubicBezTo>
                    <a:pt x="699" y="991"/>
                    <a:pt x="1356" y="90"/>
                    <a:pt x="1363" y="81"/>
                  </a:cubicBezTo>
                  <a:cubicBezTo>
                    <a:pt x="1381" y="59"/>
                    <a:pt x="1375" y="27"/>
                    <a:pt x="1353" y="11"/>
                  </a:cubicBezTo>
                  <a:cubicBezTo>
                    <a:pt x="1344" y="4"/>
                    <a:pt x="1334" y="1"/>
                    <a:pt x="1323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0"/>
            <p:cNvSpPr/>
            <p:nvPr/>
          </p:nvSpPr>
          <p:spPr>
            <a:xfrm>
              <a:off x="4822749" y="2428555"/>
              <a:ext cx="27045" cy="18031"/>
            </a:xfrm>
            <a:custGeom>
              <a:avLst/>
              <a:gdLst/>
              <a:ahLst/>
              <a:cxnLst/>
              <a:rect l="l" t="t" r="r" b="b"/>
              <a:pathLst>
                <a:path w="315" h="210" extrusionOk="0">
                  <a:moveTo>
                    <a:pt x="257" y="0"/>
                  </a:moveTo>
                  <a:cubicBezTo>
                    <a:pt x="248" y="0"/>
                    <a:pt x="240" y="3"/>
                    <a:pt x="232" y="8"/>
                  </a:cubicBezTo>
                  <a:cubicBezTo>
                    <a:pt x="165" y="46"/>
                    <a:pt x="98" y="83"/>
                    <a:pt x="34" y="114"/>
                  </a:cubicBezTo>
                  <a:cubicBezTo>
                    <a:pt x="11" y="127"/>
                    <a:pt x="0" y="156"/>
                    <a:pt x="14" y="181"/>
                  </a:cubicBezTo>
                  <a:cubicBezTo>
                    <a:pt x="23" y="199"/>
                    <a:pt x="40" y="209"/>
                    <a:pt x="59" y="209"/>
                  </a:cubicBezTo>
                  <a:cubicBezTo>
                    <a:pt x="67" y="209"/>
                    <a:pt x="74" y="208"/>
                    <a:pt x="77" y="207"/>
                  </a:cubicBezTo>
                  <a:cubicBezTo>
                    <a:pt x="143" y="173"/>
                    <a:pt x="211" y="136"/>
                    <a:pt x="282" y="93"/>
                  </a:cubicBezTo>
                  <a:cubicBezTo>
                    <a:pt x="305" y="81"/>
                    <a:pt x="314" y="49"/>
                    <a:pt x="300" y="25"/>
                  </a:cubicBezTo>
                  <a:cubicBezTo>
                    <a:pt x="292" y="10"/>
                    <a:pt x="275" y="0"/>
                    <a:pt x="2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0"/>
            <p:cNvSpPr/>
            <p:nvPr/>
          </p:nvSpPr>
          <p:spPr>
            <a:xfrm>
              <a:off x="4877869" y="2308263"/>
              <a:ext cx="108953" cy="102348"/>
            </a:xfrm>
            <a:custGeom>
              <a:avLst/>
              <a:gdLst/>
              <a:ahLst/>
              <a:cxnLst/>
              <a:rect l="l" t="t" r="r" b="b"/>
              <a:pathLst>
                <a:path w="1269" h="1192" extrusionOk="0">
                  <a:moveTo>
                    <a:pt x="1212" y="1"/>
                  </a:moveTo>
                  <a:cubicBezTo>
                    <a:pt x="1198" y="1"/>
                    <a:pt x="1184" y="6"/>
                    <a:pt x="1174" y="17"/>
                  </a:cubicBezTo>
                  <a:cubicBezTo>
                    <a:pt x="820" y="405"/>
                    <a:pt x="434" y="772"/>
                    <a:pt x="26" y="1104"/>
                  </a:cubicBezTo>
                  <a:cubicBezTo>
                    <a:pt x="4" y="1120"/>
                    <a:pt x="1" y="1152"/>
                    <a:pt x="19" y="1174"/>
                  </a:cubicBezTo>
                  <a:cubicBezTo>
                    <a:pt x="29" y="1188"/>
                    <a:pt x="44" y="1192"/>
                    <a:pt x="58" y="1192"/>
                  </a:cubicBezTo>
                  <a:cubicBezTo>
                    <a:pt x="69" y="1192"/>
                    <a:pt x="81" y="1189"/>
                    <a:pt x="91" y="1183"/>
                  </a:cubicBezTo>
                  <a:cubicBezTo>
                    <a:pt x="504" y="849"/>
                    <a:pt x="893" y="477"/>
                    <a:pt x="1249" y="85"/>
                  </a:cubicBezTo>
                  <a:cubicBezTo>
                    <a:pt x="1268" y="63"/>
                    <a:pt x="1267" y="32"/>
                    <a:pt x="1246" y="13"/>
                  </a:cubicBezTo>
                  <a:cubicBezTo>
                    <a:pt x="1236" y="5"/>
                    <a:pt x="1224" y="1"/>
                    <a:pt x="1212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0"/>
            <p:cNvSpPr/>
            <p:nvPr/>
          </p:nvSpPr>
          <p:spPr>
            <a:xfrm>
              <a:off x="5187642" y="2227382"/>
              <a:ext cx="72635" cy="75473"/>
            </a:xfrm>
            <a:custGeom>
              <a:avLst/>
              <a:gdLst/>
              <a:ahLst/>
              <a:cxnLst/>
              <a:rect l="l" t="t" r="r" b="b"/>
              <a:pathLst>
                <a:path w="846" h="879" extrusionOk="0">
                  <a:moveTo>
                    <a:pt x="790" y="0"/>
                  </a:moveTo>
                  <a:cubicBezTo>
                    <a:pt x="777" y="0"/>
                    <a:pt x="763" y="5"/>
                    <a:pt x="754" y="16"/>
                  </a:cubicBezTo>
                  <a:lnTo>
                    <a:pt x="18" y="793"/>
                  </a:lnTo>
                  <a:cubicBezTo>
                    <a:pt x="1" y="813"/>
                    <a:pt x="1" y="846"/>
                    <a:pt x="20" y="865"/>
                  </a:cubicBezTo>
                  <a:cubicBezTo>
                    <a:pt x="32" y="874"/>
                    <a:pt x="42" y="878"/>
                    <a:pt x="55" y="878"/>
                  </a:cubicBezTo>
                  <a:cubicBezTo>
                    <a:pt x="68" y="878"/>
                    <a:pt x="83" y="872"/>
                    <a:pt x="92" y="864"/>
                  </a:cubicBezTo>
                  <a:lnTo>
                    <a:pt x="827" y="85"/>
                  </a:lnTo>
                  <a:cubicBezTo>
                    <a:pt x="845" y="65"/>
                    <a:pt x="845" y="32"/>
                    <a:pt x="825" y="13"/>
                  </a:cubicBezTo>
                  <a:cubicBezTo>
                    <a:pt x="815" y="5"/>
                    <a:pt x="803" y="0"/>
                    <a:pt x="790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0"/>
            <p:cNvSpPr/>
            <p:nvPr/>
          </p:nvSpPr>
          <p:spPr>
            <a:xfrm>
              <a:off x="4843011" y="3044609"/>
              <a:ext cx="487499" cy="390846"/>
            </a:xfrm>
            <a:custGeom>
              <a:avLst/>
              <a:gdLst/>
              <a:ahLst/>
              <a:cxnLst/>
              <a:rect l="l" t="t" r="r" b="b"/>
              <a:pathLst>
                <a:path w="5678" h="4552" extrusionOk="0">
                  <a:moveTo>
                    <a:pt x="5411" y="111"/>
                  </a:moveTo>
                  <a:cubicBezTo>
                    <a:pt x="5494" y="111"/>
                    <a:pt x="5548" y="115"/>
                    <a:pt x="5565" y="123"/>
                  </a:cubicBezTo>
                  <a:cubicBezTo>
                    <a:pt x="5571" y="144"/>
                    <a:pt x="5490" y="259"/>
                    <a:pt x="5012" y="464"/>
                  </a:cubicBezTo>
                  <a:cubicBezTo>
                    <a:pt x="4874" y="523"/>
                    <a:pt x="4582" y="559"/>
                    <a:pt x="4298" y="595"/>
                  </a:cubicBezTo>
                  <a:cubicBezTo>
                    <a:pt x="3891" y="645"/>
                    <a:pt x="3657" y="677"/>
                    <a:pt x="3595" y="757"/>
                  </a:cubicBezTo>
                  <a:cubicBezTo>
                    <a:pt x="3489" y="888"/>
                    <a:pt x="3347" y="1404"/>
                    <a:pt x="3331" y="1463"/>
                  </a:cubicBezTo>
                  <a:cubicBezTo>
                    <a:pt x="3326" y="1480"/>
                    <a:pt x="3332" y="1500"/>
                    <a:pt x="3346" y="1511"/>
                  </a:cubicBezTo>
                  <a:cubicBezTo>
                    <a:pt x="3355" y="1521"/>
                    <a:pt x="3367" y="1526"/>
                    <a:pt x="3379" y="1526"/>
                  </a:cubicBezTo>
                  <a:cubicBezTo>
                    <a:pt x="3385" y="1526"/>
                    <a:pt x="3390" y="1525"/>
                    <a:pt x="3396" y="1523"/>
                  </a:cubicBezTo>
                  <a:cubicBezTo>
                    <a:pt x="3405" y="1519"/>
                    <a:pt x="4245" y="1246"/>
                    <a:pt x="4466" y="1223"/>
                  </a:cubicBezTo>
                  <a:cubicBezTo>
                    <a:pt x="4487" y="1220"/>
                    <a:pt x="4507" y="1219"/>
                    <a:pt x="4524" y="1219"/>
                  </a:cubicBezTo>
                  <a:cubicBezTo>
                    <a:pt x="4586" y="1219"/>
                    <a:pt x="4618" y="1233"/>
                    <a:pt x="4628" y="1249"/>
                  </a:cubicBezTo>
                  <a:cubicBezTo>
                    <a:pt x="4641" y="1271"/>
                    <a:pt x="4629" y="1327"/>
                    <a:pt x="4560" y="1422"/>
                  </a:cubicBezTo>
                  <a:cubicBezTo>
                    <a:pt x="4416" y="1618"/>
                    <a:pt x="4172" y="1684"/>
                    <a:pt x="3956" y="1730"/>
                  </a:cubicBezTo>
                  <a:cubicBezTo>
                    <a:pt x="3729" y="1780"/>
                    <a:pt x="3251" y="1856"/>
                    <a:pt x="3245" y="1856"/>
                  </a:cubicBezTo>
                  <a:cubicBezTo>
                    <a:pt x="3229" y="1861"/>
                    <a:pt x="3216" y="1870"/>
                    <a:pt x="3209" y="1883"/>
                  </a:cubicBezTo>
                  <a:cubicBezTo>
                    <a:pt x="3105" y="2069"/>
                    <a:pt x="2796" y="2564"/>
                    <a:pt x="2601" y="2623"/>
                  </a:cubicBezTo>
                  <a:cubicBezTo>
                    <a:pt x="2539" y="2646"/>
                    <a:pt x="2472" y="2658"/>
                    <a:pt x="2406" y="2658"/>
                  </a:cubicBezTo>
                  <a:cubicBezTo>
                    <a:pt x="2348" y="2658"/>
                    <a:pt x="2289" y="2649"/>
                    <a:pt x="2233" y="2630"/>
                  </a:cubicBezTo>
                  <a:cubicBezTo>
                    <a:pt x="2228" y="2628"/>
                    <a:pt x="2224" y="2628"/>
                    <a:pt x="2219" y="2628"/>
                  </a:cubicBezTo>
                  <a:cubicBezTo>
                    <a:pt x="2202" y="2628"/>
                    <a:pt x="2186" y="2637"/>
                    <a:pt x="2175" y="2651"/>
                  </a:cubicBezTo>
                  <a:cubicBezTo>
                    <a:pt x="2078" y="2799"/>
                    <a:pt x="1785" y="3200"/>
                    <a:pt x="1590" y="3259"/>
                  </a:cubicBezTo>
                  <a:cubicBezTo>
                    <a:pt x="1480" y="3298"/>
                    <a:pt x="1363" y="3323"/>
                    <a:pt x="1246" y="3333"/>
                  </a:cubicBezTo>
                  <a:cubicBezTo>
                    <a:pt x="1232" y="3333"/>
                    <a:pt x="1222" y="3340"/>
                    <a:pt x="1212" y="3349"/>
                  </a:cubicBezTo>
                  <a:lnTo>
                    <a:pt x="291" y="4390"/>
                  </a:lnTo>
                  <a:lnTo>
                    <a:pt x="106" y="3308"/>
                  </a:lnTo>
                  <a:lnTo>
                    <a:pt x="1113" y="2741"/>
                  </a:lnTo>
                  <a:cubicBezTo>
                    <a:pt x="1120" y="2738"/>
                    <a:pt x="1128" y="2732"/>
                    <a:pt x="1131" y="2724"/>
                  </a:cubicBezTo>
                  <a:cubicBezTo>
                    <a:pt x="1144" y="2704"/>
                    <a:pt x="2327" y="814"/>
                    <a:pt x="2575" y="543"/>
                  </a:cubicBezTo>
                  <a:cubicBezTo>
                    <a:pt x="2792" y="307"/>
                    <a:pt x="4822" y="111"/>
                    <a:pt x="5411" y="111"/>
                  </a:cubicBezTo>
                  <a:close/>
                  <a:moveTo>
                    <a:pt x="5336" y="1"/>
                  </a:moveTo>
                  <a:cubicBezTo>
                    <a:pt x="4594" y="1"/>
                    <a:pt x="2726" y="237"/>
                    <a:pt x="2509" y="474"/>
                  </a:cubicBezTo>
                  <a:cubicBezTo>
                    <a:pt x="2262" y="744"/>
                    <a:pt x="1167" y="2487"/>
                    <a:pt x="1061" y="2658"/>
                  </a:cubicBezTo>
                  <a:lnTo>
                    <a:pt x="30" y="3237"/>
                  </a:lnTo>
                  <a:cubicBezTo>
                    <a:pt x="9" y="3246"/>
                    <a:pt x="0" y="3268"/>
                    <a:pt x="3" y="3289"/>
                  </a:cubicBezTo>
                  <a:lnTo>
                    <a:pt x="212" y="4509"/>
                  </a:lnTo>
                  <a:cubicBezTo>
                    <a:pt x="214" y="4530"/>
                    <a:pt x="229" y="4544"/>
                    <a:pt x="246" y="4550"/>
                  </a:cubicBezTo>
                  <a:cubicBezTo>
                    <a:pt x="251" y="4552"/>
                    <a:pt x="254" y="4552"/>
                    <a:pt x="260" y="4552"/>
                  </a:cubicBezTo>
                  <a:cubicBezTo>
                    <a:pt x="274" y="4552"/>
                    <a:pt x="288" y="4546"/>
                    <a:pt x="298" y="4536"/>
                  </a:cubicBezTo>
                  <a:lnTo>
                    <a:pt x="1276" y="3430"/>
                  </a:lnTo>
                  <a:cubicBezTo>
                    <a:pt x="1394" y="3418"/>
                    <a:pt x="1512" y="3393"/>
                    <a:pt x="1623" y="3355"/>
                  </a:cubicBezTo>
                  <a:cubicBezTo>
                    <a:pt x="1859" y="3284"/>
                    <a:pt x="2161" y="2858"/>
                    <a:pt x="2242" y="2738"/>
                  </a:cubicBezTo>
                  <a:cubicBezTo>
                    <a:pt x="2298" y="2751"/>
                    <a:pt x="2355" y="2759"/>
                    <a:pt x="2412" y="2759"/>
                  </a:cubicBezTo>
                  <a:cubicBezTo>
                    <a:pt x="2489" y="2759"/>
                    <a:pt x="2566" y="2746"/>
                    <a:pt x="2638" y="2718"/>
                  </a:cubicBezTo>
                  <a:cubicBezTo>
                    <a:pt x="2887" y="2643"/>
                    <a:pt x="3214" y="2085"/>
                    <a:pt x="3290" y="1952"/>
                  </a:cubicBezTo>
                  <a:cubicBezTo>
                    <a:pt x="3390" y="1937"/>
                    <a:pt x="3780" y="1874"/>
                    <a:pt x="3981" y="1830"/>
                  </a:cubicBezTo>
                  <a:cubicBezTo>
                    <a:pt x="4231" y="1774"/>
                    <a:pt x="4485" y="1694"/>
                    <a:pt x="4644" y="1483"/>
                  </a:cubicBezTo>
                  <a:cubicBezTo>
                    <a:pt x="4732" y="1363"/>
                    <a:pt x="4759" y="1267"/>
                    <a:pt x="4719" y="1199"/>
                  </a:cubicBezTo>
                  <a:cubicBezTo>
                    <a:pt x="4689" y="1145"/>
                    <a:pt x="4626" y="1118"/>
                    <a:pt x="4530" y="1118"/>
                  </a:cubicBezTo>
                  <a:cubicBezTo>
                    <a:pt x="4508" y="1118"/>
                    <a:pt x="4485" y="1120"/>
                    <a:pt x="4460" y="1122"/>
                  </a:cubicBezTo>
                  <a:cubicBezTo>
                    <a:pt x="4270" y="1142"/>
                    <a:pt x="3686" y="1324"/>
                    <a:pt x="3459" y="1396"/>
                  </a:cubicBezTo>
                  <a:cubicBezTo>
                    <a:pt x="3512" y="1208"/>
                    <a:pt x="3612" y="897"/>
                    <a:pt x="3679" y="816"/>
                  </a:cubicBezTo>
                  <a:cubicBezTo>
                    <a:pt x="3720" y="766"/>
                    <a:pt x="4063" y="722"/>
                    <a:pt x="4315" y="691"/>
                  </a:cubicBezTo>
                  <a:cubicBezTo>
                    <a:pt x="4607" y="655"/>
                    <a:pt x="4908" y="617"/>
                    <a:pt x="5058" y="552"/>
                  </a:cubicBezTo>
                  <a:cubicBezTo>
                    <a:pt x="5452" y="383"/>
                    <a:pt x="5656" y="243"/>
                    <a:pt x="5673" y="135"/>
                  </a:cubicBezTo>
                  <a:cubicBezTo>
                    <a:pt x="5677" y="98"/>
                    <a:pt x="5662" y="61"/>
                    <a:pt x="5630" y="35"/>
                  </a:cubicBezTo>
                  <a:cubicBezTo>
                    <a:pt x="5600" y="11"/>
                    <a:pt x="5494" y="1"/>
                    <a:pt x="5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40"/>
            <p:cNvSpPr/>
            <p:nvPr/>
          </p:nvSpPr>
          <p:spPr>
            <a:xfrm>
              <a:off x="5033700" y="3043064"/>
              <a:ext cx="191033" cy="111364"/>
            </a:xfrm>
            <a:custGeom>
              <a:avLst/>
              <a:gdLst/>
              <a:ahLst/>
              <a:cxnLst/>
              <a:rect l="l" t="t" r="r" b="b"/>
              <a:pathLst>
                <a:path w="2225" h="1297" extrusionOk="0">
                  <a:moveTo>
                    <a:pt x="665" y="0"/>
                  </a:moveTo>
                  <a:cubicBezTo>
                    <a:pt x="480" y="0"/>
                    <a:pt x="314" y="20"/>
                    <a:pt x="240" y="78"/>
                  </a:cubicBezTo>
                  <a:cubicBezTo>
                    <a:pt x="62" y="218"/>
                    <a:pt x="10" y="1034"/>
                    <a:pt x="3" y="1196"/>
                  </a:cubicBezTo>
                  <a:cubicBezTo>
                    <a:pt x="0" y="1224"/>
                    <a:pt x="22" y="1248"/>
                    <a:pt x="50" y="1249"/>
                  </a:cubicBezTo>
                  <a:cubicBezTo>
                    <a:pt x="52" y="1250"/>
                    <a:pt x="54" y="1250"/>
                    <a:pt x="55" y="1250"/>
                  </a:cubicBezTo>
                  <a:cubicBezTo>
                    <a:pt x="81" y="1250"/>
                    <a:pt x="102" y="1229"/>
                    <a:pt x="103" y="1202"/>
                  </a:cubicBezTo>
                  <a:cubicBezTo>
                    <a:pt x="122" y="844"/>
                    <a:pt x="195" y="244"/>
                    <a:pt x="305" y="157"/>
                  </a:cubicBezTo>
                  <a:cubicBezTo>
                    <a:pt x="358" y="116"/>
                    <a:pt x="499" y="100"/>
                    <a:pt x="662" y="100"/>
                  </a:cubicBezTo>
                  <a:cubicBezTo>
                    <a:pt x="940" y="100"/>
                    <a:pt x="1284" y="145"/>
                    <a:pt x="1381" y="184"/>
                  </a:cubicBezTo>
                  <a:cubicBezTo>
                    <a:pt x="1506" y="233"/>
                    <a:pt x="1985" y="903"/>
                    <a:pt x="2059" y="1034"/>
                  </a:cubicBezTo>
                  <a:cubicBezTo>
                    <a:pt x="2097" y="1102"/>
                    <a:pt x="2103" y="1157"/>
                    <a:pt x="2090" y="1176"/>
                  </a:cubicBezTo>
                  <a:cubicBezTo>
                    <a:pt x="2077" y="1196"/>
                    <a:pt x="2040" y="1198"/>
                    <a:pt x="2018" y="1198"/>
                  </a:cubicBezTo>
                  <a:cubicBezTo>
                    <a:pt x="1935" y="1196"/>
                    <a:pt x="1673" y="915"/>
                    <a:pt x="1480" y="653"/>
                  </a:cubicBezTo>
                  <a:cubicBezTo>
                    <a:pt x="1471" y="642"/>
                    <a:pt x="1459" y="635"/>
                    <a:pt x="1447" y="633"/>
                  </a:cubicBezTo>
                  <a:lnTo>
                    <a:pt x="660" y="508"/>
                  </a:lnTo>
                  <a:cubicBezTo>
                    <a:pt x="657" y="507"/>
                    <a:pt x="653" y="507"/>
                    <a:pt x="649" y="507"/>
                  </a:cubicBezTo>
                  <a:cubicBezTo>
                    <a:pt x="632" y="507"/>
                    <a:pt x="617" y="516"/>
                    <a:pt x="609" y="532"/>
                  </a:cubicBezTo>
                  <a:lnTo>
                    <a:pt x="369" y="953"/>
                  </a:lnTo>
                  <a:cubicBezTo>
                    <a:pt x="354" y="977"/>
                    <a:pt x="364" y="1009"/>
                    <a:pt x="388" y="1022"/>
                  </a:cubicBezTo>
                  <a:cubicBezTo>
                    <a:pt x="395" y="1027"/>
                    <a:pt x="403" y="1029"/>
                    <a:pt x="412" y="1029"/>
                  </a:cubicBezTo>
                  <a:cubicBezTo>
                    <a:pt x="429" y="1029"/>
                    <a:pt x="446" y="1019"/>
                    <a:pt x="456" y="1003"/>
                  </a:cubicBezTo>
                  <a:lnTo>
                    <a:pt x="678" y="611"/>
                  </a:lnTo>
                  <a:lnTo>
                    <a:pt x="1411" y="728"/>
                  </a:lnTo>
                  <a:cubicBezTo>
                    <a:pt x="1525" y="880"/>
                    <a:pt x="1850" y="1292"/>
                    <a:pt x="2016" y="1297"/>
                  </a:cubicBezTo>
                  <a:lnTo>
                    <a:pt x="2022" y="1297"/>
                  </a:lnTo>
                  <a:cubicBezTo>
                    <a:pt x="2113" y="1297"/>
                    <a:pt x="2156" y="1258"/>
                    <a:pt x="2177" y="1227"/>
                  </a:cubicBezTo>
                  <a:cubicBezTo>
                    <a:pt x="2224" y="1146"/>
                    <a:pt x="2177" y="1042"/>
                    <a:pt x="2144" y="984"/>
                  </a:cubicBezTo>
                  <a:cubicBezTo>
                    <a:pt x="2105" y="913"/>
                    <a:pt x="1596" y="159"/>
                    <a:pt x="1415" y="90"/>
                  </a:cubicBezTo>
                  <a:cubicBezTo>
                    <a:pt x="1327" y="55"/>
                    <a:pt x="970" y="0"/>
                    <a:pt x="6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5006827" y="3094151"/>
              <a:ext cx="174462" cy="139441"/>
            </a:xfrm>
            <a:custGeom>
              <a:avLst/>
              <a:gdLst/>
              <a:ahLst/>
              <a:cxnLst/>
              <a:rect l="l" t="t" r="r" b="b"/>
              <a:pathLst>
                <a:path w="2032" h="1624" extrusionOk="0">
                  <a:moveTo>
                    <a:pt x="611" y="1"/>
                  </a:moveTo>
                  <a:cubicBezTo>
                    <a:pt x="581" y="1"/>
                    <a:pt x="555" y="4"/>
                    <a:pt x="534" y="12"/>
                  </a:cubicBezTo>
                  <a:cubicBezTo>
                    <a:pt x="332" y="89"/>
                    <a:pt x="1" y="977"/>
                    <a:pt x="1" y="977"/>
                  </a:cubicBezTo>
                  <a:lnTo>
                    <a:pt x="407" y="874"/>
                  </a:lnTo>
                  <a:lnTo>
                    <a:pt x="763" y="542"/>
                  </a:lnTo>
                  <a:lnTo>
                    <a:pt x="1476" y="901"/>
                  </a:lnTo>
                  <a:cubicBezTo>
                    <a:pt x="1476" y="901"/>
                    <a:pt x="1704" y="1558"/>
                    <a:pt x="1858" y="1611"/>
                  </a:cubicBezTo>
                  <a:cubicBezTo>
                    <a:pt x="1882" y="1619"/>
                    <a:pt x="1903" y="1623"/>
                    <a:pt x="1922" y="1623"/>
                  </a:cubicBezTo>
                  <a:cubicBezTo>
                    <a:pt x="2018" y="1623"/>
                    <a:pt x="2032" y="1517"/>
                    <a:pt x="2011" y="1410"/>
                  </a:cubicBezTo>
                  <a:cubicBezTo>
                    <a:pt x="1984" y="1284"/>
                    <a:pt x="1729" y="469"/>
                    <a:pt x="1603" y="369"/>
                  </a:cubicBezTo>
                  <a:cubicBezTo>
                    <a:pt x="1489" y="277"/>
                    <a:pt x="881" y="1"/>
                    <a:pt x="6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5002019" y="3089772"/>
              <a:ext cx="183563" cy="148199"/>
            </a:xfrm>
            <a:custGeom>
              <a:avLst/>
              <a:gdLst/>
              <a:ahLst/>
              <a:cxnLst/>
              <a:rect l="l" t="t" r="r" b="b"/>
              <a:pathLst>
                <a:path w="2138" h="1726" extrusionOk="0">
                  <a:moveTo>
                    <a:pt x="672" y="1"/>
                  </a:moveTo>
                  <a:cubicBezTo>
                    <a:pt x="634" y="1"/>
                    <a:pt x="601" y="5"/>
                    <a:pt x="574" y="16"/>
                  </a:cubicBezTo>
                  <a:cubicBezTo>
                    <a:pt x="360" y="97"/>
                    <a:pt x="67" y="859"/>
                    <a:pt x="11" y="1012"/>
                  </a:cubicBezTo>
                  <a:cubicBezTo>
                    <a:pt x="1" y="1037"/>
                    <a:pt x="14" y="1066"/>
                    <a:pt x="40" y="1077"/>
                  </a:cubicBezTo>
                  <a:cubicBezTo>
                    <a:pt x="46" y="1079"/>
                    <a:pt x="51" y="1080"/>
                    <a:pt x="57" y="1080"/>
                  </a:cubicBezTo>
                  <a:cubicBezTo>
                    <a:pt x="77" y="1080"/>
                    <a:pt x="97" y="1067"/>
                    <a:pt x="104" y="1047"/>
                  </a:cubicBezTo>
                  <a:cubicBezTo>
                    <a:pt x="228" y="711"/>
                    <a:pt x="477" y="162"/>
                    <a:pt x="609" y="112"/>
                  </a:cubicBezTo>
                  <a:cubicBezTo>
                    <a:pt x="626" y="105"/>
                    <a:pt x="647" y="102"/>
                    <a:pt x="673" y="102"/>
                  </a:cubicBezTo>
                  <a:cubicBezTo>
                    <a:pt x="912" y="102"/>
                    <a:pt x="1501" y="358"/>
                    <a:pt x="1628" y="459"/>
                  </a:cubicBezTo>
                  <a:cubicBezTo>
                    <a:pt x="1735" y="543"/>
                    <a:pt x="1989" y="1335"/>
                    <a:pt x="2017" y="1473"/>
                  </a:cubicBezTo>
                  <a:cubicBezTo>
                    <a:pt x="2033" y="1551"/>
                    <a:pt x="2023" y="1603"/>
                    <a:pt x="2004" y="1618"/>
                  </a:cubicBezTo>
                  <a:cubicBezTo>
                    <a:pt x="1997" y="1623"/>
                    <a:pt x="1987" y="1626"/>
                    <a:pt x="1977" y="1626"/>
                  </a:cubicBezTo>
                  <a:cubicBezTo>
                    <a:pt x="1961" y="1626"/>
                    <a:pt x="1942" y="1621"/>
                    <a:pt x="1930" y="1616"/>
                  </a:cubicBezTo>
                  <a:cubicBezTo>
                    <a:pt x="1850" y="1587"/>
                    <a:pt x="1687" y="1240"/>
                    <a:pt x="1581" y="935"/>
                  </a:cubicBezTo>
                  <a:cubicBezTo>
                    <a:pt x="1575" y="924"/>
                    <a:pt x="1566" y="913"/>
                    <a:pt x="1554" y="907"/>
                  </a:cubicBezTo>
                  <a:lnTo>
                    <a:pt x="841" y="549"/>
                  </a:lnTo>
                  <a:cubicBezTo>
                    <a:pt x="834" y="546"/>
                    <a:pt x="825" y="544"/>
                    <a:pt x="817" y="544"/>
                  </a:cubicBezTo>
                  <a:cubicBezTo>
                    <a:pt x="805" y="544"/>
                    <a:pt x="794" y="548"/>
                    <a:pt x="785" y="557"/>
                  </a:cubicBezTo>
                  <a:lnTo>
                    <a:pt x="428" y="888"/>
                  </a:lnTo>
                  <a:cubicBezTo>
                    <a:pt x="409" y="909"/>
                    <a:pt x="409" y="940"/>
                    <a:pt x="427" y="960"/>
                  </a:cubicBezTo>
                  <a:cubicBezTo>
                    <a:pt x="437" y="971"/>
                    <a:pt x="450" y="976"/>
                    <a:pt x="463" y="976"/>
                  </a:cubicBezTo>
                  <a:cubicBezTo>
                    <a:pt x="476" y="976"/>
                    <a:pt x="489" y="971"/>
                    <a:pt x="499" y="962"/>
                  </a:cubicBezTo>
                  <a:lnTo>
                    <a:pt x="829" y="655"/>
                  </a:lnTo>
                  <a:lnTo>
                    <a:pt x="1492" y="987"/>
                  </a:lnTo>
                  <a:cubicBezTo>
                    <a:pt x="1544" y="1136"/>
                    <a:pt x="1738" y="1655"/>
                    <a:pt x="1897" y="1711"/>
                  </a:cubicBezTo>
                  <a:cubicBezTo>
                    <a:pt x="1928" y="1721"/>
                    <a:pt x="1956" y="1725"/>
                    <a:pt x="1978" y="1725"/>
                  </a:cubicBezTo>
                  <a:cubicBezTo>
                    <a:pt x="2020" y="1725"/>
                    <a:pt x="2049" y="1711"/>
                    <a:pt x="2070" y="1691"/>
                  </a:cubicBezTo>
                  <a:cubicBezTo>
                    <a:pt x="2121" y="1647"/>
                    <a:pt x="2138" y="1562"/>
                    <a:pt x="2116" y="1451"/>
                  </a:cubicBezTo>
                  <a:cubicBezTo>
                    <a:pt x="2096" y="1346"/>
                    <a:pt x="1838" y="496"/>
                    <a:pt x="1691" y="378"/>
                  </a:cubicBezTo>
                  <a:cubicBezTo>
                    <a:pt x="1582" y="292"/>
                    <a:pt x="973" y="1"/>
                    <a:pt x="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0"/>
            <p:cNvSpPr/>
            <p:nvPr/>
          </p:nvSpPr>
          <p:spPr>
            <a:xfrm>
              <a:off x="4984847" y="3125405"/>
              <a:ext cx="155059" cy="128708"/>
            </a:xfrm>
            <a:custGeom>
              <a:avLst/>
              <a:gdLst/>
              <a:ahLst/>
              <a:cxnLst/>
              <a:rect l="l" t="t" r="r" b="b"/>
              <a:pathLst>
                <a:path w="1806" h="1499" extrusionOk="0">
                  <a:moveTo>
                    <a:pt x="736" y="1"/>
                  </a:moveTo>
                  <a:cubicBezTo>
                    <a:pt x="727" y="1"/>
                    <a:pt x="720" y="2"/>
                    <a:pt x="714" y="5"/>
                  </a:cubicBezTo>
                  <a:cubicBezTo>
                    <a:pt x="587" y="55"/>
                    <a:pt x="0" y="920"/>
                    <a:pt x="0" y="920"/>
                  </a:cubicBezTo>
                  <a:lnTo>
                    <a:pt x="559" y="1453"/>
                  </a:lnTo>
                  <a:cubicBezTo>
                    <a:pt x="659" y="1225"/>
                    <a:pt x="634" y="716"/>
                    <a:pt x="634" y="716"/>
                  </a:cubicBezTo>
                  <a:lnTo>
                    <a:pt x="634" y="716"/>
                  </a:lnTo>
                  <a:lnTo>
                    <a:pt x="1372" y="870"/>
                  </a:lnTo>
                  <a:cubicBezTo>
                    <a:pt x="1389" y="1013"/>
                    <a:pt x="1399" y="1158"/>
                    <a:pt x="1399" y="1303"/>
                  </a:cubicBezTo>
                  <a:cubicBezTo>
                    <a:pt x="1399" y="1446"/>
                    <a:pt x="1420" y="1498"/>
                    <a:pt x="1461" y="1498"/>
                  </a:cubicBezTo>
                  <a:cubicBezTo>
                    <a:pt x="1484" y="1498"/>
                    <a:pt x="1515" y="1481"/>
                    <a:pt x="1552" y="1453"/>
                  </a:cubicBezTo>
                  <a:cubicBezTo>
                    <a:pt x="1654" y="1378"/>
                    <a:pt x="1806" y="613"/>
                    <a:pt x="1730" y="538"/>
                  </a:cubicBezTo>
                  <a:cubicBezTo>
                    <a:pt x="1659" y="466"/>
                    <a:pt x="917" y="1"/>
                    <a:pt x="7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0"/>
            <p:cNvSpPr/>
            <p:nvPr/>
          </p:nvSpPr>
          <p:spPr>
            <a:xfrm>
              <a:off x="4980125" y="3121112"/>
              <a:ext cx="160382" cy="137208"/>
            </a:xfrm>
            <a:custGeom>
              <a:avLst/>
              <a:gdLst/>
              <a:ahLst/>
              <a:cxnLst/>
              <a:rect l="l" t="t" r="r" b="b"/>
              <a:pathLst>
                <a:path w="1868" h="1598" extrusionOk="0">
                  <a:moveTo>
                    <a:pt x="787" y="0"/>
                  </a:moveTo>
                  <a:cubicBezTo>
                    <a:pt x="774" y="0"/>
                    <a:pt x="762" y="2"/>
                    <a:pt x="752" y="6"/>
                  </a:cubicBezTo>
                  <a:cubicBezTo>
                    <a:pt x="621" y="59"/>
                    <a:pt x="157" y="734"/>
                    <a:pt x="17" y="940"/>
                  </a:cubicBezTo>
                  <a:cubicBezTo>
                    <a:pt x="1" y="964"/>
                    <a:pt x="8" y="995"/>
                    <a:pt x="30" y="1009"/>
                  </a:cubicBezTo>
                  <a:cubicBezTo>
                    <a:pt x="39" y="1016"/>
                    <a:pt x="49" y="1019"/>
                    <a:pt x="59" y="1019"/>
                  </a:cubicBezTo>
                  <a:cubicBezTo>
                    <a:pt x="75" y="1019"/>
                    <a:pt x="90" y="1011"/>
                    <a:pt x="99" y="998"/>
                  </a:cubicBezTo>
                  <a:cubicBezTo>
                    <a:pt x="384" y="579"/>
                    <a:pt x="718" y="130"/>
                    <a:pt x="789" y="100"/>
                  </a:cubicBezTo>
                  <a:cubicBezTo>
                    <a:pt x="792" y="100"/>
                    <a:pt x="795" y="99"/>
                    <a:pt x="799" y="99"/>
                  </a:cubicBezTo>
                  <a:cubicBezTo>
                    <a:pt x="934" y="99"/>
                    <a:pt x="1661" y="531"/>
                    <a:pt x="1750" y="622"/>
                  </a:cubicBezTo>
                  <a:cubicBezTo>
                    <a:pt x="1800" y="707"/>
                    <a:pt x="1660" y="1400"/>
                    <a:pt x="1581" y="1463"/>
                  </a:cubicBezTo>
                  <a:cubicBezTo>
                    <a:pt x="1542" y="1491"/>
                    <a:pt x="1526" y="1496"/>
                    <a:pt x="1526" y="1500"/>
                  </a:cubicBezTo>
                  <a:cubicBezTo>
                    <a:pt x="1520" y="1493"/>
                    <a:pt x="1507" y="1463"/>
                    <a:pt x="1507" y="1351"/>
                  </a:cubicBezTo>
                  <a:cubicBezTo>
                    <a:pt x="1507" y="1206"/>
                    <a:pt x="1498" y="1058"/>
                    <a:pt x="1482" y="912"/>
                  </a:cubicBezTo>
                  <a:cubicBezTo>
                    <a:pt x="1477" y="890"/>
                    <a:pt x="1463" y="872"/>
                    <a:pt x="1441" y="868"/>
                  </a:cubicBezTo>
                  <a:lnTo>
                    <a:pt x="702" y="715"/>
                  </a:lnTo>
                  <a:cubicBezTo>
                    <a:pt x="700" y="714"/>
                    <a:pt x="697" y="714"/>
                    <a:pt x="694" y="714"/>
                  </a:cubicBezTo>
                  <a:cubicBezTo>
                    <a:pt x="682" y="714"/>
                    <a:pt x="669" y="719"/>
                    <a:pt x="660" y="727"/>
                  </a:cubicBezTo>
                  <a:cubicBezTo>
                    <a:pt x="646" y="735"/>
                    <a:pt x="642" y="752"/>
                    <a:pt x="642" y="766"/>
                  </a:cubicBezTo>
                  <a:cubicBezTo>
                    <a:pt x="642" y="772"/>
                    <a:pt x="665" y="1267"/>
                    <a:pt x="570" y="1481"/>
                  </a:cubicBezTo>
                  <a:cubicBezTo>
                    <a:pt x="558" y="1508"/>
                    <a:pt x="570" y="1537"/>
                    <a:pt x="595" y="1547"/>
                  </a:cubicBezTo>
                  <a:cubicBezTo>
                    <a:pt x="602" y="1551"/>
                    <a:pt x="609" y="1552"/>
                    <a:pt x="616" y="1552"/>
                  </a:cubicBezTo>
                  <a:cubicBezTo>
                    <a:pt x="635" y="1552"/>
                    <a:pt x="653" y="1541"/>
                    <a:pt x="661" y="1522"/>
                  </a:cubicBezTo>
                  <a:cubicBezTo>
                    <a:pt x="746" y="1334"/>
                    <a:pt x="748" y="976"/>
                    <a:pt x="745" y="828"/>
                  </a:cubicBezTo>
                  <a:lnTo>
                    <a:pt x="745" y="828"/>
                  </a:lnTo>
                  <a:lnTo>
                    <a:pt x="1383" y="961"/>
                  </a:lnTo>
                  <a:cubicBezTo>
                    <a:pt x="1396" y="1089"/>
                    <a:pt x="1404" y="1222"/>
                    <a:pt x="1404" y="1351"/>
                  </a:cubicBezTo>
                  <a:cubicBezTo>
                    <a:pt x="1404" y="1472"/>
                    <a:pt x="1417" y="1559"/>
                    <a:pt x="1476" y="1589"/>
                  </a:cubicBezTo>
                  <a:cubicBezTo>
                    <a:pt x="1489" y="1595"/>
                    <a:pt x="1504" y="1598"/>
                    <a:pt x="1516" y="1598"/>
                  </a:cubicBezTo>
                  <a:cubicBezTo>
                    <a:pt x="1564" y="1598"/>
                    <a:pt x="1610" y="1565"/>
                    <a:pt x="1641" y="1543"/>
                  </a:cubicBezTo>
                  <a:cubicBezTo>
                    <a:pt x="1744" y="1466"/>
                    <a:pt x="1840" y="993"/>
                    <a:pt x="1858" y="771"/>
                  </a:cubicBezTo>
                  <a:cubicBezTo>
                    <a:pt x="1868" y="617"/>
                    <a:pt x="1846" y="573"/>
                    <a:pt x="1824" y="551"/>
                  </a:cubicBezTo>
                  <a:cubicBezTo>
                    <a:pt x="1768" y="496"/>
                    <a:pt x="1012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40"/>
            <p:cNvSpPr/>
            <p:nvPr/>
          </p:nvSpPr>
          <p:spPr>
            <a:xfrm>
              <a:off x="4285712" y="2877867"/>
              <a:ext cx="609932" cy="936760"/>
            </a:xfrm>
            <a:custGeom>
              <a:avLst/>
              <a:gdLst/>
              <a:ahLst/>
              <a:cxnLst/>
              <a:rect l="l" t="t" r="r" b="b"/>
              <a:pathLst>
                <a:path w="7104" h="10910" extrusionOk="0">
                  <a:moveTo>
                    <a:pt x="1929" y="0"/>
                  </a:moveTo>
                  <a:cubicBezTo>
                    <a:pt x="1929" y="0"/>
                    <a:pt x="66" y="216"/>
                    <a:pt x="34" y="584"/>
                  </a:cubicBezTo>
                  <a:cubicBezTo>
                    <a:pt x="0" y="952"/>
                    <a:pt x="302" y="4774"/>
                    <a:pt x="302" y="6716"/>
                  </a:cubicBezTo>
                  <a:cubicBezTo>
                    <a:pt x="302" y="8660"/>
                    <a:pt x="436" y="10772"/>
                    <a:pt x="905" y="10906"/>
                  </a:cubicBezTo>
                  <a:cubicBezTo>
                    <a:pt x="912" y="10908"/>
                    <a:pt x="921" y="10909"/>
                    <a:pt x="931" y="10909"/>
                  </a:cubicBezTo>
                  <a:cubicBezTo>
                    <a:pt x="1557" y="10909"/>
                    <a:pt x="7103" y="6918"/>
                    <a:pt x="7103" y="6918"/>
                  </a:cubicBezTo>
                  <a:lnTo>
                    <a:pt x="6567" y="5122"/>
                  </a:lnTo>
                  <a:lnTo>
                    <a:pt x="3316" y="6214"/>
                  </a:lnTo>
                  <a:lnTo>
                    <a:pt x="3281" y="2560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0"/>
            <p:cNvSpPr/>
            <p:nvPr/>
          </p:nvSpPr>
          <p:spPr>
            <a:xfrm>
              <a:off x="4291980" y="2873488"/>
              <a:ext cx="616886" cy="945518"/>
            </a:xfrm>
            <a:custGeom>
              <a:avLst/>
              <a:gdLst/>
              <a:ahLst/>
              <a:cxnLst/>
              <a:rect l="l" t="t" r="r" b="b"/>
              <a:pathLst>
                <a:path w="7185" h="11012" extrusionOk="0">
                  <a:moveTo>
                    <a:pt x="1960" y="1"/>
                  </a:moveTo>
                  <a:cubicBezTo>
                    <a:pt x="1958" y="1"/>
                    <a:pt x="1955" y="1"/>
                    <a:pt x="1953" y="1"/>
                  </a:cubicBezTo>
                  <a:cubicBezTo>
                    <a:pt x="1636" y="38"/>
                    <a:pt x="47" y="243"/>
                    <a:pt x="13" y="631"/>
                  </a:cubicBezTo>
                  <a:cubicBezTo>
                    <a:pt x="0" y="785"/>
                    <a:pt x="40" y="1490"/>
                    <a:pt x="97" y="2464"/>
                  </a:cubicBezTo>
                  <a:cubicBezTo>
                    <a:pt x="174" y="3798"/>
                    <a:pt x="282" y="5624"/>
                    <a:pt x="282" y="6769"/>
                  </a:cubicBezTo>
                  <a:cubicBezTo>
                    <a:pt x="282" y="8618"/>
                    <a:pt x="392" y="10855"/>
                    <a:pt x="921" y="11006"/>
                  </a:cubicBezTo>
                  <a:cubicBezTo>
                    <a:pt x="931" y="11009"/>
                    <a:pt x="943" y="11012"/>
                    <a:pt x="964" y="11012"/>
                  </a:cubicBezTo>
                  <a:cubicBezTo>
                    <a:pt x="1101" y="11012"/>
                    <a:pt x="1612" y="10841"/>
                    <a:pt x="4234" y="9053"/>
                  </a:cubicBezTo>
                  <a:cubicBezTo>
                    <a:pt x="5711" y="8051"/>
                    <a:pt x="7145" y="7019"/>
                    <a:pt x="7160" y="7009"/>
                  </a:cubicBezTo>
                  <a:cubicBezTo>
                    <a:pt x="7177" y="6996"/>
                    <a:pt x="7185" y="6974"/>
                    <a:pt x="7179" y="6954"/>
                  </a:cubicBezTo>
                  <a:lnTo>
                    <a:pt x="6642" y="5158"/>
                  </a:lnTo>
                  <a:cubicBezTo>
                    <a:pt x="6638" y="5145"/>
                    <a:pt x="6629" y="5134"/>
                    <a:pt x="6617" y="5128"/>
                  </a:cubicBezTo>
                  <a:cubicBezTo>
                    <a:pt x="6610" y="5124"/>
                    <a:pt x="6602" y="5122"/>
                    <a:pt x="6593" y="5122"/>
                  </a:cubicBezTo>
                  <a:cubicBezTo>
                    <a:pt x="6588" y="5122"/>
                    <a:pt x="6583" y="5123"/>
                    <a:pt x="6577" y="5124"/>
                  </a:cubicBezTo>
                  <a:lnTo>
                    <a:pt x="3393" y="6194"/>
                  </a:lnTo>
                  <a:lnTo>
                    <a:pt x="3360" y="2611"/>
                  </a:lnTo>
                  <a:cubicBezTo>
                    <a:pt x="3360" y="2583"/>
                    <a:pt x="3338" y="2561"/>
                    <a:pt x="3310" y="2561"/>
                  </a:cubicBezTo>
                  <a:cubicBezTo>
                    <a:pt x="3282" y="2564"/>
                    <a:pt x="3260" y="2586"/>
                    <a:pt x="3260" y="2613"/>
                  </a:cubicBezTo>
                  <a:lnTo>
                    <a:pt x="3295" y="6266"/>
                  </a:lnTo>
                  <a:cubicBezTo>
                    <a:pt x="3295" y="6282"/>
                    <a:pt x="3303" y="6297"/>
                    <a:pt x="3316" y="6307"/>
                  </a:cubicBezTo>
                  <a:cubicBezTo>
                    <a:pt x="3326" y="6314"/>
                    <a:pt x="3337" y="6317"/>
                    <a:pt x="3348" y="6317"/>
                  </a:cubicBezTo>
                  <a:cubicBezTo>
                    <a:pt x="3352" y="6317"/>
                    <a:pt x="3357" y="6316"/>
                    <a:pt x="3362" y="6315"/>
                  </a:cubicBezTo>
                  <a:lnTo>
                    <a:pt x="6564" y="5239"/>
                  </a:lnTo>
                  <a:lnTo>
                    <a:pt x="7075" y="6950"/>
                  </a:lnTo>
                  <a:cubicBezTo>
                    <a:pt x="4823" y="8569"/>
                    <a:pt x="1404" y="10911"/>
                    <a:pt x="971" y="10911"/>
                  </a:cubicBezTo>
                  <a:cubicBezTo>
                    <a:pt x="963" y="10911"/>
                    <a:pt x="955" y="10910"/>
                    <a:pt x="949" y="10909"/>
                  </a:cubicBezTo>
                  <a:cubicBezTo>
                    <a:pt x="593" y="10808"/>
                    <a:pt x="382" y="9261"/>
                    <a:pt x="382" y="6767"/>
                  </a:cubicBezTo>
                  <a:cubicBezTo>
                    <a:pt x="382" y="5618"/>
                    <a:pt x="274" y="3790"/>
                    <a:pt x="198" y="2457"/>
                  </a:cubicBezTo>
                  <a:cubicBezTo>
                    <a:pt x="142" y="1522"/>
                    <a:pt x="99" y="785"/>
                    <a:pt x="112" y="638"/>
                  </a:cubicBezTo>
                  <a:cubicBezTo>
                    <a:pt x="133" y="414"/>
                    <a:pt x="1207" y="189"/>
                    <a:pt x="1963" y="100"/>
                  </a:cubicBezTo>
                  <a:cubicBezTo>
                    <a:pt x="1991" y="99"/>
                    <a:pt x="2012" y="74"/>
                    <a:pt x="2007" y="46"/>
                  </a:cubicBezTo>
                  <a:cubicBezTo>
                    <a:pt x="2006" y="20"/>
                    <a:pt x="1985" y="1"/>
                    <a:pt x="1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0"/>
            <p:cNvSpPr/>
            <p:nvPr/>
          </p:nvSpPr>
          <p:spPr>
            <a:xfrm>
              <a:off x="4392004" y="3151077"/>
              <a:ext cx="189917" cy="363971"/>
            </a:xfrm>
            <a:custGeom>
              <a:avLst/>
              <a:gdLst/>
              <a:ahLst/>
              <a:cxnLst/>
              <a:rect l="l" t="t" r="r" b="b"/>
              <a:pathLst>
                <a:path w="2212" h="4239" extrusionOk="0">
                  <a:moveTo>
                    <a:pt x="2211" y="0"/>
                  </a:moveTo>
                  <a:lnTo>
                    <a:pt x="1" y="4239"/>
                  </a:lnTo>
                  <a:cubicBezTo>
                    <a:pt x="405" y="3804"/>
                    <a:pt x="2180" y="3032"/>
                    <a:pt x="2180" y="3032"/>
                  </a:cubicBezTo>
                  <a:lnTo>
                    <a:pt x="2211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40"/>
            <p:cNvSpPr/>
            <p:nvPr/>
          </p:nvSpPr>
          <p:spPr>
            <a:xfrm>
              <a:off x="4387367" y="3146784"/>
              <a:ext cx="198846" cy="372729"/>
            </a:xfrm>
            <a:custGeom>
              <a:avLst/>
              <a:gdLst/>
              <a:ahLst/>
              <a:cxnLst/>
              <a:rect l="l" t="t" r="r" b="b"/>
              <a:pathLst>
                <a:path w="2316" h="4341" extrusionOk="0">
                  <a:moveTo>
                    <a:pt x="2265" y="0"/>
                  </a:moveTo>
                  <a:cubicBezTo>
                    <a:pt x="2237" y="0"/>
                    <a:pt x="2215" y="22"/>
                    <a:pt x="2215" y="49"/>
                  </a:cubicBezTo>
                  <a:lnTo>
                    <a:pt x="2184" y="3051"/>
                  </a:lnTo>
                  <a:cubicBezTo>
                    <a:pt x="1941" y="3157"/>
                    <a:pt x="400" y="3842"/>
                    <a:pt x="18" y="4255"/>
                  </a:cubicBezTo>
                  <a:cubicBezTo>
                    <a:pt x="0" y="4277"/>
                    <a:pt x="2" y="4309"/>
                    <a:pt x="22" y="4327"/>
                  </a:cubicBezTo>
                  <a:cubicBezTo>
                    <a:pt x="33" y="4336"/>
                    <a:pt x="44" y="4340"/>
                    <a:pt x="56" y="4340"/>
                  </a:cubicBezTo>
                  <a:cubicBezTo>
                    <a:pt x="70" y="4340"/>
                    <a:pt x="83" y="4334"/>
                    <a:pt x="93" y="4323"/>
                  </a:cubicBezTo>
                  <a:cubicBezTo>
                    <a:pt x="484" y="3901"/>
                    <a:pt x="2236" y="3136"/>
                    <a:pt x="2255" y="3129"/>
                  </a:cubicBezTo>
                  <a:cubicBezTo>
                    <a:pt x="2271" y="3120"/>
                    <a:pt x="2285" y="3104"/>
                    <a:pt x="2285" y="3083"/>
                  </a:cubicBezTo>
                  <a:lnTo>
                    <a:pt x="2316" y="52"/>
                  </a:lnTo>
                  <a:cubicBezTo>
                    <a:pt x="2316" y="22"/>
                    <a:pt x="2293" y="0"/>
                    <a:pt x="22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40"/>
            <p:cNvSpPr/>
            <p:nvPr/>
          </p:nvSpPr>
          <p:spPr>
            <a:xfrm>
              <a:off x="4574364" y="3322371"/>
              <a:ext cx="277835" cy="93504"/>
            </a:xfrm>
            <a:custGeom>
              <a:avLst/>
              <a:gdLst/>
              <a:ahLst/>
              <a:cxnLst/>
              <a:rect l="l" t="t" r="r" b="b"/>
              <a:pathLst>
                <a:path w="3236" h="1089" extrusionOk="0">
                  <a:moveTo>
                    <a:pt x="3180" y="1"/>
                  </a:moveTo>
                  <a:cubicBezTo>
                    <a:pt x="3175" y="1"/>
                    <a:pt x="3170" y="2"/>
                    <a:pt x="3165" y="4"/>
                  </a:cubicBezTo>
                  <a:lnTo>
                    <a:pt x="43" y="991"/>
                  </a:lnTo>
                  <a:cubicBezTo>
                    <a:pt x="15" y="998"/>
                    <a:pt x="0" y="1028"/>
                    <a:pt x="11" y="1053"/>
                  </a:cubicBezTo>
                  <a:cubicBezTo>
                    <a:pt x="18" y="1075"/>
                    <a:pt x="36" y="1088"/>
                    <a:pt x="58" y="1088"/>
                  </a:cubicBezTo>
                  <a:cubicBezTo>
                    <a:pt x="64" y="1088"/>
                    <a:pt x="70" y="1087"/>
                    <a:pt x="73" y="1087"/>
                  </a:cubicBezTo>
                  <a:lnTo>
                    <a:pt x="3193" y="99"/>
                  </a:lnTo>
                  <a:cubicBezTo>
                    <a:pt x="3221" y="92"/>
                    <a:pt x="3235" y="63"/>
                    <a:pt x="3226" y="36"/>
                  </a:cubicBezTo>
                  <a:cubicBezTo>
                    <a:pt x="3221" y="14"/>
                    <a:pt x="3201" y="1"/>
                    <a:pt x="31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0"/>
            <p:cNvSpPr/>
            <p:nvPr/>
          </p:nvSpPr>
          <p:spPr>
            <a:xfrm>
              <a:off x="5197687" y="2930929"/>
              <a:ext cx="330809" cy="459794"/>
            </a:xfrm>
            <a:custGeom>
              <a:avLst/>
              <a:gdLst/>
              <a:ahLst/>
              <a:cxnLst/>
              <a:rect l="l" t="t" r="r" b="b"/>
              <a:pathLst>
                <a:path w="3853" h="5355" extrusionOk="0">
                  <a:moveTo>
                    <a:pt x="1786" y="99"/>
                  </a:moveTo>
                  <a:cubicBezTo>
                    <a:pt x="1811" y="99"/>
                    <a:pt x="1836" y="103"/>
                    <a:pt x="1861" y="109"/>
                  </a:cubicBezTo>
                  <a:lnTo>
                    <a:pt x="3595" y="722"/>
                  </a:lnTo>
                  <a:cubicBezTo>
                    <a:pt x="3652" y="741"/>
                    <a:pt x="3698" y="784"/>
                    <a:pt x="3724" y="837"/>
                  </a:cubicBezTo>
                  <a:cubicBezTo>
                    <a:pt x="3749" y="890"/>
                    <a:pt x="3754" y="952"/>
                    <a:pt x="3733" y="1008"/>
                  </a:cubicBezTo>
                  <a:lnTo>
                    <a:pt x="2287" y="5101"/>
                  </a:lnTo>
                  <a:cubicBezTo>
                    <a:pt x="2267" y="5157"/>
                    <a:pt x="2224" y="5204"/>
                    <a:pt x="2171" y="5229"/>
                  </a:cubicBezTo>
                  <a:cubicBezTo>
                    <a:pt x="2141" y="5244"/>
                    <a:pt x="2109" y="5251"/>
                    <a:pt x="2076" y="5251"/>
                  </a:cubicBezTo>
                  <a:cubicBezTo>
                    <a:pt x="2051" y="5251"/>
                    <a:pt x="2025" y="5247"/>
                    <a:pt x="2000" y="5238"/>
                  </a:cubicBezTo>
                  <a:lnTo>
                    <a:pt x="267" y="4626"/>
                  </a:lnTo>
                  <a:cubicBezTo>
                    <a:pt x="209" y="4607"/>
                    <a:pt x="162" y="4564"/>
                    <a:pt x="137" y="4511"/>
                  </a:cubicBezTo>
                  <a:cubicBezTo>
                    <a:pt x="112" y="4457"/>
                    <a:pt x="108" y="4396"/>
                    <a:pt x="128" y="4339"/>
                  </a:cubicBezTo>
                  <a:lnTo>
                    <a:pt x="1574" y="248"/>
                  </a:lnTo>
                  <a:cubicBezTo>
                    <a:pt x="1605" y="156"/>
                    <a:pt x="1693" y="99"/>
                    <a:pt x="1786" y="99"/>
                  </a:cubicBezTo>
                  <a:close/>
                  <a:moveTo>
                    <a:pt x="1784" y="0"/>
                  </a:moveTo>
                  <a:cubicBezTo>
                    <a:pt x="1736" y="0"/>
                    <a:pt x="1687" y="11"/>
                    <a:pt x="1642" y="32"/>
                  </a:cubicBezTo>
                  <a:cubicBezTo>
                    <a:pt x="1565" y="71"/>
                    <a:pt x="1506" y="136"/>
                    <a:pt x="1477" y="218"/>
                  </a:cubicBezTo>
                  <a:lnTo>
                    <a:pt x="31" y="4311"/>
                  </a:lnTo>
                  <a:cubicBezTo>
                    <a:pt x="0" y="4392"/>
                    <a:pt x="6" y="4480"/>
                    <a:pt x="43" y="4558"/>
                  </a:cubicBezTo>
                  <a:cubicBezTo>
                    <a:pt x="83" y="4636"/>
                    <a:pt x="146" y="4695"/>
                    <a:pt x="230" y="4725"/>
                  </a:cubicBezTo>
                  <a:lnTo>
                    <a:pt x="1963" y="5336"/>
                  </a:lnTo>
                  <a:cubicBezTo>
                    <a:pt x="1999" y="5350"/>
                    <a:pt x="2035" y="5354"/>
                    <a:pt x="2072" y="5354"/>
                  </a:cubicBezTo>
                  <a:cubicBezTo>
                    <a:pt x="2119" y="5354"/>
                    <a:pt x="2168" y="5344"/>
                    <a:pt x="2212" y="5323"/>
                  </a:cubicBezTo>
                  <a:cubicBezTo>
                    <a:pt x="2289" y="5285"/>
                    <a:pt x="2348" y="5220"/>
                    <a:pt x="2377" y="5137"/>
                  </a:cubicBezTo>
                  <a:lnTo>
                    <a:pt x="3823" y="1046"/>
                  </a:lnTo>
                  <a:cubicBezTo>
                    <a:pt x="3852" y="965"/>
                    <a:pt x="3848" y="877"/>
                    <a:pt x="3811" y="797"/>
                  </a:cubicBezTo>
                  <a:cubicBezTo>
                    <a:pt x="3771" y="719"/>
                    <a:pt x="3708" y="660"/>
                    <a:pt x="3624" y="631"/>
                  </a:cubicBezTo>
                  <a:lnTo>
                    <a:pt x="1891" y="19"/>
                  </a:lnTo>
                  <a:cubicBezTo>
                    <a:pt x="1856" y="6"/>
                    <a:pt x="1820" y="0"/>
                    <a:pt x="1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40"/>
            <p:cNvSpPr/>
            <p:nvPr/>
          </p:nvSpPr>
          <p:spPr>
            <a:xfrm>
              <a:off x="5356094" y="2963814"/>
              <a:ext cx="29449" cy="29451"/>
            </a:xfrm>
            <a:custGeom>
              <a:avLst/>
              <a:gdLst/>
              <a:ahLst/>
              <a:cxnLst/>
              <a:rect l="l" t="t" r="r" b="b"/>
              <a:pathLst>
                <a:path w="343" h="343" extrusionOk="0">
                  <a:moveTo>
                    <a:pt x="171" y="99"/>
                  </a:moveTo>
                  <a:cubicBezTo>
                    <a:pt x="210" y="99"/>
                    <a:pt x="242" y="133"/>
                    <a:pt x="243" y="171"/>
                  </a:cubicBezTo>
                  <a:cubicBezTo>
                    <a:pt x="243" y="211"/>
                    <a:pt x="212" y="243"/>
                    <a:pt x="171" y="243"/>
                  </a:cubicBezTo>
                  <a:cubicBezTo>
                    <a:pt x="131" y="243"/>
                    <a:pt x="99" y="209"/>
                    <a:pt x="99" y="171"/>
                  </a:cubicBezTo>
                  <a:cubicBezTo>
                    <a:pt x="99" y="130"/>
                    <a:pt x="133" y="99"/>
                    <a:pt x="171" y="99"/>
                  </a:cubicBezTo>
                  <a:close/>
                  <a:moveTo>
                    <a:pt x="171" y="0"/>
                  </a:moveTo>
                  <a:cubicBezTo>
                    <a:pt x="77" y="0"/>
                    <a:pt x="0" y="77"/>
                    <a:pt x="0" y="171"/>
                  </a:cubicBezTo>
                  <a:cubicBezTo>
                    <a:pt x="0" y="265"/>
                    <a:pt x="77" y="342"/>
                    <a:pt x="171" y="342"/>
                  </a:cubicBezTo>
                  <a:cubicBezTo>
                    <a:pt x="266" y="342"/>
                    <a:pt x="342" y="265"/>
                    <a:pt x="342" y="171"/>
                  </a:cubicBezTo>
                  <a:cubicBezTo>
                    <a:pt x="342" y="77"/>
                    <a:pt x="266" y="0"/>
                    <a:pt x="1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0"/>
            <p:cNvSpPr/>
            <p:nvPr/>
          </p:nvSpPr>
          <p:spPr>
            <a:xfrm>
              <a:off x="5212369" y="3477093"/>
              <a:ext cx="129216" cy="109045"/>
            </a:xfrm>
            <a:custGeom>
              <a:avLst/>
              <a:gdLst/>
              <a:ahLst/>
              <a:cxnLst/>
              <a:rect l="l" t="t" r="r" b="b"/>
              <a:pathLst>
                <a:path w="1505" h="1270" extrusionOk="0">
                  <a:moveTo>
                    <a:pt x="845" y="135"/>
                  </a:moveTo>
                  <a:lnTo>
                    <a:pt x="1366" y="810"/>
                  </a:lnTo>
                  <a:lnTo>
                    <a:pt x="171" y="1136"/>
                  </a:lnTo>
                  <a:lnTo>
                    <a:pt x="845" y="135"/>
                  </a:lnTo>
                  <a:close/>
                  <a:moveTo>
                    <a:pt x="845" y="1"/>
                  </a:moveTo>
                  <a:cubicBezTo>
                    <a:pt x="844" y="1"/>
                    <a:pt x="843" y="1"/>
                    <a:pt x="842" y="1"/>
                  </a:cubicBezTo>
                  <a:cubicBezTo>
                    <a:pt x="825" y="1"/>
                    <a:pt x="811" y="10"/>
                    <a:pt x="800" y="23"/>
                  </a:cubicBezTo>
                  <a:lnTo>
                    <a:pt x="12" y="1193"/>
                  </a:lnTo>
                  <a:cubicBezTo>
                    <a:pt x="0" y="1210"/>
                    <a:pt x="0" y="1233"/>
                    <a:pt x="12" y="1251"/>
                  </a:cubicBezTo>
                  <a:cubicBezTo>
                    <a:pt x="22" y="1263"/>
                    <a:pt x="37" y="1270"/>
                    <a:pt x="53" y="1270"/>
                  </a:cubicBezTo>
                  <a:lnTo>
                    <a:pt x="63" y="1270"/>
                  </a:lnTo>
                  <a:lnTo>
                    <a:pt x="1463" y="890"/>
                  </a:lnTo>
                  <a:cubicBezTo>
                    <a:pt x="1481" y="884"/>
                    <a:pt x="1493" y="872"/>
                    <a:pt x="1499" y="856"/>
                  </a:cubicBezTo>
                  <a:cubicBezTo>
                    <a:pt x="1505" y="841"/>
                    <a:pt x="1503" y="823"/>
                    <a:pt x="1491" y="810"/>
                  </a:cubicBezTo>
                  <a:lnTo>
                    <a:pt x="881" y="22"/>
                  </a:lnTo>
                  <a:cubicBezTo>
                    <a:pt x="873" y="9"/>
                    <a:pt x="860" y="1"/>
                    <a:pt x="8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0"/>
            <p:cNvSpPr/>
            <p:nvPr/>
          </p:nvSpPr>
          <p:spPr>
            <a:xfrm>
              <a:off x="5214515" y="3066676"/>
              <a:ext cx="275259" cy="572274"/>
            </a:xfrm>
            <a:custGeom>
              <a:avLst/>
              <a:gdLst/>
              <a:ahLst/>
              <a:cxnLst/>
              <a:rect l="l" t="t" r="r" b="b"/>
              <a:pathLst>
                <a:path w="3206" h="6665" extrusionOk="0">
                  <a:moveTo>
                    <a:pt x="2224" y="0"/>
                  </a:moveTo>
                  <a:cubicBezTo>
                    <a:pt x="2139" y="0"/>
                    <a:pt x="2071" y="174"/>
                    <a:pt x="2085" y="307"/>
                  </a:cubicBezTo>
                  <a:cubicBezTo>
                    <a:pt x="2108" y="512"/>
                    <a:pt x="2220" y="852"/>
                    <a:pt x="2286" y="1170"/>
                  </a:cubicBezTo>
                  <a:cubicBezTo>
                    <a:pt x="2324" y="1347"/>
                    <a:pt x="2486" y="1875"/>
                    <a:pt x="2486" y="1875"/>
                  </a:cubicBezTo>
                  <a:cubicBezTo>
                    <a:pt x="2486" y="1875"/>
                    <a:pt x="1783" y="1117"/>
                    <a:pt x="1550" y="861"/>
                  </a:cubicBezTo>
                  <a:cubicBezTo>
                    <a:pt x="1381" y="676"/>
                    <a:pt x="1203" y="504"/>
                    <a:pt x="1108" y="504"/>
                  </a:cubicBezTo>
                  <a:cubicBezTo>
                    <a:pt x="1073" y="504"/>
                    <a:pt x="1050" y="527"/>
                    <a:pt x="1042" y="581"/>
                  </a:cubicBezTo>
                  <a:cubicBezTo>
                    <a:pt x="1016" y="784"/>
                    <a:pt x="1244" y="1116"/>
                    <a:pt x="1374" y="1243"/>
                  </a:cubicBezTo>
                  <a:cubicBezTo>
                    <a:pt x="1503" y="1369"/>
                    <a:pt x="1971" y="2061"/>
                    <a:pt x="1971" y="2061"/>
                  </a:cubicBezTo>
                  <a:lnTo>
                    <a:pt x="2162" y="2591"/>
                  </a:lnTo>
                  <a:cubicBezTo>
                    <a:pt x="2162" y="2591"/>
                    <a:pt x="1645" y="2103"/>
                    <a:pt x="1440" y="1875"/>
                  </a:cubicBezTo>
                  <a:cubicBezTo>
                    <a:pt x="1248" y="1660"/>
                    <a:pt x="862" y="1268"/>
                    <a:pt x="712" y="1268"/>
                  </a:cubicBezTo>
                  <a:cubicBezTo>
                    <a:pt x="702" y="1268"/>
                    <a:pt x="694" y="1269"/>
                    <a:pt x="687" y="1272"/>
                  </a:cubicBezTo>
                  <a:cubicBezTo>
                    <a:pt x="560" y="1325"/>
                    <a:pt x="585" y="1526"/>
                    <a:pt x="687" y="1654"/>
                  </a:cubicBezTo>
                  <a:cubicBezTo>
                    <a:pt x="789" y="1781"/>
                    <a:pt x="1107" y="2099"/>
                    <a:pt x="1209" y="2252"/>
                  </a:cubicBezTo>
                  <a:cubicBezTo>
                    <a:pt x="1310" y="2405"/>
                    <a:pt x="1811" y="2951"/>
                    <a:pt x="1811" y="2951"/>
                  </a:cubicBezTo>
                  <a:cubicBezTo>
                    <a:pt x="1811" y="2951"/>
                    <a:pt x="1509" y="2849"/>
                    <a:pt x="1175" y="2749"/>
                  </a:cubicBezTo>
                  <a:cubicBezTo>
                    <a:pt x="840" y="2649"/>
                    <a:pt x="259" y="2447"/>
                    <a:pt x="183" y="2369"/>
                  </a:cubicBezTo>
                  <a:cubicBezTo>
                    <a:pt x="162" y="2348"/>
                    <a:pt x="139" y="2338"/>
                    <a:pt x="116" y="2338"/>
                  </a:cubicBezTo>
                  <a:cubicBezTo>
                    <a:pt x="53" y="2338"/>
                    <a:pt x="0" y="2416"/>
                    <a:pt x="55" y="2547"/>
                  </a:cubicBezTo>
                  <a:cubicBezTo>
                    <a:pt x="128" y="2725"/>
                    <a:pt x="283" y="2700"/>
                    <a:pt x="538" y="2827"/>
                  </a:cubicBezTo>
                  <a:cubicBezTo>
                    <a:pt x="713" y="2917"/>
                    <a:pt x="884" y="3017"/>
                    <a:pt x="1046" y="3129"/>
                  </a:cubicBezTo>
                  <a:cubicBezTo>
                    <a:pt x="1046" y="3129"/>
                    <a:pt x="444" y="3632"/>
                    <a:pt x="317" y="4043"/>
                  </a:cubicBezTo>
                  <a:cubicBezTo>
                    <a:pt x="192" y="4454"/>
                    <a:pt x="622" y="4927"/>
                    <a:pt x="700" y="5310"/>
                  </a:cubicBezTo>
                  <a:cubicBezTo>
                    <a:pt x="775" y="5692"/>
                    <a:pt x="1378" y="6665"/>
                    <a:pt x="1378" y="6665"/>
                  </a:cubicBezTo>
                  <a:lnTo>
                    <a:pt x="2081" y="5251"/>
                  </a:lnTo>
                  <a:lnTo>
                    <a:pt x="1284" y="4131"/>
                  </a:lnTo>
                  <a:cubicBezTo>
                    <a:pt x="1284" y="4131"/>
                    <a:pt x="3102" y="2523"/>
                    <a:pt x="3154" y="2265"/>
                  </a:cubicBezTo>
                  <a:cubicBezTo>
                    <a:pt x="3206" y="2008"/>
                    <a:pt x="2780" y="1366"/>
                    <a:pt x="2365" y="180"/>
                  </a:cubicBezTo>
                  <a:cubicBezTo>
                    <a:pt x="2320" y="50"/>
                    <a:pt x="2270" y="0"/>
                    <a:pt x="22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0"/>
            <p:cNvSpPr/>
            <p:nvPr/>
          </p:nvSpPr>
          <p:spPr>
            <a:xfrm>
              <a:off x="5210566" y="3062039"/>
              <a:ext cx="281527" cy="580860"/>
            </a:xfrm>
            <a:custGeom>
              <a:avLst/>
              <a:gdLst/>
              <a:ahLst/>
              <a:cxnLst/>
              <a:rect l="l" t="t" r="r" b="b"/>
              <a:pathLst>
                <a:path w="3279" h="6765" extrusionOk="0">
                  <a:moveTo>
                    <a:pt x="2268" y="106"/>
                  </a:moveTo>
                  <a:cubicBezTo>
                    <a:pt x="2288" y="106"/>
                    <a:pt x="2325" y="143"/>
                    <a:pt x="2363" y="252"/>
                  </a:cubicBezTo>
                  <a:cubicBezTo>
                    <a:pt x="2551" y="791"/>
                    <a:pt x="2739" y="1211"/>
                    <a:pt x="2890" y="1549"/>
                  </a:cubicBezTo>
                  <a:cubicBezTo>
                    <a:pt x="3056" y="1919"/>
                    <a:pt x="3176" y="2187"/>
                    <a:pt x="3150" y="2312"/>
                  </a:cubicBezTo>
                  <a:cubicBezTo>
                    <a:pt x="3114" y="2486"/>
                    <a:pt x="1994" y="3532"/>
                    <a:pt x="1297" y="4150"/>
                  </a:cubicBezTo>
                  <a:cubicBezTo>
                    <a:pt x="1278" y="4166"/>
                    <a:pt x="1275" y="4195"/>
                    <a:pt x="1290" y="4216"/>
                  </a:cubicBezTo>
                  <a:lnTo>
                    <a:pt x="2071" y="5308"/>
                  </a:lnTo>
                  <a:lnTo>
                    <a:pt x="1420" y="6612"/>
                  </a:lnTo>
                  <a:cubicBezTo>
                    <a:pt x="1277" y="6375"/>
                    <a:pt x="857" y="5660"/>
                    <a:pt x="796" y="5352"/>
                  </a:cubicBezTo>
                  <a:cubicBezTo>
                    <a:pt x="767" y="5204"/>
                    <a:pt x="689" y="5049"/>
                    <a:pt x="606" y="4885"/>
                  </a:cubicBezTo>
                  <a:cubicBezTo>
                    <a:pt x="474" y="4621"/>
                    <a:pt x="336" y="4349"/>
                    <a:pt x="410" y="4109"/>
                  </a:cubicBezTo>
                  <a:cubicBezTo>
                    <a:pt x="531" y="3717"/>
                    <a:pt x="1118" y="3224"/>
                    <a:pt x="1123" y="3220"/>
                  </a:cubicBezTo>
                  <a:cubicBezTo>
                    <a:pt x="1137" y="3211"/>
                    <a:pt x="1143" y="3196"/>
                    <a:pt x="1143" y="3179"/>
                  </a:cubicBezTo>
                  <a:cubicBezTo>
                    <a:pt x="1140" y="3164"/>
                    <a:pt x="1132" y="3149"/>
                    <a:pt x="1120" y="3140"/>
                  </a:cubicBezTo>
                  <a:cubicBezTo>
                    <a:pt x="955" y="3028"/>
                    <a:pt x="783" y="2925"/>
                    <a:pt x="606" y="2835"/>
                  </a:cubicBezTo>
                  <a:cubicBezTo>
                    <a:pt x="518" y="2791"/>
                    <a:pt x="438" y="2763"/>
                    <a:pt x="376" y="2741"/>
                  </a:cubicBezTo>
                  <a:cubicBezTo>
                    <a:pt x="254" y="2698"/>
                    <a:pt x="188" y="2676"/>
                    <a:pt x="148" y="2579"/>
                  </a:cubicBezTo>
                  <a:cubicBezTo>
                    <a:pt x="117" y="2499"/>
                    <a:pt x="132" y="2455"/>
                    <a:pt x="149" y="2442"/>
                  </a:cubicBezTo>
                  <a:cubicBezTo>
                    <a:pt x="154" y="2440"/>
                    <a:pt x="158" y="2439"/>
                    <a:pt x="163" y="2439"/>
                  </a:cubicBezTo>
                  <a:cubicBezTo>
                    <a:pt x="173" y="2439"/>
                    <a:pt x="183" y="2445"/>
                    <a:pt x="193" y="2458"/>
                  </a:cubicBezTo>
                  <a:cubicBezTo>
                    <a:pt x="295" y="2566"/>
                    <a:pt x="1020" y="2797"/>
                    <a:pt x="1209" y="2854"/>
                  </a:cubicBezTo>
                  <a:cubicBezTo>
                    <a:pt x="1540" y="2955"/>
                    <a:pt x="1840" y="3053"/>
                    <a:pt x="1844" y="3055"/>
                  </a:cubicBezTo>
                  <a:cubicBezTo>
                    <a:pt x="1849" y="3057"/>
                    <a:pt x="1855" y="3057"/>
                    <a:pt x="1860" y="3057"/>
                  </a:cubicBezTo>
                  <a:cubicBezTo>
                    <a:pt x="1877" y="3057"/>
                    <a:pt x="1893" y="3049"/>
                    <a:pt x="1903" y="3036"/>
                  </a:cubicBezTo>
                  <a:cubicBezTo>
                    <a:pt x="1916" y="3016"/>
                    <a:pt x="1912" y="2991"/>
                    <a:pt x="1897" y="2974"/>
                  </a:cubicBezTo>
                  <a:cubicBezTo>
                    <a:pt x="1891" y="2969"/>
                    <a:pt x="1396" y="2428"/>
                    <a:pt x="1299" y="2281"/>
                  </a:cubicBezTo>
                  <a:cubicBezTo>
                    <a:pt x="1235" y="2185"/>
                    <a:pt x="1094" y="2034"/>
                    <a:pt x="970" y="1898"/>
                  </a:cubicBezTo>
                  <a:cubicBezTo>
                    <a:pt x="889" y="1812"/>
                    <a:pt x="814" y="1728"/>
                    <a:pt x="776" y="1680"/>
                  </a:cubicBezTo>
                  <a:cubicBezTo>
                    <a:pt x="717" y="1606"/>
                    <a:pt x="689" y="1504"/>
                    <a:pt x="705" y="1437"/>
                  </a:cubicBezTo>
                  <a:cubicBezTo>
                    <a:pt x="712" y="1407"/>
                    <a:pt x="730" y="1387"/>
                    <a:pt x="755" y="1375"/>
                  </a:cubicBezTo>
                  <a:cubicBezTo>
                    <a:pt x="758" y="1374"/>
                    <a:pt x="761" y="1373"/>
                    <a:pt x="765" y="1373"/>
                  </a:cubicBezTo>
                  <a:cubicBezTo>
                    <a:pt x="843" y="1373"/>
                    <a:pt x="1126" y="1599"/>
                    <a:pt x="1452" y="1964"/>
                  </a:cubicBezTo>
                  <a:cubicBezTo>
                    <a:pt x="1655" y="2193"/>
                    <a:pt x="2155" y="2664"/>
                    <a:pt x="2177" y="2685"/>
                  </a:cubicBezTo>
                  <a:cubicBezTo>
                    <a:pt x="2188" y="2694"/>
                    <a:pt x="2201" y="2699"/>
                    <a:pt x="2214" y="2699"/>
                  </a:cubicBezTo>
                  <a:cubicBezTo>
                    <a:pt x="2223" y="2699"/>
                    <a:pt x="2232" y="2696"/>
                    <a:pt x="2241" y="2691"/>
                  </a:cubicBezTo>
                  <a:cubicBezTo>
                    <a:pt x="2260" y="2678"/>
                    <a:pt x="2267" y="2654"/>
                    <a:pt x="2260" y="2632"/>
                  </a:cubicBezTo>
                  <a:lnTo>
                    <a:pt x="2068" y="2101"/>
                  </a:lnTo>
                  <a:lnTo>
                    <a:pt x="2064" y="2090"/>
                  </a:lnTo>
                  <a:cubicBezTo>
                    <a:pt x="2043" y="2063"/>
                    <a:pt x="1592" y="1394"/>
                    <a:pt x="1459" y="1264"/>
                  </a:cubicBezTo>
                  <a:cubicBezTo>
                    <a:pt x="1336" y="1145"/>
                    <a:pt x="1118" y="825"/>
                    <a:pt x="1143" y="645"/>
                  </a:cubicBezTo>
                  <a:cubicBezTo>
                    <a:pt x="1146" y="620"/>
                    <a:pt x="1151" y="613"/>
                    <a:pt x="1153" y="613"/>
                  </a:cubicBezTo>
                  <a:cubicBezTo>
                    <a:pt x="1154" y="612"/>
                    <a:pt x="1156" y="612"/>
                    <a:pt x="1159" y="612"/>
                  </a:cubicBezTo>
                  <a:cubicBezTo>
                    <a:pt x="1184" y="612"/>
                    <a:pt x="1279" y="643"/>
                    <a:pt x="1563" y="953"/>
                  </a:cubicBezTo>
                  <a:cubicBezTo>
                    <a:pt x="1791" y="1207"/>
                    <a:pt x="2491" y="1960"/>
                    <a:pt x="2498" y="1967"/>
                  </a:cubicBezTo>
                  <a:cubicBezTo>
                    <a:pt x="2508" y="1977"/>
                    <a:pt x="2522" y="1982"/>
                    <a:pt x="2535" y="1982"/>
                  </a:cubicBezTo>
                  <a:cubicBezTo>
                    <a:pt x="2544" y="1982"/>
                    <a:pt x="2552" y="1980"/>
                    <a:pt x="2560" y="1976"/>
                  </a:cubicBezTo>
                  <a:cubicBezTo>
                    <a:pt x="2581" y="1963"/>
                    <a:pt x="2590" y="1939"/>
                    <a:pt x="2582" y="1917"/>
                  </a:cubicBezTo>
                  <a:cubicBezTo>
                    <a:pt x="2581" y="1911"/>
                    <a:pt x="2419" y="1388"/>
                    <a:pt x="2382" y="1217"/>
                  </a:cubicBezTo>
                  <a:cubicBezTo>
                    <a:pt x="2353" y="1083"/>
                    <a:pt x="2317" y="946"/>
                    <a:pt x="2282" y="813"/>
                  </a:cubicBezTo>
                  <a:cubicBezTo>
                    <a:pt x="2236" y="636"/>
                    <a:pt x="2193" y="471"/>
                    <a:pt x="2182" y="356"/>
                  </a:cubicBezTo>
                  <a:cubicBezTo>
                    <a:pt x="2168" y="243"/>
                    <a:pt x="2226" y="116"/>
                    <a:pt x="2266" y="106"/>
                  </a:cubicBezTo>
                  <a:cubicBezTo>
                    <a:pt x="2266" y="106"/>
                    <a:pt x="2267" y="106"/>
                    <a:pt x="2268" y="106"/>
                  </a:cubicBezTo>
                  <a:close/>
                  <a:moveTo>
                    <a:pt x="2265" y="0"/>
                  </a:moveTo>
                  <a:cubicBezTo>
                    <a:pt x="2256" y="0"/>
                    <a:pt x="2248" y="1"/>
                    <a:pt x="2241" y="3"/>
                  </a:cubicBezTo>
                  <a:cubicBezTo>
                    <a:pt x="2130" y="28"/>
                    <a:pt x="2062" y="216"/>
                    <a:pt x="2078" y="362"/>
                  </a:cubicBezTo>
                  <a:cubicBezTo>
                    <a:pt x="2093" y="486"/>
                    <a:pt x="2137" y="656"/>
                    <a:pt x="2183" y="834"/>
                  </a:cubicBezTo>
                  <a:cubicBezTo>
                    <a:pt x="2218" y="965"/>
                    <a:pt x="2254" y="1101"/>
                    <a:pt x="2280" y="1233"/>
                  </a:cubicBezTo>
                  <a:cubicBezTo>
                    <a:pt x="2302" y="1339"/>
                    <a:pt x="2369" y="1565"/>
                    <a:pt x="2419" y="1733"/>
                  </a:cubicBezTo>
                  <a:cubicBezTo>
                    <a:pt x="2199" y="1496"/>
                    <a:pt x="1797" y="1059"/>
                    <a:pt x="1632" y="880"/>
                  </a:cubicBezTo>
                  <a:cubicBezTo>
                    <a:pt x="1351" y="571"/>
                    <a:pt x="1227" y="504"/>
                    <a:pt x="1154" y="504"/>
                  </a:cubicBezTo>
                  <a:cubicBezTo>
                    <a:pt x="1141" y="504"/>
                    <a:pt x="1129" y="506"/>
                    <a:pt x="1119" y="510"/>
                  </a:cubicBezTo>
                  <a:cubicBezTo>
                    <a:pt x="1087" y="519"/>
                    <a:pt x="1048" y="547"/>
                    <a:pt x="1038" y="626"/>
                  </a:cubicBezTo>
                  <a:cubicBezTo>
                    <a:pt x="1008" y="855"/>
                    <a:pt x="1247" y="1196"/>
                    <a:pt x="1381" y="1329"/>
                  </a:cubicBezTo>
                  <a:cubicBezTo>
                    <a:pt x="1502" y="1445"/>
                    <a:pt x="1927" y="2072"/>
                    <a:pt x="1969" y="2135"/>
                  </a:cubicBezTo>
                  <a:lnTo>
                    <a:pt x="2087" y="2456"/>
                  </a:lnTo>
                  <a:cubicBezTo>
                    <a:pt x="1918" y="2294"/>
                    <a:pt x="1654" y="2039"/>
                    <a:pt x="1523" y="1892"/>
                  </a:cubicBezTo>
                  <a:cubicBezTo>
                    <a:pt x="1350" y="1697"/>
                    <a:pt x="947" y="1269"/>
                    <a:pt x="752" y="1269"/>
                  </a:cubicBezTo>
                  <a:cubicBezTo>
                    <a:pt x="738" y="1269"/>
                    <a:pt x="724" y="1271"/>
                    <a:pt x="712" y="1276"/>
                  </a:cubicBezTo>
                  <a:cubicBezTo>
                    <a:pt x="658" y="1300"/>
                    <a:pt x="621" y="1344"/>
                    <a:pt x="605" y="1406"/>
                  </a:cubicBezTo>
                  <a:cubicBezTo>
                    <a:pt x="578" y="1504"/>
                    <a:pt x="614" y="1637"/>
                    <a:pt x="693" y="1737"/>
                  </a:cubicBezTo>
                  <a:cubicBezTo>
                    <a:pt x="734" y="1789"/>
                    <a:pt x="812" y="1873"/>
                    <a:pt x="894" y="1961"/>
                  </a:cubicBezTo>
                  <a:cubicBezTo>
                    <a:pt x="1016" y="2094"/>
                    <a:pt x="1153" y="2243"/>
                    <a:pt x="1212" y="2331"/>
                  </a:cubicBezTo>
                  <a:cubicBezTo>
                    <a:pt x="1284" y="2437"/>
                    <a:pt x="1536" y="2722"/>
                    <a:pt x="1694" y="2896"/>
                  </a:cubicBezTo>
                  <a:cubicBezTo>
                    <a:pt x="1576" y="2859"/>
                    <a:pt x="1409" y="2806"/>
                    <a:pt x="1237" y="2754"/>
                  </a:cubicBezTo>
                  <a:cubicBezTo>
                    <a:pt x="835" y="2633"/>
                    <a:pt x="323" y="2446"/>
                    <a:pt x="266" y="2386"/>
                  </a:cubicBezTo>
                  <a:cubicBezTo>
                    <a:pt x="236" y="2355"/>
                    <a:pt x="199" y="2339"/>
                    <a:pt x="163" y="2339"/>
                  </a:cubicBezTo>
                  <a:cubicBezTo>
                    <a:pt x="140" y="2339"/>
                    <a:pt x="117" y="2345"/>
                    <a:pt x="96" y="2359"/>
                  </a:cubicBezTo>
                  <a:cubicBezTo>
                    <a:pt x="43" y="2395"/>
                    <a:pt x="0" y="2483"/>
                    <a:pt x="58" y="2617"/>
                  </a:cubicBezTo>
                  <a:cubicBezTo>
                    <a:pt x="114" y="2756"/>
                    <a:pt x="216" y="2791"/>
                    <a:pt x="345" y="2835"/>
                  </a:cubicBezTo>
                  <a:cubicBezTo>
                    <a:pt x="409" y="2857"/>
                    <a:pt x="481" y="2881"/>
                    <a:pt x="563" y="2924"/>
                  </a:cubicBezTo>
                  <a:cubicBezTo>
                    <a:pt x="718" y="3002"/>
                    <a:pt x="870" y="3089"/>
                    <a:pt x="1013" y="3185"/>
                  </a:cubicBezTo>
                  <a:cubicBezTo>
                    <a:pt x="863" y="3317"/>
                    <a:pt x="428" y="3724"/>
                    <a:pt x="319" y="4078"/>
                  </a:cubicBezTo>
                  <a:cubicBezTo>
                    <a:pt x="233" y="4356"/>
                    <a:pt x="379" y="4648"/>
                    <a:pt x="519" y="4928"/>
                  </a:cubicBezTo>
                  <a:cubicBezTo>
                    <a:pt x="599" y="5086"/>
                    <a:pt x="672" y="5234"/>
                    <a:pt x="700" y="5370"/>
                  </a:cubicBezTo>
                  <a:cubicBezTo>
                    <a:pt x="777" y="5756"/>
                    <a:pt x="1359" y="6699"/>
                    <a:pt x="1384" y="6741"/>
                  </a:cubicBezTo>
                  <a:cubicBezTo>
                    <a:pt x="1393" y="6755"/>
                    <a:pt x="1409" y="6764"/>
                    <a:pt x="1426" y="6764"/>
                  </a:cubicBezTo>
                  <a:lnTo>
                    <a:pt x="1426" y="6763"/>
                  </a:lnTo>
                  <a:cubicBezTo>
                    <a:pt x="1445" y="6763"/>
                    <a:pt x="1461" y="6751"/>
                    <a:pt x="1468" y="6735"/>
                  </a:cubicBezTo>
                  <a:lnTo>
                    <a:pt x="2173" y="5321"/>
                  </a:lnTo>
                  <a:cubicBezTo>
                    <a:pt x="2182" y="5305"/>
                    <a:pt x="2180" y="5285"/>
                    <a:pt x="2168" y="5270"/>
                  </a:cubicBezTo>
                  <a:lnTo>
                    <a:pt x="1395" y="4191"/>
                  </a:lnTo>
                  <a:cubicBezTo>
                    <a:pt x="1694" y="3926"/>
                    <a:pt x="3197" y="2582"/>
                    <a:pt x="3246" y="2327"/>
                  </a:cubicBezTo>
                  <a:cubicBezTo>
                    <a:pt x="3278" y="2169"/>
                    <a:pt x="3165" y="1919"/>
                    <a:pt x="2979" y="1503"/>
                  </a:cubicBezTo>
                  <a:cubicBezTo>
                    <a:pt x="2829" y="1167"/>
                    <a:pt x="2641" y="750"/>
                    <a:pt x="2454" y="213"/>
                  </a:cubicBezTo>
                  <a:cubicBezTo>
                    <a:pt x="2393" y="41"/>
                    <a:pt x="2321" y="0"/>
                    <a:pt x="22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0"/>
            <p:cNvSpPr/>
            <p:nvPr/>
          </p:nvSpPr>
          <p:spPr>
            <a:xfrm>
              <a:off x="5298999" y="3330957"/>
              <a:ext cx="57954" cy="39325"/>
            </a:xfrm>
            <a:custGeom>
              <a:avLst/>
              <a:gdLst/>
              <a:ahLst/>
              <a:cxnLst/>
              <a:rect l="l" t="t" r="r" b="b"/>
              <a:pathLst>
                <a:path w="675" h="458" extrusionOk="0">
                  <a:moveTo>
                    <a:pt x="57" y="0"/>
                  </a:moveTo>
                  <a:cubicBezTo>
                    <a:pt x="40" y="0"/>
                    <a:pt x="25" y="8"/>
                    <a:pt x="15" y="23"/>
                  </a:cubicBezTo>
                  <a:cubicBezTo>
                    <a:pt x="1" y="47"/>
                    <a:pt x="5" y="79"/>
                    <a:pt x="30" y="92"/>
                  </a:cubicBezTo>
                  <a:lnTo>
                    <a:pt x="590" y="450"/>
                  </a:lnTo>
                  <a:cubicBezTo>
                    <a:pt x="599" y="456"/>
                    <a:pt x="608" y="458"/>
                    <a:pt x="617" y="458"/>
                  </a:cubicBezTo>
                  <a:cubicBezTo>
                    <a:pt x="634" y="458"/>
                    <a:pt x="649" y="450"/>
                    <a:pt x="659" y="436"/>
                  </a:cubicBezTo>
                  <a:cubicBezTo>
                    <a:pt x="674" y="412"/>
                    <a:pt x="668" y="381"/>
                    <a:pt x="645" y="366"/>
                  </a:cubicBezTo>
                  <a:lnTo>
                    <a:pt x="85" y="8"/>
                  </a:lnTo>
                  <a:cubicBezTo>
                    <a:pt x="76" y="3"/>
                    <a:pt x="66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0"/>
            <p:cNvSpPr/>
            <p:nvPr/>
          </p:nvSpPr>
          <p:spPr>
            <a:xfrm>
              <a:off x="5422461" y="3223544"/>
              <a:ext cx="25586" cy="52977"/>
            </a:xfrm>
            <a:custGeom>
              <a:avLst/>
              <a:gdLst/>
              <a:ahLst/>
              <a:cxnLst/>
              <a:rect l="l" t="t" r="r" b="b"/>
              <a:pathLst>
                <a:path w="298" h="617" extrusionOk="0">
                  <a:moveTo>
                    <a:pt x="59" y="1"/>
                  </a:moveTo>
                  <a:cubicBezTo>
                    <a:pt x="49" y="1"/>
                    <a:pt x="39" y="4"/>
                    <a:pt x="30" y="11"/>
                  </a:cubicBezTo>
                  <a:cubicBezTo>
                    <a:pt x="5" y="27"/>
                    <a:pt x="1" y="58"/>
                    <a:pt x="17" y="80"/>
                  </a:cubicBezTo>
                  <a:cubicBezTo>
                    <a:pt x="104" y="200"/>
                    <a:pt x="195" y="357"/>
                    <a:pt x="195" y="388"/>
                  </a:cubicBezTo>
                  <a:cubicBezTo>
                    <a:pt x="191" y="441"/>
                    <a:pt x="172" y="493"/>
                    <a:pt x="142" y="537"/>
                  </a:cubicBezTo>
                  <a:cubicBezTo>
                    <a:pt x="128" y="561"/>
                    <a:pt x="134" y="593"/>
                    <a:pt x="157" y="608"/>
                  </a:cubicBezTo>
                  <a:cubicBezTo>
                    <a:pt x="166" y="615"/>
                    <a:pt x="176" y="617"/>
                    <a:pt x="185" y="617"/>
                  </a:cubicBezTo>
                  <a:cubicBezTo>
                    <a:pt x="201" y="617"/>
                    <a:pt x="218" y="609"/>
                    <a:pt x="226" y="595"/>
                  </a:cubicBezTo>
                  <a:cubicBezTo>
                    <a:pt x="266" y="537"/>
                    <a:pt x="290" y="469"/>
                    <a:pt x="297" y="396"/>
                  </a:cubicBezTo>
                  <a:cubicBezTo>
                    <a:pt x="297" y="309"/>
                    <a:pt x="145" y="88"/>
                    <a:pt x="100" y="23"/>
                  </a:cubicBezTo>
                  <a:cubicBezTo>
                    <a:pt x="90" y="9"/>
                    <a:pt x="75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0"/>
            <p:cNvSpPr/>
            <p:nvPr/>
          </p:nvSpPr>
          <p:spPr>
            <a:xfrm>
              <a:off x="5394643" y="3285107"/>
              <a:ext cx="13480" cy="35633"/>
            </a:xfrm>
            <a:custGeom>
              <a:avLst/>
              <a:gdLst/>
              <a:ahLst/>
              <a:cxnLst/>
              <a:rect l="l" t="t" r="r" b="b"/>
              <a:pathLst>
                <a:path w="157" h="415" extrusionOk="0">
                  <a:moveTo>
                    <a:pt x="62" y="1"/>
                  </a:moveTo>
                  <a:cubicBezTo>
                    <a:pt x="55" y="1"/>
                    <a:pt x="49" y="2"/>
                    <a:pt x="42" y="4"/>
                  </a:cubicBezTo>
                  <a:cubicBezTo>
                    <a:pt x="18" y="16"/>
                    <a:pt x="5" y="46"/>
                    <a:pt x="17" y="71"/>
                  </a:cubicBezTo>
                  <a:cubicBezTo>
                    <a:pt x="54" y="158"/>
                    <a:pt x="54" y="256"/>
                    <a:pt x="13" y="342"/>
                  </a:cubicBezTo>
                  <a:cubicBezTo>
                    <a:pt x="1" y="365"/>
                    <a:pt x="11" y="396"/>
                    <a:pt x="38" y="408"/>
                  </a:cubicBezTo>
                  <a:cubicBezTo>
                    <a:pt x="42" y="411"/>
                    <a:pt x="51" y="414"/>
                    <a:pt x="58" y="414"/>
                  </a:cubicBezTo>
                  <a:cubicBezTo>
                    <a:pt x="76" y="414"/>
                    <a:pt x="95" y="402"/>
                    <a:pt x="104" y="382"/>
                  </a:cubicBezTo>
                  <a:cubicBezTo>
                    <a:pt x="155" y="271"/>
                    <a:pt x="157" y="143"/>
                    <a:pt x="108" y="31"/>
                  </a:cubicBezTo>
                  <a:cubicBezTo>
                    <a:pt x="101" y="12"/>
                    <a:pt x="82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0"/>
            <p:cNvSpPr/>
            <p:nvPr/>
          </p:nvSpPr>
          <p:spPr>
            <a:xfrm>
              <a:off x="5216919" y="3487911"/>
              <a:ext cx="395460" cy="300948"/>
            </a:xfrm>
            <a:custGeom>
              <a:avLst/>
              <a:gdLst/>
              <a:ahLst/>
              <a:cxnLst/>
              <a:rect l="l" t="t" r="r" b="b"/>
              <a:pathLst>
                <a:path w="4606" h="3505" extrusionOk="0">
                  <a:moveTo>
                    <a:pt x="1857" y="0"/>
                  </a:moveTo>
                  <a:lnTo>
                    <a:pt x="0" y="1095"/>
                  </a:lnTo>
                  <a:cubicBezTo>
                    <a:pt x="0" y="1095"/>
                    <a:pt x="1298" y="2747"/>
                    <a:pt x="1960" y="3181"/>
                  </a:cubicBezTo>
                  <a:cubicBezTo>
                    <a:pt x="2281" y="3391"/>
                    <a:pt x="2663" y="3505"/>
                    <a:pt x="3033" y="3505"/>
                  </a:cubicBezTo>
                  <a:cubicBezTo>
                    <a:pt x="3422" y="3505"/>
                    <a:pt x="3797" y="3378"/>
                    <a:pt x="4071" y="3104"/>
                  </a:cubicBezTo>
                  <a:cubicBezTo>
                    <a:pt x="4606" y="2571"/>
                    <a:pt x="4502" y="1053"/>
                    <a:pt x="3715" y="739"/>
                  </a:cubicBezTo>
                  <a:cubicBezTo>
                    <a:pt x="3206" y="531"/>
                    <a:pt x="1857" y="0"/>
                    <a:pt x="18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0"/>
            <p:cNvSpPr/>
            <p:nvPr/>
          </p:nvSpPr>
          <p:spPr>
            <a:xfrm>
              <a:off x="5212369" y="3483704"/>
              <a:ext cx="393313" cy="309363"/>
            </a:xfrm>
            <a:custGeom>
              <a:avLst/>
              <a:gdLst/>
              <a:ahLst/>
              <a:cxnLst/>
              <a:rect l="l" t="t" r="r" b="b"/>
              <a:pathLst>
                <a:path w="4581" h="3603" extrusionOk="0">
                  <a:moveTo>
                    <a:pt x="1913" y="105"/>
                  </a:moveTo>
                  <a:cubicBezTo>
                    <a:pt x="2094" y="176"/>
                    <a:pt x="3282" y="645"/>
                    <a:pt x="3748" y="833"/>
                  </a:cubicBezTo>
                  <a:cubicBezTo>
                    <a:pt x="4048" y="954"/>
                    <a:pt x="4271" y="1278"/>
                    <a:pt x="4364" y="1724"/>
                  </a:cubicBezTo>
                  <a:cubicBezTo>
                    <a:pt x="4476" y="2269"/>
                    <a:pt x="4361" y="2842"/>
                    <a:pt x="4087" y="3116"/>
                  </a:cubicBezTo>
                  <a:cubicBezTo>
                    <a:pt x="3830" y="3372"/>
                    <a:pt x="3464" y="3502"/>
                    <a:pt x="3076" y="3502"/>
                  </a:cubicBezTo>
                  <a:cubicBezTo>
                    <a:pt x="2728" y="3502"/>
                    <a:pt x="2361" y="3398"/>
                    <a:pt x="2038" y="3187"/>
                  </a:cubicBezTo>
                  <a:cubicBezTo>
                    <a:pt x="1450" y="2802"/>
                    <a:pt x="341" y="1424"/>
                    <a:pt x="127" y="1156"/>
                  </a:cubicBezTo>
                  <a:lnTo>
                    <a:pt x="1913" y="105"/>
                  </a:lnTo>
                  <a:close/>
                  <a:moveTo>
                    <a:pt x="1909" y="0"/>
                  </a:moveTo>
                  <a:cubicBezTo>
                    <a:pt x="1900" y="0"/>
                    <a:pt x="1891" y="2"/>
                    <a:pt x="1884" y="7"/>
                  </a:cubicBezTo>
                  <a:lnTo>
                    <a:pt x="27" y="1102"/>
                  </a:lnTo>
                  <a:cubicBezTo>
                    <a:pt x="15" y="1109"/>
                    <a:pt x="4" y="1119"/>
                    <a:pt x="3" y="1134"/>
                  </a:cubicBezTo>
                  <a:cubicBezTo>
                    <a:pt x="0" y="1149"/>
                    <a:pt x="3" y="1164"/>
                    <a:pt x="12" y="1175"/>
                  </a:cubicBezTo>
                  <a:cubicBezTo>
                    <a:pt x="65" y="1242"/>
                    <a:pt x="1322" y="2839"/>
                    <a:pt x="1984" y="3271"/>
                  </a:cubicBezTo>
                  <a:cubicBezTo>
                    <a:pt x="2323" y="3495"/>
                    <a:pt x="2707" y="3603"/>
                    <a:pt x="3076" y="3603"/>
                  </a:cubicBezTo>
                  <a:cubicBezTo>
                    <a:pt x="3490" y="3603"/>
                    <a:pt x="3883" y="3463"/>
                    <a:pt x="4159" y="3190"/>
                  </a:cubicBezTo>
                  <a:cubicBezTo>
                    <a:pt x="4457" y="2894"/>
                    <a:pt x="4580" y="2284"/>
                    <a:pt x="4463" y="1706"/>
                  </a:cubicBezTo>
                  <a:cubicBezTo>
                    <a:pt x="4364" y="1224"/>
                    <a:pt x="4118" y="875"/>
                    <a:pt x="3786" y="742"/>
                  </a:cubicBezTo>
                  <a:cubicBezTo>
                    <a:pt x="3284" y="536"/>
                    <a:pt x="1941" y="8"/>
                    <a:pt x="1928" y="4"/>
                  </a:cubicBezTo>
                  <a:cubicBezTo>
                    <a:pt x="1922" y="1"/>
                    <a:pt x="1915" y="0"/>
                    <a:pt x="19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2" name="Google Shape;472;p40"/>
          <p:cNvCxnSpPr/>
          <p:nvPr/>
        </p:nvCxnSpPr>
        <p:spPr>
          <a:xfrm>
            <a:off x="246035" y="1347605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" name="Google Shape;377;p40"/>
          <p:cNvGrpSpPr/>
          <p:nvPr/>
        </p:nvGrpSpPr>
        <p:grpSpPr>
          <a:xfrm>
            <a:off x="3097530" y="1181735"/>
            <a:ext cx="3534410" cy="3907790"/>
            <a:chOff x="4658418" y="1288832"/>
            <a:chExt cx="2523176" cy="2892107"/>
          </a:xfrm>
        </p:grpSpPr>
        <p:sp>
          <p:nvSpPr>
            <p:cNvPr id="11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376;p40"/>
          <p:cNvSpPr txBox="1"/>
          <p:nvPr/>
        </p:nvSpPr>
        <p:spPr>
          <a:xfrm>
            <a:off x="255815" y="1408583"/>
            <a:ext cx="3840600" cy="1097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6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 dirty="0" smtClean="0"/>
              <a:t>-Search by filter on users &amp; trainer profile page which trainers using it to show their </a:t>
            </a:r>
            <a:r>
              <a:rPr lang="en-US" altLang="en-GB" sz="2000" dirty="0" err="1" smtClean="0"/>
              <a:t>informations</a:t>
            </a:r>
            <a:r>
              <a:rPr lang="en-US" altLang="en-GB" sz="2000" dirty="0" smtClean="0"/>
              <a:t> such that their current rating. </a:t>
            </a:r>
            <a:endParaRPr lang="en-US" alt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628" y="1386690"/>
            <a:ext cx="1899327" cy="32744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006" y="696691"/>
            <a:ext cx="1892437" cy="337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10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3"/>
          <p:cNvSpPr/>
          <p:nvPr/>
        </p:nvSpPr>
        <p:spPr>
          <a:xfrm>
            <a:off x="5129530" y="1191895"/>
            <a:ext cx="3330575" cy="289179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26AAE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720090" y="365760"/>
            <a:ext cx="4650105" cy="6400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Admin Home </a:t>
            </a:r>
            <a:r>
              <a:rPr lang="en-GB"/>
              <a:t>p</a:t>
            </a:r>
            <a:r>
              <a:rPr lang="en-US" altLang="en-GB"/>
              <a:t>age</a:t>
            </a:r>
          </a:p>
        </p:txBody>
      </p:sp>
      <p:sp>
        <p:nvSpPr>
          <p:cNvPr id="562" name="Google Shape;562;p43"/>
          <p:cNvSpPr txBox="1">
            <a:spLocks noGrp="1"/>
          </p:cNvSpPr>
          <p:nvPr>
            <p:ph type="body" idx="1"/>
          </p:nvPr>
        </p:nvSpPr>
        <p:spPr>
          <a:xfrm>
            <a:off x="710475" y="1347530"/>
            <a:ext cx="3959400" cy="21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r>
              <a:rPr lang="en-US" altLang="en-GB" sz="1800">
                <a:solidFill>
                  <a:srgbClr val="191919"/>
                </a:solidFill>
              </a:rPr>
              <a:t>Its a very basic page with four sections:</a:t>
            </a:r>
            <a:r>
              <a:rPr lang="en-GB" sz="1800">
                <a:solidFill>
                  <a:srgbClr val="191919"/>
                </a:solidFill>
              </a:rPr>
              <a:t/>
            </a:r>
            <a:br>
              <a:rPr lang="en-GB" sz="1800">
                <a:solidFill>
                  <a:srgbClr val="191919"/>
                </a:solidFill>
              </a:rPr>
            </a:br>
            <a:endParaRPr sz="1800">
              <a:solidFill>
                <a:srgbClr val="191919"/>
              </a:solidFill>
            </a:endParaRP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US" sz="1800">
                <a:solidFill>
                  <a:srgbClr val="191919"/>
                </a:solidFill>
              </a:rPr>
              <a:t>Add New </a:t>
            </a:r>
            <a:endParaRPr sz="1800">
              <a:solidFill>
                <a:srgbClr val="191919"/>
              </a:solidFill>
            </a:endParaRP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US" sz="1800">
                <a:solidFill>
                  <a:srgbClr val="191919"/>
                </a:solidFill>
              </a:rPr>
              <a:t>Shop</a:t>
            </a: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US" sz="1800">
                <a:solidFill>
                  <a:srgbClr val="191919"/>
                </a:solidFill>
              </a:rPr>
              <a:t>Users</a:t>
            </a: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US" sz="1800">
                <a:solidFill>
                  <a:srgbClr val="191919"/>
                </a:solidFill>
              </a:rPr>
              <a:t>Trainers</a:t>
            </a:r>
            <a:endParaRPr sz="1800">
              <a:solidFill>
                <a:srgbClr val="19191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endParaRPr>
              <a:solidFill>
                <a:srgbClr val="19191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endParaRPr lang="en-GB">
              <a:solidFill>
                <a:srgbClr val="191919"/>
              </a:solidFill>
            </a:endParaRPr>
          </a:p>
        </p:txBody>
      </p:sp>
      <p:grpSp>
        <p:nvGrpSpPr>
          <p:cNvPr id="10" name="Google Shape;377;p40"/>
          <p:cNvGrpSpPr/>
          <p:nvPr/>
        </p:nvGrpSpPr>
        <p:grpSpPr>
          <a:xfrm>
            <a:off x="4117975" y="282575"/>
            <a:ext cx="3783965" cy="4418330"/>
            <a:chOff x="4658418" y="1288832"/>
            <a:chExt cx="2523176" cy="2892107"/>
          </a:xfrm>
        </p:grpSpPr>
        <p:sp>
          <p:nvSpPr>
            <p:cNvPr id="11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2" name="Google Shape;472;p40"/>
          <p:cNvCxnSpPr/>
          <p:nvPr/>
        </p:nvCxnSpPr>
        <p:spPr>
          <a:xfrm>
            <a:off x="683550" y="1225050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" name="image10.png"/>
          <p:cNvPicPr preferRelativeResize="0"/>
          <p:nvPr/>
        </p:nvPicPr>
        <p:blipFill>
          <a:blip r:embed="rId3"/>
          <a:srcRect t="7311" r="4583" b="6749"/>
          <a:stretch>
            <a:fillRect/>
          </a:stretch>
        </p:blipFill>
        <p:spPr>
          <a:xfrm>
            <a:off x="5668010" y="558800"/>
            <a:ext cx="2178050" cy="3622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175260" y="850265"/>
            <a:ext cx="2695575" cy="385826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683895" y="123825"/>
            <a:ext cx="6727190" cy="640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800">
                <a:solidFill>
                  <a:srgbClr val="26AAEE"/>
                </a:solidFill>
              </a:rPr>
              <a:t>Hiring a trainer </a:t>
            </a:r>
            <a:r>
              <a:rPr lang="en-US" altLang="en-GB" sz="2800"/>
              <a:t>(add new trainer)</a:t>
            </a:r>
          </a:p>
        </p:txBody>
      </p:sp>
      <p:grpSp>
        <p:nvGrpSpPr>
          <p:cNvPr id="4" name="Google Shape;377;p40"/>
          <p:cNvGrpSpPr/>
          <p:nvPr/>
        </p:nvGrpSpPr>
        <p:grpSpPr>
          <a:xfrm>
            <a:off x="2647950" y="833755"/>
            <a:ext cx="2729230" cy="3836035"/>
            <a:chOff x="5208763" y="1277194"/>
            <a:chExt cx="1972885" cy="2903745"/>
          </a:xfrm>
        </p:grpSpPr>
        <p:sp>
          <p:nvSpPr>
            <p:cNvPr id="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77;p40"/>
          <p:cNvGrpSpPr/>
          <p:nvPr/>
        </p:nvGrpSpPr>
        <p:grpSpPr>
          <a:xfrm>
            <a:off x="5648960" y="833755"/>
            <a:ext cx="2684780" cy="3836035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Right Arrow 48"/>
          <p:cNvSpPr/>
          <p:nvPr/>
        </p:nvSpPr>
        <p:spPr>
          <a:xfrm>
            <a:off x="2649855" y="2571750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>
            <a:off x="5661660" y="2705735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image14.png"/>
          <p:cNvPicPr preferRelativeResize="0"/>
          <p:nvPr/>
        </p:nvPicPr>
        <p:blipFill>
          <a:blip r:embed="rId2"/>
          <a:srcRect t="6078" b="5393"/>
          <a:stretch>
            <a:fillRect/>
          </a:stretch>
        </p:blipFill>
        <p:spPr>
          <a:xfrm>
            <a:off x="510540" y="1006475"/>
            <a:ext cx="1950720" cy="3276600"/>
          </a:xfrm>
          <a:prstGeom prst="rect">
            <a:avLst/>
          </a:prstGeom>
        </p:spPr>
      </p:pic>
      <p:pic>
        <p:nvPicPr>
          <p:cNvPr id="3" name="image32.png"/>
          <p:cNvPicPr preferRelativeResize="0"/>
          <p:nvPr/>
        </p:nvPicPr>
        <p:blipFill>
          <a:blip r:embed="rId3"/>
          <a:srcRect l="1933" t="6683" r="4667" b="6718"/>
          <a:stretch>
            <a:fillRect/>
          </a:stretch>
        </p:blipFill>
        <p:spPr>
          <a:xfrm>
            <a:off x="3355340" y="1026795"/>
            <a:ext cx="1917065" cy="3256280"/>
          </a:xfrm>
          <a:prstGeom prst="rect">
            <a:avLst/>
          </a:prstGeom>
        </p:spPr>
      </p:pic>
      <p:pic>
        <p:nvPicPr>
          <p:cNvPr id="61" name="image59.png"/>
          <p:cNvPicPr preferRelativeResize="0"/>
          <p:nvPr/>
        </p:nvPicPr>
        <p:blipFill>
          <a:blip r:embed="rId4"/>
          <a:srcRect l="-2167" t="5281" r="4072" b="5193"/>
          <a:stretch>
            <a:fillRect/>
          </a:stretch>
        </p:blipFill>
        <p:spPr>
          <a:xfrm>
            <a:off x="6293485" y="1017270"/>
            <a:ext cx="1949450" cy="3229610"/>
          </a:xfrm>
          <a:prstGeom prst="rect">
            <a:avLst/>
          </a:prstGeom>
        </p:spPr>
      </p:pic>
      <p:sp>
        <p:nvSpPr>
          <p:cNvPr id="486" name="Google Shape;486;p42"/>
          <p:cNvSpPr txBox="1"/>
          <p:nvPr/>
        </p:nvSpPr>
        <p:spPr>
          <a:xfrm>
            <a:off x="-36195" y="4712335"/>
            <a:ext cx="8810625" cy="53213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NanumGothic ExtraBold" panose="020D0904000000000000" charset="-127"/>
              <a:buNone/>
              <a:defRPr sz="3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1600">
                <a:solidFill>
                  <a:srgbClr val="C00000"/>
                </a:solidFill>
              </a:rPr>
              <a:t>Password will be genarated randomly and sent to trainer email and he can change it later </a:t>
            </a:r>
            <a:r>
              <a:rPr lang="en-GB" sz="160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374650" y="612775"/>
            <a:ext cx="2738755" cy="40093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77;p40"/>
          <p:cNvGrpSpPr/>
          <p:nvPr/>
        </p:nvGrpSpPr>
        <p:grpSpPr>
          <a:xfrm>
            <a:off x="4870450" y="860425"/>
            <a:ext cx="2851150" cy="4072890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81" name="Google Shape;481;p41"/>
          <p:cNvCxnSpPr/>
          <p:nvPr/>
        </p:nvCxnSpPr>
        <p:spPr>
          <a:xfrm>
            <a:off x="421640" y="4927600"/>
            <a:ext cx="1943735" cy="1016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" name="Google Shape;377;p40"/>
          <p:cNvGrpSpPr/>
          <p:nvPr/>
        </p:nvGrpSpPr>
        <p:grpSpPr>
          <a:xfrm>
            <a:off x="2181225" y="1188085"/>
            <a:ext cx="2828925" cy="3850005"/>
            <a:chOff x="5208763" y="1277194"/>
            <a:chExt cx="1972885" cy="2903745"/>
          </a:xfrm>
        </p:grpSpPr>
        <p:sp>
          <p:nvSpPr>
            <p:cNvPr id="17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Subtitle 2"/>
          <p:cNvSpPr/>
          <p:nvPr/>
        </p:nvSpPr>
        <p:spPr>
          <a:xfrm>
            <a:off x="2627630" y="621030"/>
            <a:ext cx="1964055" cy="421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600" b="1"/>
              <a:t>Add Product Page  </a:t>
            </a:r>
          </a:p>
        </p:txBody>
      </p:sp>
      <p:cxnSp>
        <p:nvCxnSpPr>
          <p:cNvPr id="45" name="Google Shape;481;p41"/>
          <p:cNvCxnSpPr/>
          <p:nvPr/>
        </p:nvCxnSpPr>
        <p:spPr>
          <a:xfrm>
            <a:off x="7812405" y="2876550"/>
            <a:ext cx="1260475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Subtitle 2"/>
          <p:cNvSpPr/>
          <p:nvPr/>
        </p:nvSpPr>
        <p:spPr>
          <a:xfrm>
            <a:off x="287655" y="4558030"/>
            <a:ext cx="2134235" cy="43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Shop page </a:t>
            </a:r>
          </a:p>
        </p:txBody>
      </p:sp>
      <p:cxnSp>
        <p:nvCxnSpPr>
          <p:cNvPr id="5" name="Google Shape;481;p41"/>
          <p:cNvCxnSpPr/>
          <p:nvPr/>
        </p:nvCxnSpPr>
        <p:spPr>
          <a:xfrm>
            <a:off x="2732405" y="1058545"/>
            <a:ext cx="2127250" cy="635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561;p43"/>
          <p:cNvSpPr txBox="1"/>
          <p:nvPr/>
        </p:nvSpPr>
        <p:spPr>
          <a:xfrm>
            <a:off x="0" y="14605"/>
            <a:ext cx="7403465" cy="6400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400">
                <a:solidFill>
                  <a:srgbClr val="26AAEE"/>
                </a:solidFill>
              </a:rPr>
              <a:t>Store </a:t>
            </a:r>
            <a:r>
              <a:rPr lang="en-GB" sz="2400"/>
              <a:t>p</a:t>
            </a:r>
            <a:r>
              <a:rPr lang="en-US" altLang="en-GB" sz="2400"/>
              <a:t>ages (Add/Update/Show Products) </a:t>
            </a:r>
            <a:endParaRPr lang="en-US" altLang="en-GB"/>
          </a:p>
        </p:txBody>
      </p:sp>
      <p:pic>
        <p:nvPicPr>
          <p:cNvPr id="66" name="image55.png"/>
          <p:cNvPicPr preferRelativeResize="0">
            <a:picLocks noGrp="1" noChangeAspect="1"/>
          </p:cNvPicPr>
          <p:nvPr>
            <p:ph type="pic" idx="2"/>
          </p:nvPr>
        </p:nvPicPr>
        <p:blipFill>
          <a:blip r:embed="rId2"/>
          <a:srcRect l="3103" t="6126" r="5924" b="3665"/>
          <a:stretch>
            <a:fillRect/>
          </a:stretch>
        </p:blipFill>
        <p:spPr>
          <a:xfrm>
            <a:off x="360680" y="721360"/>
            <a:ext cx="1851660" cy="3503295"/>
          </a:xfrm>
          <a:prstGeom prst="rect">
            <a:avLst/>
          </a:prstGeom>
        </p:spPr>
      </p:pic>
      <p:pic>
        <p:nvPicPr>
          <p:cNvPr id="87" name="image90.png"/>
          <p:cNvPicPr preferRelativeResize="0"/>
          <p:nvPr/>
        </p:nvPicPr>
        <p:blipFill>
          <a:blip r:embed="rId3"/>
          <a:srcRect l="3145" t="6118" r="4906" b="4586"/>
          <a:stretch>
            <a:fillRect/>
          </a:stretch>
        </p:blipFill>
        <p:spPr>
          <a:xfrm>
            <a:off x="2930525" y="1339215"/>
            <a:ext cx="1961515" cy="3258185"/>
          </a:xfrm>
          <a:prstGeom prst="rect">
            <a:avLst/>
          </a:prstGeom>
        </p:spPr>
      </p:pic>
      <p:pic>
        <p:nvPicPr>
          <p:cNvPr id="85" name="image78.png"/>
          <p:cNvPicPr preferRelativeResize="0"/>
          <p:nvPr/>
        </p:nvPicPr>
        <p:blipFill>
          <a:blip r:embed="rId4"/>
          <a:srcRect t="5150" r="5498" b="6906"/>
          <a:stretch>
            <a:fillRect/>
          </a:stretch>
        </p:blipFill>
        <p:spPr>
          <a:xfrm>
            <a:off x="5601970" y="1017270"/>
            <a:ext cx="2000885" cy="338963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24115" y="1887220"/>
            <a:ext cx="1282700" cy="1838325"/>
          </a:xfrm>
        </p:spPr>
        <p:txBody>
          <a:bodyPr/>
          <a:lstStyle/>
          <a:p>
            <a:pPr marL="177800" indent="0">
              <a:buNone/>
            </a:pPr>
            <a:r>
              <a:rPr lang="en-US" sz="1800" b="1"/>
              <a:t> Product Details Page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374650" y="612775"/>
            <a:ext cx="2666365" cy="3860165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77;p40"/>
          <p:cNvGrpSpPr/>
          <p:nvPr/>
        </p:nvGrpSpPr>
        <p:grpSpPr>
          <a:xfrm>
            <a:off x="4870450" y="860425"/>
            <a:ext cx="2851150" cy="4072890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81" name="Google Shape;481;p41"/>
          <p:cNvCxnSpPr/>
          <p:nvPr/>
        </p:nvCxnSpPr>
        <p:spPr>
          <a:xfrm>
            <a:off x="237490" y="5038090"/>
            <a:ext cx="1943735" cy="1016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" name="Google Shape;377;p40"/>
          <p:cNvGrpSpPr/>
          <p:nvPr/>
        </p:nvGrpSpPr>
        <p:grpSpPr>
          <a:xfrm>
            <a:off x="2181225" y="1188085"/>
            <a:ext cx="2828925" cy="3850005"/>
            <a:chOff x="5208763" y="1277194"/>
            <a:chExt cx="1972885" cy="2903745"/>
          </a:xfrm>
        </p:grpSpPr>
        <p:sp>
          <p:nvSpPr>
            <p:cNvPr id="17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Subtitle 2"/>
          <p:cNvSpPr/>
          <p:nvPr/>
        </p:nvSpPr>
        <p:spPr>
          <a:xfrm>
            <a:off x="2700020" y="476885"/>
            <a:ext cx="1964055" cy="421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600" b="1"/>
              <a:t>User Profile page from admon side  </a:t>
            </a:r>
          </a:p>
        </p:txBody>
      </p:sp>
      <p:cxnSp>
        <p:nvCxnSpPr>
          <p:cNvPr id="45" name="Google Shape;481;p41"/>
          <p:cNvCxnSpPr/>
          <p:nvPr/>
        </p:nvCxnSpPr>
        <p:spPr>
          <a:xfrm>
            <a:off x="7812405" y="3075940"/>
            <a:ext cx="1260475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Subtitle 2"/>
          <p:cNvSpPr/>
          <p:nvPr/>
        </p:nvSpPr>
        <p:spPr>
          <a:xfrm>
            <a:off x="-36195" y="4403725"/>
            <a:ext cx="2134235" cy="436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Search Method with Filtering options </a:t>
            </a:r>
          </a:p>
        </p:txBody>
      </p:sp>
      <p:cxnSp>
        <p:nvCxnSpPr>
          <p:cNvPr id="5" name="Google Shape;481;p41"/>
          <p:cNvCxnSpPr/>
          <p:nvPr/>
        </p:nvCxnSpPr>
        <p:spPr>
          <a:xfrm>
            <a:off x="2844165" y="1070610"/>
            <a:ext cx="2127250" cy="635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561;p43"/>
          <p:cNvSpPr txBox="1"/>
          <p:nvPr/>
        </p:nvSpPr>
        <p:spPr>
          <a:xfrm>
            <a:off x="0" y="19050"/>
            <a:ext cx="7403465" cy="6400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400">
                <a:solidFill>
                  <a:srgbClr val="26AAEE"/>
                </a:solidFill>
              </a:rPr>
              <a:t>Show/Search for all users &amp; Trainers Info </a:t>
            </a:r>
            <a:r>
              <a:rPr lang="en-US" altLang="en-GB" sz="2400"/>
              <a:t> </a:t>
            </a:r>
            <a:endParaRPr lang="en-US" alt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77800" indent="0">
              <a:buNone/>
            </a:pPr>
            <a:r>
              <a:rPr lang="en-US" sz="1800" b="1"/>
              <a:t> Product Details Page </a:t>
            </a:r>
          </a:p>
        </p:txBody>
      </p:sp>
      <p:pic>
        <p:nvPicPr>
          <p:cNvPr id="6" name="image19.png"/>
          <p:cNvPicPr preferRelativeResize="0">
            <a:picLocks noGrp="1" noChangeAspect="1"/>
          </p:cNvPicPr>
          <p:nvPr>
            <p:ph type="pic" idx="2"/>
          </p:nvPr>
        </p:nvPicPr>
        <p:blipFill>
          <a:blip r:embed="rId2"/>
          <a:srcRect t="5881" r="3634" b="7539"/>
          <a:stretch>
            <a:fillRect/>
          </a:stretch>
        </p:blipFill>
        <p:spPr>
          <a:xfrm>
            <a:off x="316865" y="738505"/>
            <a:ext cx="1868805" cy="3278505"/>
          </a:xfrm>
          <a:prstGeom prst="rect">
            <a:avLst/>
          </a:prstGeom>
        </p:spPr>
      </p:pic>
      <p:pic>
        <p:nvPicPr>
          <p:cNvPr id="9" name="image31.png"/>
          <p:cNvPicPr preferRelativeResize="0"/>
          <p:nvPr/>
        </p:nvPicPr>
        <p:blipFill>
          <a:blip r:embed="rId3"/>
          <a:srcRect l="1475" t="6161" r="2553" b="6410"/>
          <a:stretch>
            <a:fillRect/>
          </a:stretch>
        </p:blipFill>
        <p:spPr>
          <a:xfrm>
            <a:off x="2911475" y="1309370"/>
            <a:ext cx="1983105" cy="3288030"/>
          </a:xfrm>
          <a:prstGeom prst="rect">
            <a:avLst/>
          </a:prstGeom>
        </p:spPr>
      </p:pic>
      <p:pic>
        <p:nvPicPr>
          <p:cNvPr id="106" name="image98.png"/>
          <p:cNvPicPr preferRelativeResize="0"/>
          <p:nvPr/>
        </p:nvPicPr>
        <p:blipFill>
          <a:blip r:embed="rId4"/>
          <a:srcRect l="1412" t="6960" r="4548" b="6674"/>
          <a:stretch>
            <a:fillRect/>
          </a:stretch>
        </p:blipFill>
        <p:spPr>
          <a:xfrm>
            <a:off x="5592445" y="1022985"/>
            <a:ext cx="2026285" cy="3411220"/>
          </a:xfrm>
          <a:prstGeom prst="rect">
            <a:avLst/>
          </a:prstGeom>
        </p:spPr>
      </p:pic>
      <p:sp>
        <p:nvSpPr>
          <p:cNvPr id="13" name="Subtitle 2"/>
          <p:cNvSpPr/>
          <p:nvPr/>
        </p:nvSpPr>
        <p:spPr>
          <a:xfrm>
            <a:off x="7668260" y="2411730"/>
            <a:ext cx="1964055" cy="11633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600" b="1"/>
              <a:t>User’s </a:t>
            </a:r>
          </a:p>
          <a:p>
            <a:pPr marL="177800" indent="0">
              <a:buNone/>
            </a:pPr>
            <a:r>
              <a:rPr lang="en-US" sz="1600" b="1"/>
              <a:t>Trainers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53"/>
          <p:cNvSpPr/>
          <p:nvPr/>
        </p:nvSpPr>
        <p:spPr>
          <a:xfrm>
            <a:off x="720090" y="1314450"/>
            <a:ext cx="3885565" cy="971550"/>
          </a:xfrm>
          <a:prstGeom prst="rect">
            <a:avLst/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41"/>
          <p:cNvSpPr txBox="1">
            <a:spLocks noGrp="1"/>
          </p:cNvSpPr>
          <p:nvPr>
            <p:ph type="title"/>
          </p:nvPr>
        </p:nvSpPr>
        <p:spPr>
          <a:xfrm>
            <a:off x="684045" y="195500"/>
            <a:ext cx="31089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Notifications</a:t>
            </a:r>
          </a:p>
        </p:txBody>
      </p:sp>
      <p:sp>
        <p:nvSpPr>
          <p:cNvPr id="480" name="Google Shape;480;p41"/>
          <p:cNvSpPr txBox="1">
            <a:spLocks noGrp="1"/>
          </p:cNvSpPr>
          <p:nvPr>
            <p:ph type="subTitle" idx="1"/>
          </p:nvPr>
        </p:nvSpPr>
        <p:spPr>
          <a:xfrm>
            <a:off x="814705" y="1381125"/>
            <a:ext cx="3790950" cy="8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IMPORTANT MESSAGE!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you have a new member (member name)</a:t>
            </a:r>
          </a:p>
        </p:txBody>
      </p:sp>
      <p:cxnSp>
        <p:nvCxnSpPr>
          <p:cNvPr id="481" name="Google Shape;481;p41"/>
          <p:cNvCxnSpPr/>
          <p:nvPr/>
        </p:nvCxnSpPr>
        <p:spPr>
          <a:xfrm>
            <a:off x="4745990" y="2355850"/>
            <a:ext cx="4163695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480;p41"/>
          <p:cNvSpPr txBox="1"/>
          <p:nvPr/>
        </p:nvSpPr>
        <p:spPr>
          <a:xfrm>
            <a:off x="539750" y="876935"/>
            <a:ext cx="617855" cy="5041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(1)</a:t>
            </a:r>
          </a:p>
        </p:txBody>
      </p:sp>
      <p:sp>
        <p:nvSpPr>
          <p:cNvPr id="1143" name="Google Shape;1143;p58"/>
          <p:cNvSpPr txBox="1"/>
          <p:nvPr/>
        </p:nvSpPr>
        <p:spPr>
          <a:xfrm>
            <a:off x="4643755" y="1314450"/>
            <a:ext cx="4368165" cy="7315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When a user (subscriber) registers a personal training with a trainer a notification will be sended to that trainer with the name of the subscriber (user) that registers with him a personal training.</a:t>
            </a:r>
          </a:p>
        </p:txBody>
      </p:sp>
      <p:sp>
        <p:nvSpPr>
          <p:cNvPr id="3" name="Google Shape;1044;p53"/>
          <p:cNvSpPr/>
          <p:nvPr/>
        </p:nvSpPr>
        <p:spPr>
          <a:xfrm>
            <a:off x="4885055" y="2860040"/>
            <a:ext cx="3885565" cy="971550"/>
          </a:xfrm>
          <a:prstGeom prst="rect">
            <a:avLst/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480;p41"/>
          <p:cNvSpPr txBox="1"/>
          <p:nvPr/>
        </p:nvSpPr>
        <p:spPr>
          <a:xfrm>
            <a:off x="4932045" y="2860040"/>
            <a:ext cx="3910965" cy="838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IMPORTANT MESSAGE!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(Trainer name) marked your class as completed</a:t>
            </a:r>
          </a:p>
        </p:txBody>
      </p:sp>
      <p:sp>
        <p:nvSpPr>
          <p:cNvPr id="5" name="Google Shape;1143;p58"/>
          <p:cNvSpPr txBox="1"/>
          <p:nvPr/>
        </p:nvSpPr>
        <p:spPr>
          <a:xfrm>
            <a:off x="467360" y="3003550"/>
            <a:ext cx="4368165" cy="7315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Notification will be sended to that subscriber with the name of the trainer that has marks the subscriber class as completed </a:t>
            </a:r>
          </a:p>
        </p:txBody>
      </p:sp>
      <p:sp>
        <p:nvSpPr>
          <p:cNvPr id="8" name="Google Shape;480;p41"/>
          <p:cNvSpPr txBox="1"/>
          <p:nvPr/>
        </p:nvSpPr>
        <p:spPr>
          <a:xfrm>
            <a:off x="4500245" y="2427605"/>
            <a:ext cx="617855" cy="5041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None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(2)</a:t>
            </a:r>
          </a:p>
        </p:txBody>
      </p:sp>
      <p:cxnSp>
        <p:nvCxnSpPr>
          <p:cNvPr id="9" name="Google Shape;481;p41"/>
          <p:cNvCxnSpPr/>
          <p:nvPr/>
        </p:nvCxnSpPr>
        <p:spPr>
          <a:xfrm>
            <a:off x="539750" y="3855720"/>
            <a:ext cx="4163695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" name="Picture 9" descr="bell-ri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880" y="123190"/>
            <a:ext cx="955040" cy="95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255270" y="850265"/>
            <a:ext cx="2845435" cy="40728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91577" y="-17905"/>
            <a:ext cx="5192961" cy="277483"/>
          </a:xfrm>
        </p:spPr>
        <p:txBody>
          <a:bodyPr/>
          <a:lstStyle/>
          <a:p>
            <a:pPr lvl="0"/>
            <a:r>
              <a:rPr lang="en-US" altLang="en-GB" dirty="0" smtClean="0"/>
              <a:t>Notification cont.</a:t>
            </a:r>
            <a:br>
              <a:rPr lang="en-US" altLang="en-GB" dirty="0" smtClean="0"/>
            </a:br>
            <a:endParaRPr lang="en-US" altLang="en-GB" dirty="0"/>
          </a:p>
        </p:txBody>
      </p:sp>
      <p:grpSp>
        <p:nvGrpSpPr>
          <p:cNvPr id="4" name="Google Shape;377;p40"/>
          <p:cNvGrpSpPr/>
          <p:nvPr/>
        </p:nvGrpSpPr>
        <p:grpSpPr>
          <a:xfrm>
            <a:off x="2647950" y="833755"/>
            <a:ext cx="2898140" cy="4072890"/>
            <a:chOff x="5208763" y="1277194"/>
            <a:chExt cx="1972885" cy="2903745"/>
          </a:xfrm>
        </p:grpSpPr>
        <p:sp>
          <p:nvSpPr>
            <p:cNvPr id="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8" name="Google Shape;472;p40"/>
          <p:cNvCxnSpPr/>
          <p:nvPr/>
        </p:nvCxnSpPr>
        <p:spPr>
          <a:xfrm>
            <a:off x="168179" y="678829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01" y="1034046"/>
            <a:ext cx="2006945" cy="34237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393" y="1034045"/>
            <a:ext cx="2057054" cy="343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1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41"/>
          <p:cNvSpPr txBox="1">
            <a:spLocks noGrp="1"/>
          </p:cNvSpPr>
          <p:nvPr>
            <p:ph type="title"/>
          </p:nvPr>
        </p:nvSpPr>
        <p:spPr>
          <a:xfrm>
            <a:off x="5315100" y="1948735"/>
            <a:ext cx="31089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Chats</a:t>
            </a:r>
          </a:p>
        </p:txBody>
      </p:sp>
      <p:sp>
        <p:nvSpPr>
          <p:cNvPr id="480" name="Google Shape;480;p41"/>
          <p:cNvSpPr txBox="1">
            <a:spLocks noGrp="1"/>
          </p:cNvSpPr>
          <p:nvPr>
            <p:ph type="subTitle" idx="1"/>
          </p:nvPr>
        </p:nvSpPr>
        <p:spPr>
          <a:xfrm>
            <a:off x="5315100" y="2741325"/>
            <a:ext cx="3108900" cy="11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/>
              <a:t> </a:t>
            </a:r>
            <a:r>
              <a:rPr lang="en-US" altLang="en-GB" sz="1800" b="1"/>
              <a:t>All users have a chat system and are allowed to text each others.</a:t>
            </a:r>
          </a:p>
        </p:txBody>
      </p:sp>
      <p:cxnSp>
        <p:nvCxnSpPr>
          <p:cNvPr id="481" name="Google Shape;481;p41"/>
          <p:cNvCxnSpPr/>
          <p:nvPr/>
        </p:nvCxnSpPr>
        <p:spPr>
          <a:xfrm>
            <a:off x="5322700" y="2665125"/>
            <a:ext cx="30999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0" descr="cha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310" y="915670"/>
            <a:ext cx="3135630" cy="3135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255270" y="850265"/>
            <a:ext cx="2845435" cy="40728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91577" y="-17905"/>
            <a:ext cx="5192961" cy="277483"/>
          </a:xfrm>
        </p:spPr>
        <p:txBody>
          <a:bodyPr/>
          <a:lstStyle/>
          <a:p>
            <a:pPr lvl="0"/>
            <a:r>
              <a:rPr lang="en-US" altLang="en-GB" dirty="0" smtClean="0"/>
              <a:t>Chat cont.</a:t>
            </a:r>
            <a:br>
              <a:rPr lang="en-US" altLang="en-GB" dirty="0" smtClean="0"/>
            </a:br>
            <a:endParaRPr lang="en-US" altLang="en-GB" dirty="0"/>
          </a:p>
        </p:txBody>
      </p:sp>
      <p:grpSp>
        <p:nvGrpSpPr>
          <p:cNvPr id="4" name="Google Shape;377;p40"/>
          <p:cNvGrpSpPr/>
          <p:nvPr/>
        </p:nvGrpSpPr>
        <p:grpSpPr>
          <a:xfrm>
            <a:off x="2647950" y="833755"/>
            <a:ext cx="2898140" cy="4072890"/>
            <a:chOff x="5208763" y="1277194"/>
            <a:chExt cx="1972885" cy="2903745"/>
          </a:xfrm>
        </p:grpSpPr>
        <p:sp>
          <p:nvSpPr>
            <p:cNvPr id="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9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9" name="Right Arrow 48"/>
          <p:cNvSpPr/>
          <p:nvPr/>
        </p:nvSpPr>
        <p:spPr>
          <a:xfrm>
            <a:off x="2649855" y="2571750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17254"/>
              </a:solidFill>
            </a:endParaRPr>
          </a:p>
        </p:txBody>
      </p:sp>
      <p:cxnSp>
        <p:nvCxnSpPr>
          <p:cNvPr id="28" name="Google Shape;472;p40"/>
          <p:cNvCxnSpPr/>
          <p:nvPr/>
        </p:nvCxnSpPr>
        <p:spPr>
          <a:xfrm>
            <a:off x="168179" y="678829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319" y="979987"/>
            <a:ext cx="2032127" cy="348888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49" y="979987"/>
            <a:ext cx="2016239" cy="3505396"/>
          </a:xfrm>
          <a:prstGeom prst="rect">
            <a:avLst/>
          </a:prstGeom>
        </p:spPr>
      </p:pic>
      <p:cxnSp>
        <p:nvCxnSpPr>
          <p:cNvPr id="33" name="Google Shape;472;p40"/>
          <p:cNvCxnSpPr/>
          <p:nvPr/>
        </p:nvCxnSpPr>
        <p:spPr>
          <a:xfrm flipV="1">
            <a:off x="5805796" y="35355"/>
            <a:ext cx="0" cy="5108145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9" name="Google Shape;377;p40"/>
          <p:cNvGrpSpPr/>
          <p:nvPr/>
        </p:nvGrpSpPr>
        <p:grpSpPr>
          <a:xfrm>
            <a:off x="5805717" y="813369"/>
            <a:ext cx="2898140" cy="4072890"/>
            <a:chOff x="5208763" y="1277194"/>
            <a:chExt cx="1972885" cy="2903745"/>
          </a:xfrm>
        </p:grpSpPr>
        <p:sp>
          <p:nvSpPr>
            <p:cNvPr id="40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1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8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0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076" y="1007091"/>
            <a:ext cx="2068597" cy="345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5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9"/>
          <p:cNvSpPr txBox="1">
            <a:spLocks noGrp="1"/>
          </p:cNvSpPr>
          <p:nvPr>
            <p:ph type="title" idx="15"/>
          </p:nvPr>
        </p:nvSpPr>
        <p:spPr>
          <a:xfrm>
            <a:off x="1983105" y="318066"/>
            <a:ext cx="3190240" cy="6216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>
                <a:solidFill>
                  <a:srgbClr val="26AAEE"/>
                </a:solidFill>
              </a:rPr>
              <a:t>Table </a:t>
            </a:r>
            <a:r>
              <a:rPr lang="en-GB" dirty="0"/>
              <a:t>of </a:t>
            </a:r>
            <a:r>
              <a:rPr lang="en-GB" dirty="0" smtClean="0"/>
              <a:t>contents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ext Box 3"/>
          <p:cNvSpPr txBox="1"/>
          <p:nvPr/>
        </p:nvSpPr>
        <p:spPr>
          <a:xfrm>
            <a:off x="769620" y="4418330"/>
            <a:ext cx="309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pSp>
        <p:nvGrpSpPr>
          <p:cNvPr id="260" name="Google Shape;260;p36"/>
          <p:cNvGrpSpPr/>
          <p:nvPr/>
        </p:nvGrpSpPr>
        <p:grpSpPr>
          <a:xfrm>
            <a:off x="-828811" y="-956585"/>
            <a:ext cx="2461789" cy="2114084"/>
            <a:chOff x="-548776" y="-800375"/>
            <a:chExt cx="2461789" cy="2114084"/>
          </a:xfrm>
          <a:solidFill>
            <a:srgbClr val="00B0F0"/>
          </a:solidFill>
        </p:grpSpPr>
        <p:sp>
          <p:nvSpPr>
            <p:cNvPr id="261" name="Google Shape;261;p36"/>
            <p:cNvSpPr/>
            <p:nvPr/>
          </p:nvSpPr>
          <p:spPr>
            <a:xfrm>
              <a:off x="-548776" y="-800375"/>
              <a:ext cx="2148600" cy="186840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9525" cap="flat" cmpd="sng">
              <a:solidFill>
                <a:srgbClr val="49CDF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6"/>
            <p:cNvSpPr/>
            <p:nvPr/>
          </p:nvSpPr>
          <p:spPr>
            <a:xfrm>
              <a:off x="1268314" y="785109"/>
              <a:ext cx="644700" cy="528600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9525" cap="flat" cmpd="sng">
              <a:solidFill>
                <a:srgbClr val="49CDF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Google Shape;358;p39"/>
          <p:cNvSpPr txBox="1"/>
          <p:nvPr/>
        </p:nvSpPr>
        <p:spPr>
          <a:xfrm>
            <a:off x="5364480" y="1564005"/>
            <a:ext cx="2834640" cy="5930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>
                <a:solidFill>
                  <a:srgbClr val="26AAEE"/>
                </a:solidFill>
              </a:rPr>
              <a:t>2. </a:t>
            </a:r>
            <a:r>
              <a:rPr lang="en-US" altLang="en-GB" dirty="0"/>
              <a:t>Trainers</a:t>
            </a:r>
            <a:r>
              <a:rPr lang="en-GB" dirty="0"/>
              <a:t> Journey</a:t>
            </a:r>
          </a:p>
        </p:txBody>
      </p:sp>
      <p:sp>
        <p:nvSpPr>
          <p:cNvPr id="22" name="Google Shape;358;p39"/>
          <p:cNvSpPr txBox="1"/>
          <p:nvPr/>
        </p:nvSpPr>
        <p:spPr>
          <a:xfrm>
            <a:off x="1983105" y="2211705"/>
            <a:ext cx="2834640" cy="5930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>
                <a:solidFill>
                  <a:srgbClr val="26AAEE"/>
                </a:solidFill>
              </a:rPr>
              <a:t>3. </a:t>
            </a:r>
            <a:r>
              <a:rPr lang="en-US" altLang="en-GB" dirty="0"/>
              <a:t>Admin</a:t>
            </a:r>
            <a:r>
              <a:rPr lang="en-GB" dirty="0"/>
              <a:t> Journey</a:t>
            </a:r>
          </a:p>
        </p:txBody>
      </p:sp>
      <p:sp>
        <p:nvSpPr>
          <p:cNvPr id="23" name="Google Shape;358;p39"/>
          <p:cNvSpPr txBox="1"/>
          <p:nvPr/>
        </p:nvSpPr>
        <p:spPr>
          <a:xfrm>
            <a:off x="5364480" y="2211705"/>
            <a:ext cx="2834640" cy="5930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4. </a:t>
            </a:r>
            <a:r>
              <a:rPr lang="en-US" altLang="en-GB"/>
              <a:t>Project Website</a:t>
            </a:r>
            <a:r>
              <a:rPr lang="en-GB"/>
              <a:t> </a:t>
            </a:r>
          </a:p>
        </p:txBody>
      </p:sp>
      <p:sp>
        <p:nvSpPr>
          <p:cNvPr id="24" name="Google Shape;358;p39"/>
          <p:cNvSpPr txBox="1"/>
          <p:nvPr/>
        </p:nvSpPr>
        <p:spPr>
          <a:xfrm>
            <a:off x="1983105" y="2788285"/>
            <a:ext cx="2990850" cy="5930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5. </a:t>
            </a:r>
            <a:r>
              <a:rPr lang="en-GB"/>
              <a:t>C</a:t>
            </a:r>
            <a:r>
              <a:rPr lang="en-US" altLang="en-GB"/>
              <a:t>hats </a:t>
            </a:r>
            <a:r>
              <a:rPr lang="en-US" altLang="en-GB">
                <a:solidFill>
                  <a:srgbClr val="26AAEE"/>
                </a:solidFill>
              </a:rPr>
              <a:t>&amp;</a:t>
            </a:r>
            <a:r>
              <a:rPr lang="en-US" altLang="en-GB"/>
              <a:t> Notifications</a:t>
            </a:r>
            <a:endParaRPr lang="en-US" altLang="en-GB">
              <a:solidFill>
                <a:srgbClr val="26AAEE"/>
              </a:solidFill>
            </a:endParaRPr>
          </a:p>
        </p:txBody>
      </p:sp>
      <p:sp>
        <p:nvSpPr>
          <p:cNvPr id="25" name="Google Shape;358;p39"/>
          <p:cNvSpPr txBox="1"/>
          <p:nvPr/>
        </p:nvSpPr>
        <p:spPr>
          <a:xfrm>
            <a:off x="5364480" y="2931795"/>
            <a:ext cx="3649345" cy="5930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6. </a:t>
            </a:r>
            <a:r>
              <a:rPr lang="en-US" altLang="en-GB"/>
              <a:t>Languages used &amp; tools</a:t>
            </a:r>
            <a:endParaRPr lang="en-GB"/>
          </a:p>
        </p:txBody>
      </p:sp>
      <p:sp>
        <p:nvSpPr>
          <p:cNvPr id="27" name="Google Shape;358;p39"/>
          <p:cNvSpPr txBox="1"/>
          <p:nvPr/>
        </p:nvSpPr>
        <p:spPr>
          <a:xfrm>
            <a:off x="1983105" y="3381375"/>
            <a:ext cx="2990850" cy="5930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7. </a:t>
            </a:r>
            <a:r>
              <a:rPr lang="en-US" altLang="en-GB"/>
              <a:t>Future View</a:t>
            </a:r>
          </a:p>
        </p:txBody>
      </p:sp>
      <p:sp>
        <p:nvSpPr>
          <p:cNvPr id="14" name="Google Shape;358;p39"/>
          <p:cNvSpPr txBox="1"/>
          <p:nvPr/>
        </p:nvSpPr>
        <p:spPr>
          <a:xfrm>
            <a:off x="1983105" y="1564005"/>
            <a:ext cx="2834640" cy="5930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0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Gothic ExtraBold" panose="020D0904000000000000" charset="-127"/>
              <a:buNone/>
              <a:defRPr sz="24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dirty="0" smtClean="0">
                <a:solidFill>
                  <a:srgbClr val="26AAEE"/>
                </a:solidFill>
              </a:rPr>
              <a:t>1. </a:t>
            </a:r>
            <a:r>
              <a:rPr lang="en-US" altLang="en-GB" dirty="0" smtClean="0"/>
              <a:t>Members</a:t>
            </a:r>
            <a:r>
              <a:rPr lang="en-GB" dirty="0" smtClean="0"/>
              <a:t> </a:t>
            </a:r>
            <a:r>
              <a:rPr lang="en-GB" dirty="0"/>
              <a:t>Journey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53"/>
          <p:cNvSpPr/>
          <p:nvPr/>
        </p:nvSpPr>
        <p:spPr>
          <a:xfrm>
            <a:off x="720000" y="1314300"/>
            <a:ext cx="5666400" cy="3289200"/>
          </a:xfrm>
          <a:prstGeom prst="rect">
            <a:avLst/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53"/>
          <p:cNvSpPr txBox="1">
            <a:spLocks noGrp="1"/>
          </p:cNvSpPr>
          <p:nvPr>
            <p:ph type="title"/>
          </p:nvPr>
        </p:nvSpPr>
        <p:spPr>
          <a:xfrm>
            <a:off x="720000" y="339725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Website</a:t>
            </a:r>
            <a:r>
              <a:rPr lang="en-GB">
                <a:solidFill>
                  <a:srgbClr val="26AAEE"/>
                </a:solidFill>
              </a:rPr>
              <a:t> </a:t>
            </a:r>
            <a:endParaRPr lang="en-GB"/>
          </a:p>
        </p:txBody>
      </p:sp>
      <p:pic>
        <p:nvPicPr>
          <p:cNvPr id="17" name="image13.png"/>
          <p:cNvPicPr preferRelativeResize="0"/>
          <p:nvPr/>
        </p:nvPicPr>
        <p:blipFill>
          <a:blip r:embed="rId3"/>
          <a:srcRect t="8333" b="4564"/>
          <a:stretch>
            <a:fillRect/>
          </a:stretch>
        </p:blipFill>
        <p:spPr>
          <a:xfrm>
            <a:off x="772160" y="1346200"/>
            <a:ext cx="5561965" cy="3225165"/>
          </a:xfrm>
          <a:prstGeom prst="rect">
            <a:avLst/>
          </a:prstGeom>
        </p:spPr>
      </p:pic>
      <p:sp>
        <p:nvSpPr>
          <p:cNvPr id="7" name="Subtitle 2"/>
          <p:cNvSpPr/>
          <p:nvPr/>
        </p:nvSpPr>
        <p:spPr>
          <a:xfrm>
            <a:off x="6443980" y="1275715"/>
            <a:ext cx="2134235" cy="1691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the website surely will do the same functionality </a:t>
            </a:r>
            <a:r>
              <a:rPr lang="en-US" sz="1800" b="1">
                <a:solidFill>
                  <a:srgbClr val="26AAEE"/>
                </a:solidFill>
              </a:rPr>
              <a:t>For ALL USERS </a:t>
            </a:r>
            <a:r>
              <a:rPr lang="en-US" sz="1800" b="1"/>
              <a:t> as the mobile app.</a:t>
            </a:r>
          </a:p>
        </p:txBody>
      </p:sp>
      <p:cxnSp>
        <p:nvCxnSpPr>
          <p:cNvPr id="45" name="Google Shape;481;p41"/>
          <p:cNvCxnSpPr/>
          <p:nvPr/>
        </p:nvCxnSpPr>
        <p:spPr>
          <a:xfrm>
            <a:off x="6732270" y="2860040"/>
            <a:ext cx="2088515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53"/>
          <p:cNvSpPr/>
          <p:nvPr/>
        </p:nvSpPr>
        <p:spPr>
          <a:xfrm>
            <a:off x="720000" y="1314300"/>
            <a:ext cx="5666400" cy="3289200"/>
          </a:xfrm>
          <a:prstGeom prst="rect">
            <a:avLst/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53"/>
          <p:cNvSpPr txBox="1">
            <a:spLocks noGrp="1"/>
          </p:cNvSpPr>
          <p:nvPr>
            <p:ph type="title"/>
          </p:nvPr>
        </p:nvSpPr>
        <p:spPr>
          <a:xfrm>
            <a:off x="755650" y="195580"/>
            <a:ext cx="6872605" cy="5708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800">
                <a:solidFill>
                  <a:srgbClr val="26AAEE"/>
                </a:solidFill>
              </a:rPr>
              <a:t>Website</a:t>
            </a:r>
            <a:r>
              <a:rPr lang="en-US" altLang="en-GB" sz="2800" b="1">
                <a:solidFill>
                  <a:schemeClr val="tx1"/>
                </a:solidFill>
              </a:rPr>
              <a:t> AdminPage (Add trainer/product)</a:t>
            </a:r>
          </a:p>
        </p:txBody>
      </p:sp>
      <p:sp>
        <p:nvSpPr>
          <p:cNvPr id="7" name="Subtitle 2"/>
          <p:cNvSpPr/>
          <p:nvPr/>
        </p:nvSpPr>
        <p:spPr>
          <a:xfrm>
            <a:off x="6443980" y="1275715"/>
            <a:ext cx="2134235" cy="1691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279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 sz="1400" b="0" i="0" u="none" strike="noStrike" cap="none">
                <a:solidFill>
                  <a:srgbClr val="434343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177800" indent="0">
              <a:buNone/>
            </a:pPr>
            <a:r>
              <a:rPr lang="en-US" sz="1800" b="1"/>
              <a:t>the website surely will do the same functionality </a:t>
            </a:r>
            <a:r>
              <a:rPr lang="en-US" sz="1800" b="1">
                <a:solidFill>
                  <a:srgbClr val="26AAEE"/>
                </a:solidFill>
              </a:rPr>
              <a:t>For ALL USERS </a:t>
            </a:r>
            <a:r>
              <a:rPr lang="en-US" sz="1800" b="1"/>
              <a:t> as the mobile app.</a:t>
            </a:r>
          </a:p>
        </p:txBody>
      </p:sp>
      <p:cxnSp>
        <p:nvCxnSpPr>
          <p:cNvPr id="45" name="Google Shape;481;p41"/>
          <p:cNvCxnSpPr/>
          <p:nvPr/>
        </p:nvCxnSpPr>
        <p:spPr>
          <a:xfrm>
            <a:off x="6732270" y="2860040"/>
            <a:ext cx="2088515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0" name="image67.png"/>
          <p:cNvPicPr preferRelativeResize="0"/>
          <p:nvPr/>
        </p:nvPicPr>
        <p:blipFill>
          <a:blip r:embed="rId3"/>
          <a:srcRect/>
          <a:stretch>
            <a:fillRect/>
          </a:stretch>
        </p:blipFill>
        <p:spPr>
          <a:xfrm>
            <a:off x="820420" y="1419860"/>
            <a:ext cx="5464810" cy="311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Google Shape;1139;p58"/>
          <p:cNvSpPr txBox="1">
            <a:spLocks noGrp="1"/>
          </p:cNvSpPr>
          <p:nvPr>
            <p:ph type="title"/>
          </p:nvPr>
        </p:nvSpPr>
        <p:spPr>
          <a:xfrm>
            <a:off x="467270" y="339725"/>
            <a:ext cx="7704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Languages used </a:t>
            </a:r>
            <a:r>
              <a:rPr lang="en-US" altLang="en-GB">
                <a:solidFill>
                  <a:srgbClr val="26AAEE"/>
                </a:solidFill>
              </a:rPr>
              <a:t>&amp;</a:t>
            </a:r>
            <a:r>
              <a:rPr lang="en-US" altLang="en-GB"/>
              <a:t> tools</a:t>
            </a:r>
          </a:p>
        </p:txBody>
      </p:sp>
      <p:sp>
        <p:nvSpPr>
          <p:cNvPr id="1142" name="Google Shape;1142;p58"/>
          <p:cNvSpPr txBox="1">
            <a:spLocks noGrp="1"/>
          </p:cNvSpPr>
          <p:nvPr>
            <p:ph type="title" idx="4294967295"/>
          </p:nvPr>
        </p:nvSpPr>
        <p:spPr>
          <a:xfrm>
            <a:off x="2257350" y="3338700"/>
            <a:ext cx="15546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26AAEE"/>
                </a:solidFill>
                <a:sym typeface="+mn-ea"/>
              </a:rPr>
              <a:t>Firebase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1143" name="Google Shape;1143;p58"/>
          <p:cNvSpPr txBox="1">
            <a:spLocks noGrp="1"/>
          </p:cNvSpPr>
          <p:nvPr>
            <p:ph type="subTitle" idx="4294967295"/>
          </p:nvPr>
        </p:nvSpPr>
        <p:spPr>
          <a:xfrm>
            <a:off x="2257350" y="3719700"/>
            <a:ext cx="15546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used for chat and notifications</a:t>
            </a:r>
            <a:endParaRPr lang="en-GB"/>
          </a:p>
        </p:txBody>
      </p:sp>
      <p:sp>
        <p:nvSpPr>
          <p:cNvPr id="1146" name="Google Shape;1146;p58"/>
          <p:cNvSpPr txBox="1">
            <a:spLocks noGrp="1"/>
          </p:cNvSpPr>
          <p:nvPr>
            <p:ph type="title" idx="4294967295"/>
          </p:nvPr>
        </p:nvSpPr>
        <p:spPr>
          <a:xfrm>
            <a:off x="5332685" y="3338700"/>
            <a:ext cx="15546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26AAEE"/>
                </a:solidFill>
              </a:rPr>
              <a:t>Flutter</a:t>
            </a:r>
          </a:p>
        </p:txBody>
      </p:sp>
      <p:sp>
        <p:nvSpPr>
          <p:cNvPr id="1147" name="Google Shape;1147;p58"/>
          <p:cNvSpPr txBox="1">
            <a:spLocks noGrp="1"/>
          </p:cNvSpPr>
          <p:nvPr>
            <p:ph type="subTitle" idx="4294967295"/>
          </p:nvPr>
        </p:nvSpPr>
        <p:spPr>
          <a:xfrm>
            <a:off x="5332685" y="3719700"/>
            <a:ext cx="15546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Dart</a:t>
            </a:r>
          </a:p>
        </p:txBody>
      </p:sp>
      <p:sp>
        <p:nvSpPr>
          <p:cNvPr id="1150" name="Google Shape;1150;p58"/>
          <p:cNvSpPr txBox="1">
            <a:spLocks noGrp="1"/>
          </p:cNvSpPr>
          <p:nvPr>
            <p:ph type="title" idx="4294967295"/>
          </p:nvPr>
        </p:nvSpPr>
        <p:spPr>
          <a:xfrm>
            <a:off x="2303780" y="2172970"/>
            <a:ext cx="1463040" cy="48196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>
                <a:solidFill>
                  <a:srgbClr val="26AAEE"/>
                </a:solidFill>
                <a:sym typeface="+mn-ea"/>
              </a:rPr>
              <a:t>Database</a:t>
            </a:r>
            <a:endParaRPr lang="en-US" altLang="en-GB" sz="2000">
              <a:solidFill>
                <a:srgbClr val="26AAEE"/>
              </a:solidFill>
            </a:endParaRPr>
          </a:p>
        </p:txBody>
      </p:sp>
      <p:sp>
        <p:nvSpPr>
          <p:cNvPr id="1151" name="Google Shape;1151;p58"/>
          <p:cNvSpPr txBox="1">
            <a:spLocks noGrp="1"/>
          </p:cNvSpPr>
          <p:nvPr>
            <p:ph type="title" idx="4294967295"/>
          </p:nvPr>
        </p:nvSpPr>
        <p:spPr>
          <a:xfrm>
            <a:off x="5363845" y="2241550"/>
            <a:ext cx="1463040" cy="41338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>
                <a:solidFill>
                  <a:srgbClr val="26AAEE"/>
                </a:solidFill>
              </a:rPr>
              <a:t>Frontend</a:t>
            </a:r>
          </a:p>
        </p:txBody>
      </p:sp>
      <p:sp>
        <p:nvSpPr>
          <p:cNvPr id="1152" name="Google Shape;1152;p58"/>
          <p:cNvSpPr/>
          <p:nvPr/>
        </p:nvSpPr>
        <p:spPr>
          <a:xfrm>
            <a:off x="4000494" y="1128329"/>
            <a:ext cx="1143000" cy="10059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53" name="Google Shape;1153;p58"/>
          <p:cNvCxnSpPr>
            <a:stCxn id="1152" idx="3"/>
            <a:endCxn id="1150" idx="0"/>
          </p:cNvCxnSpPr>
          <p:nvPr/>
        </p:nvCxnSpPr>
        <p:spPr>
          <a:xfrm rot="10800000" flipV="1">
            <a:off x="3035300" y="1631315"/>
            <a:ext cx="965200" cy="541655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4" name="Google Shape;1154;p58"/>
          <p:cNvCxnSpPr>
            <a:stCxn id="1152" idx="0"/>
            <a:endCxn id="1151" idx="0"/>
          </p:cNvCxnSpPr>
          <p:nvPr/>
        </p:nvCxnSpPr>
        <p:spPr>
          <a:xfrm>
            <a:off x="5143500" y="1631315"/>
            <a:ext cx="951865" cy="610235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5" name="Google Shape;1155;p58"/>
          <p:cNvCxnSpPr>
            <a:stCxn id="1150" idx="2"/>
            <a:endCxn id="1140" idx="0"/>
          </p:cNvCxnSpPr>
          <p:nvPr/>
        </p:nvCxnSpPr>
        <p:spPr>
          <a:xfrm rot="5400000">
            <a:off x="1924368" y="2227898"/>
            <a:ext cx="683895" cy="153797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6" name="Google Shape;1156;p58"/>
          <p:cNvCxnSpPr>
            <a:stCxn id="1150" idx="2"/>
            <a:endCxn id="1142" idx="0"/>
          </p:cNvCxnSpPr>
          <p:nvPr/>
        </p:nvCxnSpPr>
        <p:spPr>
          <a:xfrm rot="5400000">
            <a:off x="2693035" y="2996565"/>
            <a:ext cx="683895" cy="635"/>
          </a:xfrm>
          <a:prstGeom prst="bentConnector3">
            <a:avLst>
              <a:gd name="adj1" fmla="val 5004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8" name="Google Shape;1158;p58"/>
          <p:cNvCxnSpPr/>
          <p:nvPr/>
        </p:nvCxnSpPr>
        <p:spPr>
          <a:xfrm rot="5400000" flipV="1">
            <a:off x="5760720" y="2975610"/>
            <a:ext cx="683895" cy="14605"/>
          </a:xfrm>
          <a:prstGeom prst="bentConnector3">
            <a:avLst>
              <a:gd name="adj1" fmla="val 50046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0" descr="devo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305" y="1275715"/>
            <a:ext cx="707390" cy="707390"/>
          </a:xfrm>
          <a:prstGeom prst="rect">
            <a:avLst/>
          </a:prstGeom>
          <a:solidFill>
            <a:srgbClr val="49CDFE"/>
          </a:solidFill>
        </p:spPr>
      </p:pic>
      <p:cxnSp>
        <p:nvCxnSpPr>
          <p:cNvPr id="2" name="Google Shape;1154;p58"/>
          <p:cNvCxnSpPr/>
          <p:nvPr/>
        </p:nvCxnSpPr>
        <p:spPr>
          <a:xfrm>
            <a:off x="6083935" y="1635760"/>
            <a:ext cx="1181100" cy="610235"/>
          </a:xfrm>
          <a:prstGeom prst="bentConnector3">
            <a:avLst>
              <a:gd name="adj1" fmla="val 101935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Google Shape;1151;p58"/>
          <p:cNvSpPr txBox="1"/>
          <p:nvPr/>
        </p:nvSpPr>
        <p:spPr>
          <a:xfrm>
            <a:off x="6948170" y="2283460"/>
            <a:ext cx="1463040" cy="41338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>
                <a:solidFill>
                  <a:srgbClr val="26AAEE"/>
                </a:solidFill>
              </a:rPr>
              <a:t>Backend</a:t>
            </a:r>
          </a:p>
        </p:txBody>
      </p:sp>
      <p:cxnSp>
        <p:nvCxnSpPr>
          <p:cNvPr id="4" name="Google Shape;1158;p58"/>
          <p:cNvCxnSpPr/>
          <p:nvPr/>
        </p:nvCxnSpPr>
        <p:spPr>
          <a:xfrm rot="5400000">
            <a:off x="6918960" y="3032125"/>
            <a:ext cx="781050" cy="3175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1146;p58"/>
          <p:cNvSpPr txBox="1"/>
          <p:nvPr/>
        </p:nvSpPr>
        <p:spPr>
          <a:xfrm>
            <a:off x="6616655" y="3363465"/>
            <a:ext cx="15546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26AAEE"/>
                </a:solidFill>
              </a:rPr>
              <a:t>Node js</a:t>
            </a:r>
          </a:p>
        </p:txBody>
      </p:sp>
      <p:sp>
        <p:nvSpPr>
          <p:cNvPr id="8" name="Google Shape;1146;p58"/>
          <p:cNvSpPr txBox="1"/>
          <p:nvPr/>
        </p:nvSpPr>
        <p:spPr>
          <a:xfrm>
            <a:off x="671785" y="3363465"/>
            <a:ext cx="15546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26AAEE"/>
                </a:solidFill>
              </a:rPr>
              <a:t>MongoDb</a:t>
            </a:r>
          </a:p>
        </p:txBody>
      </p:sp>
      <p:cxnSp>
        <p:nvCxnSpPr>
          <p:cNvPr id="9" name="Google Shape;1154;p58"/>
          <p:cNvCxnSpPr/>
          <p:nvPr/>
        </p:nvCxnSpPr>
        <p:spPr>
          <a:xfrm>
            <a:off x="7308215" y="2747645"/>
            <a:ext cx="1181100" cy="610235"/>
          </a:xfrm>
          <a:prstGeom prst="bentConnector3">
            <a:avLst>
              <a:gd name="adj1" fmla="val 101935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1142;p58"/>
          <p:cNvSpPr txBox="1"/>
          <p:nvPr/>
        </p:nvSpPr>
        <p:spPr>
          <a:xfrm>
            <a:off x="7792645" y="3372990"/>
            <a:ext cx="15546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NanumGothic ExtraBold" panose="020D0904000000000000" charset="-127"/>
              <a:buNone/>
              <a:defRPr sz="3500" b="0" i="0" u="none" strike="noStrike" cap="none">
                <a:solidFill>
                  <a:schemeClr val="dk1"/>
                </a:solidFill>
                <a:latin typeface="NanumGothic ExtraBold" panose="020D0904000000000000" charset="-127"/>
                <a:ea typeface="NanumGothic ExtraBold" panose="020D0904000000000000" charset="-127"/>
                <a:cs typeface="NanumGothic ExtraBold" panose="020D0904000000000000" charset="-127"/>
                <a:sym typeface="NanumGothic ExtraBold" panose="020D0904000000000000" charset="-127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26AAEE"/>
                </a:solidFill>
              </a:rPr>
              <a:t>Postman</a:t>
            </a:r>
          </a:p>
        </p:txBody>
      </p:sp>
      <p:sp>
        <p:nvSpPr>
          <p:cNvPr id="11" name="Google Shape;1143;p58"/>
          <p:cNvSpPr txBox="1"/>
          <p:nvPr/>
        </p:nvSpPr>
        <p:spPr>
          <a:xfrm>
            <a:off x="7812330" y="3723510"/>
            <a:ext cx="1554600" cy="731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dk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used for testing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AAEE"/>
        </a:solidFill>
        <a:effectLst/>
      </p:bgPr>
    </p:bg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57"/>
          <p:cNvSpPr txBox="1">
            <a:spLocks noGrp="1"/>
          </p:cNvSpPr>
          <p:nvPr>
            <p:ph type="title"/>
          </p:nvPr>
        </p:nvSpPr>
        <p:spPr>
          <a:xfrm>
            <a:off x="683895" y="1419225"/>
            <a:ext cx="7117715" cy="21539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300">
                <a:solidFill>
                  <a:schemeClr val="accent3"/>
                </a:solidFill>
              </a:rPr>
              <a:t>Thanks for listening :)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74;p40"/>
          <p:cNvSpPr/>
          <p:nvPr/>
        </p:nvSpPr>
        <p:spPr>
          <a:xfrm>
            <a:off x="4853920" y="445930"/>
            <a:ext cx="4077900" cy="354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title"/>
          </p:nvPr>
        </p:nvSpPr>
        <p:spPr>
          <a:xfrm>
            <a:off x="180340" y="195580"/>
            <a:ext cx="4414520" cy="89408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4400" dirty="0" err="1"/>
              <a:t>SignUp</a:t>
            </a:r>
            <a:r>
              <a:rPr lang="en-US" altLang="en-GB" sz="4400" dirty="0"/>
              <a:t> </a:t>
            </a:r>
            <a:r>
              <a:rPr lang="en-US" altLang="en-GB" sz="4400" dirty="0">
                <a:solidFill>
                  <a:srgbClr val="26AAEE"/>
                </a:solidFill>
              </a:rPr>
              <a:t>&amp;</a:t>
            </a:r>
            <a:r>
              <a:rPr lang="en-US" altLang="en-GB" sz="4400" dirty="0"/>
              <a:t> </a:t>
            </a:r>
            <a:r>
              <a:rPr lang="en-US" altLang="en-GB" sz="4400" dirty="0" err="1"/>
              <a:t>SignIn</a:t>
            </a:r>
            <a:endParaRPr lang="en-US" altLang="en-GB" sz="4400" dirty="0"/>
          </a:p>
        </p:txBody>
      </p:sp>
      <p:sp>
        <p:nvSpPr>
          <p:cNvPr id="376" name="Google Shape;376;p40"/>
          <p:cNvSpPr txBox="1">
            <a:spLocks noGrp="1"/>
          </p:cNvSpPr>
          <p:nvPr>
            <p:ph type="subTitle" idx="1"/>
          </p:nvPr>
        </p:nvSpPr>
        <p:spPr>
          <a:xfrm>
            <a:off x="323125" y="1285393"/>
            <a:ext cx="3840600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- </a:t>
            </a:r>
            <a:r>
              <a:rPr lang="en-GB" sz="2000"/>
              <a:t> </a:t>
            </a:r>
            <a:r>
              <a:rPr lang="en-US" altLang="en-GB" sz="2000"/>
              <a:t>Limitation for input fields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- Validation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- Error Massages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- Forget password (Vefication code   by email)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000"/>
              <a:t>-Change password page is available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en-GB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</a:p>
        </p:txBody>
      </p:sp>
      <p:grpSp>
        <p:nvGrpSpPr>
          <p:cNvPr id="377" name="Google Shape;377;p40"/>
          <p:cNvGrpSpPr/>
          <p:nvPr/>
        </p:nvGrpSpPr>
        <p:grpSpPr>
          <a:xfrm>
            <a:off x="4890273" y="555459"/>
            <a:ext cx="3912627" cy="3907526"/>
            <a:chOff x="4285712" y="1288832"/>
            <a:chExt cx="2895882" cy="2892107"/>
          </a:xfrm>
        </p:grpSpPr>
        <p:sp>
          <p:nvSpPr>
            <p:cNvPr id="378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0"/>
            <p:cNvSpPr/>
            <p:nvPr/>
          </p:nvSpPr>
          <p:spPr>
            <a:xfrm>
              <a:off x="4658418" y="1863931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0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0"/>
            <p:cNvSpPr/>
            <p:nvPr/>
          </p:nvSpPr>
          <p:spPr>
            <a:xfrm>
              <a:off x="4658418" y="1999935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0"/>
            <p:cNvSpPr/>
            <p:nvPr/>
          </p:nvSpPr>
          <p:spPr>
            <a:xfrm>
              <a:off x="4658418" y="2135854"/>
              <a:ext cx="738117" cy="97368"/>
            </a:xfrm>
            <a:custGeom>
              <a:avLst/>
              <a:gdLst/>
              <a:ahLst/>
              <a:cxnLst/>
              <a:rect l="l" t="t" r="r" b="b"/>
              <a:pathLst>
                <a:path w="8597" h="1134" extrusionOk="0">
                  <a:moveTo>
                    <a:pt x="87" y="0"/>
                  </a:moveTo>
                  <a:lnTo>
                    <a:pt x="0" y="1134"/>
                  </a:lnTo>
                  <a:lnTo>
                    <a:pt x="8511" y="1134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0"/>
            <p:cNvSpPr/>
            <p:nvPr/>
          </p:nvSpPr>
          <p:spPr>
            <a:xfrm>
              <a:off x="4658418" y="2271858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0"/>
            <p:cNvSpPr/>
            <p:nvPr/>
          </p:nvSpPr>
          <p:spPr>
            <a:xfrm>
              <a:off x="4658418" y="2407862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0"/>
            <p:cNvSpPr/>
            <p:nvPr/>
          </p:nvSpPr>
          <p:spPr>
            <a:xfrm>
              <a:off x="4658418" y="2543781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0"/>
            <p:cNvSpPr/>
            <p:nvPr/>
          </p:nvSpPr>
          <p:spPr>
            <a:xfrm>
              <a:off x="4658418" y="2679871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0"/>
            <p:cNvSpPr/>
            <p:nvPr/>
          </p:nvSpPr>
          <p:spPr>
            <a:xfrm>
              <a:off x="4658418" y="2815703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0"/>
            <p:cNvSpPr/>
            <p:nvPr/>
          </p:nvSpPr>
          <p:spPr>
            <a:xfrm>
              <a:off x="5430961" y="1728184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0"/>
            <p:cNvSpPr/>
            <p:nvPr/>
          </p:nvSpPr>
          <p:spPr>
            <a:xfrm>
              <a:off x="5430961" y="1863931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0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0"/>
            <p:cNvSpPr/>
            <p:nvPr/>
          </p:nvSpPr>
          <p:spPr>
            <a:xfrm>
              <a:off x="5430961" y="1999935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0"/>
            <p:cNvSpPr/>
            <p:nvPr/>
          </p:nvSpPr>
          <p:spPr>
            <a:xfrm>
              <a:off x="5430961" y="2271858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0"/>
            <p:cNvSpPr/>
            <p:nvPr/>
          </p:nvSpPr>
          <p:spPr>
            <a:xfrm>
              <a:off x="5430961" y="2407862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/>
            <p:cNvSpPr/>
            <p:nvPr/>
          </p:nvSpPr>
          <p:spPr>
            <a:xfrm>
              <a:off x="5430961" y="2543781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/>
            <p:cNvSpPr/>
            <p:nvPr/>
          </p:nvSpPr>
          <p:spPr>
            <a:xfrm>
              <a:off x="4498810" y="2727180"/>
              <a:ext cx="856600" cy="1183357"/>
            </a:xfrm>
            <a:custGeom>
              <a:avLst/>
              <a:gdLst/>
              <a:ahLst/>
              <a:cxnLst/>
              <a:rect l="l" t="t" r="r" b="b"/>
              <a:pathLst>
                <a:path w="9977" h="13782" extrusionOk="0">
                  <a:moveTo>
                    <a:pt x="5027" y="0"/>
                  </a:moveTo>
                  <a:cubicBezTo>
                    <a:pt x="4814" y="0"/>
                    <a:pt x="4602" y="9"/>
                    <a:pt x="4389" y="27"/>
                  </a:cubicBezTo>
                  <a:cubicBezTo>
                    <a:pt x="4389" y="27"/>
                    <a:pt x="201" y="1536"/>
                    <a:pt x="201" y="1837"/>
                  </a:cubicBezTo>
                  <a:cubicBezTo>
                    <a:pt x="201" y="2124"/>
                    <a:pt x="20" y="12719"/>
                    <a:pt x="1" y="13781"/>
                  </a:cubicBezTo>
                  <a:lnTo>
                    <a:pt x="9976" y="13781"/>
                  </a:lnTo>
                  <a:lnTo>
                    <a:pt x="8511" y="1670"/>
                  </a:lnTo>
                  <a:cubicBezTo>
                    <a:pt x="8511" y="1670"/>
                    <a:pt x="6298" y="62"/>
                    <a:pt x="5663" y="27"/>
                  </a:cubicBezTo>
                  <a:cubicBezTo>
                    <a:pt x="5451" y="9"/>
                    <a:pt x="5239" y="0"/>
                    <a:pt x="5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/>
            <p:cNvSpPr/>
            <p:nvPr/>
          </p:nvSpPr>
          <p:spPr>
            <a:xfrm>
              <a:off x="5068987" y="2926035"/>
              <a:ext cx="177124" cy="984499"/>
            </a:xfrm>
            <a:custGeom>
              <a:avLst/>
              <a:gdLst/>
              <a:ahLst/>
              <a:cxnLst/>
              <a:rect l="l" t="t" r="r" b="b"/>
              <a:pathLst>
                <a:path w="2063" h="11466" extrusionOk="0">
                  <a:moveTo>
                    <a:pt x="0" y="1"/>
                  </a:moveTo>
                  <a:lnTo>
                    <a:pt x="596" y="11465"/>
                  </a:lnTo>
                  <a:lnTo>
                    <a:pt x="2062" y="114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4494517" y="2722715"/>
              <a:ext cx="865444" cy="1191943"/>
            </a:xfrm>
            <a:custGeom>
              <a:avLst/>
              <a:gdLst/>
              <a:ahLst/>
              <a:cxnLst/>
              <a:rect l="l" t="t" r="r" b="b"/>
              <a:pathLst>
                <a:path w="10080" h="13882" extrusionOk="0">
                  <a:moveTo>
                    <a:pt x="5083" y="105"/>
                  </a:moveTo>
                  <a:cubicBezTo>
                    <a:pt x="5294" y="105"/>
                    <a:pt x="5504" y="113"/>
                    <a:pt x="5713" y="129"/>
                  </a:cubicBezTo>
                  <a:cubicBezTo>
                    <a:pt x="6299" y="160"/>
                    <a:pt x="8307" y="1600"/>
                    <a:pt x="8517" y="1750"/>
                  </a:cubicBezTo>
                  <a:lnTo>
                    <a:pt x="9970" y="13783"/>
                  </a:lnTo>
                  <a:lnTo>
                    <a:pt x="102" y="13783"/>
                  </a:lnTo>
                  <a:cubicBezTo>
                    <a:pt x="126" y="12420"/>
                    <a:pt x="301" y="2176"/>
                    <a:pt x="303" y="1891"/>
                  </a:cubicBezTo>
                  <a:cubicBezTo>
                    <a:pt x="363" y="1697"/>
                    <a:pt x="2485" y="838"/>
                    <a:pt x="4453" y="129"/>
                  </a:cubicBezTo>
                  <a:cubicBezTo>
                    <a:pt x="4662" y="113"/>
                    <a:pt x="4873" y="105"/>
                    <a:pt x="5083" y="105"/>
                  </a:cubicBezTo>
                  <a:close/>
                  <a:moveTo>
                    <a:pt x="5078" y="1"/>
                  </a:moveTo>
                  <a:cubicBezTo>
                    <a:pt x="4864" y="1"/>
                    <a:pt x="4649" y="9"/>
                    <a:pt x="4436" y="27"/>
                  </a:cubicBezTo>
                  <a:cubicBezTo>
                    <a:pt x="4432" y="29"/>
                    <a:pt x="4428" y="29"/>
                    <a:pt x="4423" y="32"/>
                  </a:cubicBezTo>
                  <a:cubicBezTo>
                    <a:pt x="3433" y="388"/>
                    <a:pt x="201" y="1575"/>
                    <a:pt x="201" y="1889"/>
                  </a:cubicBezTo>
                  <a:cubicBezTo>
                    <a:pt x="201" y="2177"/>
                    <a:pt x="23" y="12701"/>
                    <a:pt x="1" y="13830"/>
                  </a:cubicBezTo>
                  <a:cubicBezTo>
                    <a:pt x="1" y="13845"/>
                    <a:pt x="6" y="13858"/>
                    <a:pt x="15" y="13867"/>
                  </a:cubicBezTo>
                  <a:cubicBezTo>
                    <a:pt x="24" y="13877"/>
                    <a:pt x="37" y="13882"/>
                    <a:pt x="51" y="13882"/>
                  </a:cubicBezTo>
                  <a:lnTo>
                    <a:pt x="10026" y="13882"/>
                  </a:lnTo>
                  <a:cubicBezTo>
                    <a:pt x="10041" y="13882"/>
                    <a:pt x="10053" y="13877"/>
                    <a:pt x="10065" y="13864"/>
                  </a:cubicBezTo>
                  <a:cubicBezTo>
                    <a:pt x="10075" y="13855"/>
                    <a:pt x="10079" y="13841"/>
                    <a:pt x="10078" y="13826"/>
                  </a:cubicBezTo>
                  <a:lnTo>
                    <a:pt x="8613" y="1715"/>
                  </a:lnTo>
                  <a:cubicBezTo>
                    <a:pt x="8610" y="1700"/>
                    <a:pt x="8604" y="1687"/>
                    <a:pt x="8592" y="1679"/>
                  </a:cubicBezTo>
                  <a:cubicBezTo>
                    <a:pt x="8503" y="1613"/>
                    <a:pt x="6361" y="63"/>
                    <a:pt x="5719" y="27"/>
                  </a:cubicBezTo>
                  <a:cubicBezTo>
                    <a:pt x="5506" y="9"/>
                    <a:pt x="5292" y="1"/>
                    <a:pt x="50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0"/>
            <p:cNvSpPr/>
            <p:nvPr/>
          </p:nvSpPr>
          <p:spPr>
            <a:xfrm>
              <a:off x="4372257" y="2706659"/>
              <a:ext cx="1249913" cy="1203878"/>
            </a:xfrm>
            <a:custGeom>
              <a:avLst/>
              <a:gdLst/>
              <a:ahLst/>
              <a:cxnLst/>
              <a:rect l="l" t="t" r="r" b="b"/>
              <a:pathLst>
                <a:path w="14558" h="14021" extrusionOk="0">
                  <a:moveTo>
                    <a:pt x="6334" y="0"/>
                  </a:moveTo>
                  <a:cubicBezTo>
                    <a:pt x="5866" y="0"/>
                    <a:pt x="5496" y="202"/>
                    <a:pt x="5060" y="269"/>
                  </a:cubicBezTo>
                  <a:cubicBezTo>
                    <a:pt x="4625" y="335"/>
                    <a:pt x="4357" y="771"/>
                    <a:pt x="4357" y="771"/>
                  </a:cubicBezTo>
                  <a:cubicBezTo>
                    <a:pt x="4357" y="771"/>
                    <a:pt x="704" y="1978"/>
                    <a:pt x="437" y="2045"/>
                  </a:cubicBezTo>
                  <a:cubicBezTo>
                    <a:pt x="170" y="2109"/>
                    <a:pt x="1" y="2715"/>
                    <a:pt x="100" y="3887"/>
                  </a:cubicBezTo>
                  <a:cubicBezTo>
                    <a:pt x="201" y="5005"/>
                    <a:pt x="873" y="13283"/>
                    <a:pt x="932" y="14020"/>
                  </a:cubicBezTo>
                  <a:lnTo>
                    <a:pt x="5561" y="14020"/>
                  </a:lnTo>
                  <a:cubicBezTo>
                    <a:pt x="5575" y="13335"/>
                    <a:pt x="5694" y="6209"/>
                    <a:pt x="5694" y="5126"/>
                  </a:cubicBezTo>
                  <a:cubicBezTo>
                    <a:pt x="5694" y="3985"/>
                    <a:pt x="5560" y="836"/>
                    <a:pt x="5560" y="836"/>
                  </a:cubicBezTo>
                  <a:cubicBezTo>
                    <a:pt x="5776" y="642"/>
                    <a:pt x="5991" y="545"/>
                    <a:pt x="6350" y="545"/>
                  </a:cubicBezTo>
                  <a:cubicBezTo>
                    <a:pt x="6548" y="545"/>
                    <a:pt x="6791" y="575"/>
                    <a:pt x="7101" y="634"/>
                  </a:cubicBezTo>
                  <a:cubicBezTo>
                    <a:pt x="7974" y="802"/>
                    <a:pt x="7908" y="1573"/>
                    <a:pt x="7908" y="1573"/>
                  </a:cubicBezTo>
                  <a:lnTo>
                    <a:pt x="9641" y="14020"/>
                  </a:lnTo>
                  <a:lnTo>
                    <a:pt x="11585" y="14020"/>
                  </a:lnTo>
                  <a:lnTo>
                    <a:pt x="11191" y="11191"/>
                  </a:lnTo>
                  <a:lnTo>
                    <a:pt x="11191" y="11191"/>
                  </a:lnTo>
                  <a:cubicBezTo>
                    <a:pt x="11191" y="11191"/>
                    <a:pt x="11593" y="11894"/>
                    <a:pt x="11895" y="12062"/>
                  </a:cubicBezTo>
                  <a:cubicBezTo>
                    <a:pt x="12053" y="12149"/>
                    <a:pt x="12553" y="12270"/>
                    <a:pt x="13051" y="12270"/>
                  </a:cubicBezTo>
                  <a:cubicBezTo>
                    <a:pt x="13509" y="12270"/>
                    <a:pt x="13965" y="12169"/>
                    <a:pt x="14158" y="11848"/>
                  </a:cubicBezTo>
                  <a:cubicBezTo>
                    <a:pt x="14557" y="11179"/>
                    <a:pt x="11459" y="2546"/>
                    <a:pt x="11327" y="2277"/>
                  </a:cubicBezTo>
                  <a:cubicBezTo>
                    <a:pt x="11192" y="2011"/>
                    <a:pt x="8982" y="1106"/>
                    <a:pt x="8982" y="1106"/>
                  </a:cubicBezTo>
                  <a:cubicBezTo>
                    <a:pt x="8852" y="885"/>
                    <a:pt x="8681" y="692"/>
                    <a:pt x="8478" y="537"/>
                  </a:cubicBezTo>
                  <a:cubicBezTo>
                    <a:pt x="8109" y="235"/>
                    <a:pt x="6802" y="0"/>
                    <a:pt x="6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0"/>
            <p:cNvSpPr/>
            <p:nvPr/>
          </p:nvSpPr>
          <p:spPr>
            <a:xfrm>
              <a:off x="4694221" y="2789515"/>
              <a:ext cx="147246" cy="357961"/>
            </a:xfrm>
            <a:custGeom>
              <a:avLst/>
              <a:gdLst/>
              <a:ahLst/>
              <a:cxnLst/>
              <a:rect l="l" t="t" r="r" b="b"/>
              <a:pathLst>
                <a:path w="1715" h="4169" extrusionOk="0">
                  <a:moveTo>
                    <a:pt x="653" y="1"/>
                  </a:moveTo>
                  <a:lnTo>
                    <a:pt x="0" y="2863"/>
                  </a:lnTo>
                  <a:cubicBezTo>
                    <a:pt x="0" y="2863"/>
                    <a:pt x="979" y="3063"/>
                    <a:pt x="1225" y="3228"/>
                  </a:cubicBezTo>
                  <a:cubicBezTo>
                    <a:pt x="1469" y="3395"/>
                    <a:pt x="1714" y="4169"/>
                    <a:pt x="1714" y="4169"/>
                  </a:cubicBezTo>
                  <a:lnTo>
                    <a:pt x="653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0"/>
            <p:cNvSpPr/>
            <p:nvPr/>
          </p:nvSpPr>
          <p:spPr>
            <a:xfrm>
              <a:off x="4689842" y="2785222"/>
              <a:ext cx="156776" cy="366719"/>
            </a:xfrm>
            <a:custGeom>
              <a:avLst/>
              <a:gdLst/>
              <a:ahLst/>
              <a:cxnLst/>
              <a:rect l="l" t="t" r="r" b="b"/>
              <a:pathLst>
                <a:path w="1826" h="4271" extrusionOk="0">
                  <a:moveTo>
                    <a:pt x="706" y="1"/>
                  </a:moveTo>
                  <a:cubicBezTo>
                    <a:pt x="682" y="1"/>
                    <a:pt x="661" y="16"/>
                    <a:pt x="657" y="40"/>
                  </a:cubicBezTo>
                  <a:lnTo>
                    <a:pt x="2" y="2901"/>
                  </a:lnTo>
                  <a:cubicBezTo>
                    <a:pt x="1" y="2914"/>
                    <a:pt x="2" y="2929"/>
                    <a:pt x="10" y="2939"/>
                  </a:cubicBezTo>
                  <a:cubicBezTo>
                    <a:pt x="17" y="2951"/>
                    <a:pt x="28" y="2960"/>
                    <a:pt x="41" y="2961"/>
                  </a:cubicBezTo>
                  <a:cubicBezTo>
                    <a:pt x="50" y="2964"/>
                    <a:pt x="1013" y="3163"/>
                    <a:pt x="1248" y="3321"/>
                  </a:cubicBezTo>
                  <a:cubicBezTo>
                    <a:pt x="1438" y="3451"/>
                    <a:pt x="1653" y="4025"/>
                    <a:pt x="1719" y="4235"/>
                  </a:cubicBezTo>
                  <a:cubicBezTo>
                    <a:pt x="1727" y="4257"/>
                    <a:pt x="1746" y="4270"/>
                    <a:pt x="1767" y="4270"/>
                  </a:cubicBezTo>
                  <a:cubicBezTo>
                    <a:pt x="1772" y="4270"/>
                    <a:pt x="1777" y="4269"/>
                    <a:pt x="1784" y="4269"/>
                  </a:cubicBezTo>
                  <a:cubicBezTo>
                    <a:pt x="1811" y="4261"/>
                    <a:pt x="1825" y="4232"/>
                    <a:pt x="1817" y="4205"/>
                  </a:cubicBezTo>
                  <a:cubicBezTo>
                    <a:pt x="1806" y="4173"/>
                    <a:pt x="1563" y="3411"/>
                    <a:pt x="1307" y="3238"/>
                  </a:cubicBezTo>
                  <a:cubicBezTo>
                    <a:pt x="1086" y="3087"/>
                    <a:pt x="319" y="2917"/>
                    <a:pt x="113" y="2873"/>
                  </a:cubicBezTo>
                  <a:lnTo>
                    <a:pt x="756" y="63"/>
                  </a:lnTo>
                  <a:cubicBezTo>
                    <a:pt x="761" y="35"/>
                    <a:pt x="745" y="7"/>
                    <a:pt x="717" y="2"/>
                  </a:cubicBezTo>
                  <a:cubicBezTo>
                    <a:pt x="713" y="1"/>
                    <a:pt x="710" y="1"/>
                    <a:pt x="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0"/>
            <p:cNvSpPr/>
            <p:nvPr/>
          </p:nvSpPr>
          <p:spPr>
            <a:xfrm>
              <a:off x="5120502" y="2828153"/>
              <a:ext cx="96504" cy="364916"/>
            </a:xfrm>
            <a:custGeom>
              <a:avLst/>
              <a:gdLst/>
              <a:ahLst/>
              <a:cxnLst/>
              <a:rect l="l" t="t" r="r" b="b"/>
              <a:pathLst>
                <a:path w="1124" h="4250" extrusionOk="0">
                  <a:moveTo>
                    <a:pt x="348" y="0"/>
                  </a:moveTo>
                  <a:lnTo>
                    <a:pt x="197" y="2594"/>
                  </a:lnTo>
                  <a:lnTo>
                    <a:pt x="197" y="2594"/>
                  </a:lnTo>
                  <a:cubicBezTo>
                    <a:pt x="216" y="2552"/>
                    <a:pt x="238" y="2516"/>
                    <a:pt x="264" y="2491"/>
                  </a:cubicBezTo>
                  <a:cubicBezTo>
                    <a:pt x="445" y="2312"/>
                    <a:pt x="740" y="2279"/>
                    <a:pt x="933" y="2279"/>
                  </a:cubicBezTo>
                  <a:cubicBezTo>
                    <a:pt x="1045" y="2279"/>
                    <a:pt x="1123" y="2290"/>
                    <a:pt x="1123" y="2290"/>
                  </a:cubicBezTo>
                  <a:lnTo>
                    <a:pt x="348" y="0"/>
                  </a:lnTo>
                  <a:close/>
                  <a:moveTo>
                    <a:pt x="197" y="2594"/>
                  </a:moveTo>
                  <a:cubicBezTo>
                    <a:pt x="0" y="3028"/>
                    <a:pt x="100" y="4249"/>
                    <a:pt x="100" y="4249"/>
                  </a:cubicBezTo>
                  <a:lnTo>
                    <a:pt x="197" y="2594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0"/>
            <p:cNvSpPr/>
            <p:nvPr/>
          </p:nvSpPr>
          <p:spPr>
            <a:xfrm>
              <a:off x="5115178" y="2823688"/>
              <a:ext cx="106377" cy="373674"/>
            </a:xfrm>
            <a:custGeom>
              <a:avLst/>
              <a:gdLst/>
              <a:ahLst/>
              <a:cxnLst/>
              <a:rect l="l" t="t" r="r" b="b"/>
              <a:pathLst>
                <a:path w="1239" h="4352" extrusionOk="0">
                  <a:moveTo>
                    <a:pt x="410" y="0"/>
                  </a:moveTo>
                  <a:cubicBezTo>
                    <a:pt x="404" y="0"/>
                    <a:pt x="398" y="1"/>
                    <a:pt x="392" y="4"/>
                  </a:cubicBezTo>
                  <a:cubicBezTo>
                    <a:pt x="367" y="12"/>
                    <a:pt x="352" y="42"/>
                    <a:pt x="361" y="67"/>
                  </a:cubicBezTo>
                  <a:lnTo>
                    <a:pt x="1113" y="2284"/>
                  </a:lnTo>
                  <a:cubicBezTo>
                    <a:pt x="1080" y="2281"/>
                    <a:pt x="1038" y="2279"/>
                    <a:pt x="990" y="2279"/>
                  </a:cubicBezTo>
                  <a:cubicBezTo>
                    <a:pt x="790" y="2279"/>
                    <a:pt x="485" y="2315"/>
                    <a:pt x="294" y="2506"/>
                  </a:cubicBezTo>
                  <a:cubicBezTo>
                    <a:pt x="0" y="2799"/>
                    <a:pt x="102" y="4152"/>
                    <a:pt x="115" y="4304"/>
                  </a:cubicBezTo>
                  <a:cubicBezTo>
                    <a:pt x="117" y="4331"/>
                    <a:pt x="139" y="4351"/>
                    <a:pt x="164" y="4351"/>
                  </a:cubicBezTo>
                  <a:cubicBezTo>
                    <a:pt x="164" y="4351"/>
                    <a:pt x="165" y="4351"/>
                    <a:pt x="168" y="4347"/>
                  </a:cubicBezTo>
                  <a:cubicBezTo>
                    <a:pt x="196" y="4345"/>
                    <a:pt x="215" y="4322"/>
                    <a:pt x="214" y="4294"/>
                  </a:cubicBezTo>
                  <a:cubicBezTo>
                    <a:pt x="182" y="3890"/>
                    <a:pt x="142" y="2796"/>
                    <a:pt x="363" y="2577"/>
                  </a:cubicBezTo>
                  <a:cubicBezTo>
                    <a:pt x="529" y="2411"/>
                    <a:pt x="808" y="2381"/>
                    <a:pt x="992" y="2381"/>
                  </a:cubicBezTo>
                  <a:cubicBezTo>
                    <a:pt x="1100" y="2381"/>
                    <a:pt x="1176" y="2391"/>
                    <a:pt x="1178" y="2391"/>
                  </a:cubicBezTo>
                  <a:cubicBezTo>
                    <a:pt x="1179" y="2391"/>
                    <a:pt x="1181" y="2391"/>
                    <a:pt x="1182" y="2391"/>
                  </a:cubicBezTo>
                  <a:cubicBezTo>
                    <a:pt x="1197" y="2391"/>
                    <a:pt x="1214" y="2384"/>
                    <a:pt x="1223" y="2372"/>
                  </a:cubicBezTo>
                  <a:cubicBezTo>
                    <a:pt x="1235" y="2359"/>
                    <a:pt x="1238" y="2341"/>
                    <a:pt x="1232" y="2325"/>
                  </a:cubicBezTo>
                  <a:lnTo>
                    <a:pt x="457" y="35"/>
                  </a:lnTo>
                  <a:cubicBezTo>
                    <a:pt x="450" y="14"/>
                    <a:pt x="431" y="0"/>
                    <a:pt x="4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0"/>
            <p:cNvSpPr/>
            <p:nvPr/>
          </p:nvSpPr>
          <p:spPr>
            <a:xfrm>
              <a:off x="4841208" y="2444611"/>
              <a:ext cx="224689" cy="561798"/>
            </a:xfrm>
            <a:custGeom>
              <a:avLst/>
              <a:gdLst/>
              <a:ahLst/>
              <a:cxnLst/>
              <a:rect l="l" t="t" r="r" b="b"/>
              <a:pathLst>
                <a:path w="2617" h="6543" extrusionOk="0">
                  <a:moveTo>
                    <a:pt x="126" y="1"/>
                  </a:moveTo>
                  <a:cubicBezTo>
                    <a:pt x="33" y="1"/>
                    <a:pt x="1" y="93"/>
                    <a:pt x="1" y="93"/>
                  </a:cubicBezTo>
                  <a:cubicBezTo>
                    <a:pt x="1" y="93"/>
                    <a:pt x="228" y="2226"/>
                    <a:pt x="151" y="3131"/>
                  </a:cubicBezTo>
                  <a:cubicBezTo>
                    <a:pt x="76" y="4035"/>
                    <a:pt x="253" y="5241"/>
                    <a:pt x="805" y="5970"/>
                  </a:cubicBezTo>
                  <a:cubicBezTo>
                    <a:pt x="1078" y="6330"/>
                    <a:pt x="1387" y="6543"/>
                    <a:pt x="1660" y="6543"/>
                  </a:cubicBezTo>
                  <a:cubicBezTo>
                    <a:pt x="1942" y="6543"/>
                    <a:pt x="2186" y="6317"/>
                    <a:pt x="2314" y="5794"/>
                  </a:cubicBezTo>
                  <a:cubicBezTo>
                    <a:pt x="2566" y="4762"/>
                    <a:pt x="2616" y="2703"/>
                    <a:pt x="2616" y="2703"/>
                  </a:cubicBezTo>
                  <a:cubicBezTo>
                    <a:pt x="2616" y="2703"/>
                    <a:pt x="1636" y="2301"/>
                    <a:pt x="907" y="944"/>
                  </a:cubicBezTo>
                  <a:cubicBezTo>
                    <a:pt x="488" y="167"/>
                    <a:pt x="252" y="1"/>
                    <a:pt x="1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0"/>
            <p:cNvSpPr/>
            <p:nvPr/>
          </p:nvSpPr>
          <p:spPr>
            <a:xfrm>
              <a:off x="4841208" y="2444697"/>
              <a:ext cx="224517" cy="437899"/>
            </a:xfrm>
            <a:custGeom>
              <a:avLst/>
              <a:gdLst/>
              <a:ahLst/>
              <a:cxnLst/>
              <a:rect l="l" t="t" r="r" b="b"/>
              <a:pathLst>
                <a:path w="2615" h="5100" extrusionOk="0">
                  <a:moveTo>
                    <a:pt x="125" y="1"/>
                  </a:moveTo>
                  <a:cubicBezTo>
                    <a:pt x="32" y="1"/>
                    <a:pt x="1" y="92"/>
                    <a:pt x="1" y="92"/>
                  </a:cubicBezTo>
                  <a:cubicBezTo>
                    <a:pt x="1" y="92"/>
                    <a:pt x="228" y="2225"/>
                    <a:pt x="151" y="3130"/>
                  </a:cubicBezTo>
                  <a:cubicBezTo>
                    <a:pt x="98" y="3794"/>
                    <a:pt x="170" y="4463"/>
                    <a:pt x="368" y="5100"/>
                  </a:cubicBezTo>
                  <a:lnTo>
                    <a:pt x="621" y="4774"/>
                  </a:lnTo>
                  <a:cubicBezTo>
                    <a:pt x="621" y="4774"/>
                    <a:pt x="770" y="4752"/>
                    <a:pt x="1458" y="4603"/>
                  </a:cubicBezTo>
                  <a:cubicBezTo>
                    <a:pt x="1908" y="4506"/>
                    <a:pt x="2320" y="4169"/>
                    <a:pt x="2552" y="3946"/>
                  </a:cubicBezTo>
                  <a:cubicBezTo>
                    <a:pt x="2600" y="3265"/>
                    <a:pt x="2615" y="2705"/>
                    <a:pt x="2615" y="2705"/>
                  </a:cubicBezTo>
                  <a:cubicBezTo>
                    <a:pt x="2615" y="2705"/>
                    <a:pt x="1635" y="2304"/>
                    <a:pt x="905" y="947"/>
                  </a:cubicBezTo>
                  <a:cubicBezTo>
                    <a:pt x="487" y="167"/>
                    <a:pt x="250" y="1"/>
                    <a:pt x="125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0"/>
            <p:cNvSpPr/>
            <p:nvPr/>
          </p:nvSpPr>
          <p:spPr>
            <a:xfrm>
              <a:off x="4836744" y="2440489"/>
              <a:ext cx="233103" cy="570299"/>
            </a:xfrm>
            <a:custGeom>
              <a:avLst/>
              <a:gdLst/>
              <a:ahLst/>
              <a:cxnLst/>
              <a:rect l="l" t="t" r="r" b="b"/>
              <a:pathLst>
                <a:path w="2715" h="6642" extrusionOk="0">
                  <a:moveTo>
                    <a:pt x="174" y="100"/>
                  </a:moveTo>
                  <a:cubicBezTo>
                    <a:pt x="251" y="100"/>
                    <a:pt x="466" y="189"/>
                    <a:pt x="912" y="1018"/>
                  </a:cubicBezTo>
                  <a:cubicBezTo>
                    <a:pt x="1575" y="2256"/>
                    <a:pt x="2434" y="2703"/>
                    <a:pt x="2614" y="2787"/>
                  </a:cubicBezTo>
                  <a:cubicBezTo>
                    <a:pt x="2607" y="3056"/>
                    <a:pt x="2545" y="4891"/>
                    <a:pt x="2315" y="5833"/>
                  </a:cubicBezTo>
                  <a:cubicBezTo>
                    <a:pt x="2215" y="6242"/>
                    <a:pt x="2039" y="6483"/>
                    <a:pt x="1803" y="6533"/>
                  </a:cubicBezTo>
                  <a:cubicBezTo>
                    <a:pt x="1774" y="6539"/>
                    <a:pt x="1744" y="6542"/>
                    <a:pt x="1713" y="6542"/>
                  </a:cubicBezTo>
                  <a:cubicBezTo>
                    <a:pt x="1461" y="6542"/>
                    <a:pt x="1163" y="6342"/>
                    <a:pt x="897" y="5989"/>
                  </a:cubicBezTo>
                  <a:cubicBezTo>
                    <a:pt x="352" y="5270"/>
                    <a:pt x="179" y="4063"/>
                    <a:pt x="253" y="3184"/>
                  </a:cubicBezTo>
                  <a:cubicBezTo>
                    <a:pt x="325" y="2322"/>
                    <a:pt x="123" y="333"/>
                    <a:pt x="104" y="150"/>
                  </a:cubicBezTo>
                  <a:cubicBezTo>
                    <a:pt x="112" y="134"/>
                    <a:pt x="132" y="101"/>
                    <a:pt x="170" y="100"/>
                  </a:cubicBezTo>
                  <a:cubicBezTo>
                    <a:pt x="172" y="100"/>
                    <a:pt x="173" y="100"/>
                    <a:pt x="174" y="100"/>
                  </a:cubicBezTo>
                  <a:close/>
                  <a:moveTo>
                    <a:pt x="176" y="1"/>
                  </a:moveTo>
                  <a:cubicBezTo>
                    <a:pt x="171" y="1"/>
                    <a:pt x="166" y="1"/>
                    <a:pt x="162" y="1"/>
                  </a:cubicBezTo>
                  <a:cubicBezTo>
                    <a:pt x="67" y="9"/>
                    <a:pt x="17" y="84"/>
                    <a:pt x="2" y="126"/>
                  </a:cubicBezTo>
                  <a:cubicBezTo>
                    <a:pt x="1" y="134"/>
                    <a:pt x="1" y="141"/>
                    <a:pt x="1" y="149"/>
                  </a:cubicBezTo>
                  <a:cubicBezTo>
                    <a:pt x="2" y="171"/>
                    <a:pt x="225" y="2287"/>
                    <a:pt x="151" y="3177"/>
                  </a:cubicBezTo>
                  <a:cubicBezTo>
                    <a:pt x="76" y="4072"/>
                    <a:pt x="253" y="5310"/>
                    <a:pt x="815" y="6051"/>
                  </a:cubicBezTo>
                  <a:cubicBezTo>
                    <a:pt x="1106" y="6431"/>
                    <a:pt x="1425" y="6642"/>
                    <a:pt x="1711" y="6642"/>
                  </a:cubicBezTo>
                  <a:cubicBezTo>
                    <a:pt x="1749" y="6642"/>
                    <a:pt x="1786" y="6637"/>
                    <a:pt x="1823" y="6632"/>
                  </a:cubicBezTo>
                  <a:cubicBezTo>
                    <a:pt x="2014" y="6592"/>
                    <a:pt x="2275" y="6424"/>
                    <a:pt x="2412" y="5856"/>
                  </a:cubicBezTo>
                  <a:cubicBezTo>
                    <a:pt x="2661" y="4832"/>
                    <a:pt x="2714" y="2775"/>
                    <a:pt x="2714" y="2754"/>
                  </a:cubicBezTo>
                  <a:cubicBezTo>
                    <a:pt x="2714" y="2735"/>
                    <a:pt x="2702" y="2714"/>
                    <a:pt x="2683" y="2707"/>
                  </a:cubicBezTo>
                  <a:cubicBezTo>
                    <a:pt x="2674" y="2703"/>
                    <a:pt x="1711" y="2293"/>
                    <a:pt x="1000" y="969"/>
                  </a:cubicBezTo>
                  <a:cubicBezTo>
                    <a:pt x="649" y="315"/>
                    <a:pt x="379" y="1"/>
                    <a:pt x="1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0"/>
            <p:cNvSpPr/>
            <p:nvPr/>
          </p:nvSpPr>
          <p:spPr>
            <a:xfrm>
              <a:off x="5221298" y="2387341"/>
              <a:ext cx="60701" cy="161937"/>
            </a:xfrm>
            <a:custGeom>
              <a:avLst/>
              <a:gdLst/>
              <a:ahLst/>
              <a:cxnLst/>
              <a:rect l="l" t="t" r="r" b="b"/>
              <a:pathLst>
                <a:path w="707" h="1886" extrusionOk="0">
                  <a:moveTo>
                    <a:pt x="364" y="0"/>
                  </a:moveTo>
                  <a:cubicBezTo>
                    <a:pt x="226" y="0"/>
                    <a:pt x="178" y="216"/>
                    <a:pt x="178" y="216"/>
                  </a:cubicBezTo>
                  <a:cubicBezTo>
                    <a:pt x="178" y="216"/>
                    <a:pt x="1" y="1550"/>
                    <a:pt x="26" y="1801"/>
                  </a:cubicBezTo>
                  <a:cubicBezTo>
                    <a:pt x="32" y="1860"/>
                    <a:pt x="48" y="1885"/>
                    <a:pt x="72" y="1885"/>
                  </a:cubicBezTo>
                  <a:cubicBezTo>
                    <a:pt x="148" y="1885"/>
                    <a:pt x="306" y="1616"/>
                    <a:pt x="480" y="1347"/>
                  </a:cubicBezTo>
                  <a:cubicBezTo>
                    <a:pt x="707" y="996"/>
                    <a:pt x="605" y="166"/>
                    <a:pt x="605" y="166"/>
                  </a:cubicBezTo>
                  <a:cubicBezTo>
                    <a:pt x="505" y="43"/>
                    <a:pt x="426" y="0"/>
                    <a:pt x="36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0"/>
            <p:cNvSpPr/>
            <p:nvPr/>
          </p:nvSpPr>
          <p:spPr>
            <a:xfrm>
              <a:off x="5217005" y="2382962"/>
              <a:ext cx="69029" cy="170695"/>
            </a:xfrm>
            <a:custGeom>
              <a:avLst/>
              <a:gdLst/>
              <a:ahLst/>
              <a:cxnLst/>
              <a:rect l="l" t="t" r="r" b="b"/>
              <a:pathLst>
                <a:path w="804" h="1988" extrusionOk="0">
                  <a:moveTo>
                    <a:pt x="413" y="101"/>
                  </a:moveTo>
                  <a:cubicBezTo>
                    <a:pt x="465" y="101"/>
                    <a:pt x="531" y="150"/>
                    <a:pt x="606" y="238"/>
                  </a:cubicBezTo>
                  <a:cubicBezTo>
                    <a:pt x="618" y="348"/>
                    <a:pt x="684" y="1063"/>
                    <a:pt x="487" y="1370"/>
                  </a:cubicBezTo>
                  <a:lnTo>
                    <a:pt x="415" y="1485"/>
                  </a:lnTo>
                  <a:cubicBezTo>
                    <a:pt x="319" y="1635"/>
                    <a:pt x="192" y="1837"/>
                    <a:pt x="133" y="1878"/>
                  </a:cubicBezTo>
                  <a:cubicBezTo>
                    <a:pt x="132" y="1872"/>
                    <a:pt x="130" y="1861"/>
                    <a:pt x="127" y="1846"/>
                  </a:cubicBezTo>
                  <a:cubicBezTo>
                    <a:pt x="102" y="1603"/>
                    <a:pt x="275" y="288"/>
                    <a:pt x="278" y="278"/>
                  </a:cubicBezTo>
                  <a:cubicBezTo>
                    <a:pt x="287" y="238"/>
                    <a:pt x="326" y="120"/>
                    <a:pt x="397" y="102"/>
                  </a:cubicBezTo>
                  <a:cubicBezTo>
                    <a:pt x="401" y="101"/>
                    <a:pt x="407" y="101"/>
                    <a:pt x="413" y="101"/>
                  </a:cubicBezTo>
                  <a:close/>
                  <a:moveTo>
                    <a:pt x="412" y="1"/>
                  </a:moveTo>
                  <a:cubicBezTo>
                    <a:pt x="399" y="1"/>
                    <a:pt x="386" y="2"/>
                    <a:pt x="373" y="5"/>
                  </a:cubicBezTo>
                  <a:cubicBezTo>
                    <a:pt x="230" y="39"/>
                    <a:pt x="183" y="236"/>
                    <a:pt x="177" y="262"/>
                  </a:cubicBezTo>
                  <a:cubicBezTo>
                    <a:pt x="170" y="318"/>
                    <a:pt x="1" y="1603"/>
                    <a:pt x="27" y="1858"/>
                  </a:cubicBezTo>
                  <a:cubicBezTo>
                    <a:pt x="30" y="1887"/>
                    <a:pt x="37" y="1971"/>
                    <a:pt x="104" y="1986"/>
                  </a:cubicBezTo>
                  <a:cubicBezTo>
                    <a:pt x="110" y="1987"/>
                    <a:pt x="117" y="1987"/>
                    <a:pt x="121" y="1987"/>
                  </a:cubicBezTo>
                  <a:cubicBezTo>
                    <a:pt x="211" y="1987"/>
                    <a:pt x="306" y="1843"/>
                    <a:pt x="500" y="1538"/>
                  </a:cubicBezTo>
                  <a:lnTo>
                    <a:pt x="572" y="1426"/>
                  </a:lnTo>
                  <a:cubicBezTo>
                    <a:pt x="804" y="1063"/>
                    <a:pt x="708" y="247"/>
                    <a:pt x="705" y="211"/>
                  </a:cubicBezTo>
                  <a:cubicBezTo>
                    <a:pt x="702" y="203"/>
                    <a:pt x="699" y="194"/>
                    <a:pt x="693" y="186"/>
                  </a:cubicBezTo>
                  <a:cubicBezTo>
                    <a:pt x="592" y="64"/>
                    <a:pt x="499" y="1"/>
                    <a:pt x="4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0"/>
            <p:cNvSpPr/>
            <p:nvPr/>
          </p:nvSpPr>
          <p:spPr>
            <a:xfrm>
              <a:off x="4740154" y="2222402"/>
              <a:ext cx="520382" cy="546343"/>
            </a:xfrm>
            <a:custGeom>
              <a:avLst/>
              <a:gdLst/>
              <a:ahLst/>
              <a:cxnLst/>
              <a:rect l="l" t="t" r="r" b="b"/>
              <a:pathLst>
                <a:path w="6061" h="6363" extrusionOk="0">
                  <a:moveTo>
                    <a:pt x="4740" y="1"/>
                  </a:moveTo>
                  <a:cubicBezTo>
                    <a:pt x="3891" y="1"/>
                    <a:pt x="1673" y="881"/>
                    <a:pt x="1209" y="1234"/>
                  </a:cubicBezTo>
                  <a:cubicBezTo>
                    <a:pt x="681" y="1636"/>
                    <a:pt x="628" y="2064"/>
                    <a:pt x="628" y="2064"/>
                  </a:cubicBezTo>
                  <a:cubicBezTo>
                    <a:pt x="628" y="2064"/>
                    <a:pt x="556" y="2041"/>
                    <a:pt x="464" y="2041"/>
                  </a:cubicBezTo>
                  <a:cubicBezTo>
                    <a:pt x="318" y="2041"/>
                    <a:pt x="122" y="2098"/>
                    <a:pt x="75" y="2389"/>
                  </a:cubicBezTo>
                  <a:cubicBezTo>
                    <a:pt x="0" y="2867"/>
                    <a:pt x="377" y="3647"/>
                    <a:pt x="604" y="3872"/>
                  </a:cubicBezTo>
                  <a:cubicBezTo>
                    <a:pt x="675" y="3942"/>
                    <a:pt x="750" y="3967"/>
                    <a:pt x="820" y="3967"/>
                  </a:cubicBezTo>
                  <a:cubicBezTo>
                    <a:pt x="976" y="3967"/>
                    <a:pt x="1107" y="3847"/>
                    <a:pt x="1107" y="3847"/>
                  </a:cubicBezTo>
                  <a:cubicBezTo>
                    <a:pt x="1107" y="3847"/>
                    <a:pt x="1334" y="4877"/>
                    <a:pt x="1761" y="5431"/>
                  </a:cubicBezTo>
                  <a:cubicBezTo>
                    <a:pt x="2121" y="5898"/>
                    <a:pt x="2785" y="6363"/>
                    <a:pt x="3406" y="6363"/>
                  </a:cubicBezTo>
                  <a:cubicBezTo>
                    <a:pt x="3522" y="6363"/>
                    <a:pt x="3637" y="6347"/>
                    <a:pt x="3748" y="6311"/>
                  </a:cubicBezTo>
                  <a:cubicBezTo>
                    <a:pt x="4451" y="6087"/>
                    <a:pt x="5306" y="4727"/>
                    <a:pt x="5633" y="3974"/>
                  </a:cubicBezTo>
                  <a:cubicBezTo>
                    <a:pt x="5958" y="3221"/>
                    <a:pt x="5810" y="2540"/>
                    <a:pt x="5933" y="2164"/>
                  </a:cubicBezTo>
                  <a:cubicBezTo>
                    <a:pt x="6060" y="1787"/>
                    <a:pt x="5481" y="356"/>
                    <a:pt x="5003" y="54"/>
                  </a:cubicBezTo>
                  <a:cubicBezTo>
                    <a:pt x="4946" y="17"/>
                    <a:pt x="4856" y="1"/>
                    <a:pt x="47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0"/>
            <p:cNvSpPr/>
            <p:nvPr/>
          </p:nvSpPr>
          <p:spPr>
            <a:xfrm>
              <a:off x="4740755" y="2327067"/>
              <a:ext cx="365667" cy="441591"/>
            </a:xfrm>
            <a:custGeom>
              <a:avLst/>
              <a:gdLst/>
              <a:ahLst/>
              <a:cxnLst/>
              <a:rect l="l" t="t" r="r" b="b"/>
              <a:pathLst>
                <a:path w="4259" h="5143" extrusionOk="0">
                  <a:moveTo>
                    <a:pt x="1224" y="0"/>
                  </a:moveTo>
                  <a:lnTo>
                    <a:pt x="1207" y="14"/>
                  </a:lnTo>
                  <a:cubicBezTo>
                    <a:pt x="678" y="416"/>
                    <a:pt x="630" y="843"/>
                    <a:pt x="630" y="843"/>
                  </a:cubicBezTo>
                  <a:cubicBezTo>
                    <a:pt x="630" y="843"/>
                    <a:pt x="558" y="820"/>
                    <a:pt x="465" y="820"/>
                  </a:cubicBezTo>
                  <a:cubicBezTo>
                    <a:pt x="319" y="820"/>
                    <a:pt x="123" y="877"/>
                    <a:pt x="77" y="1169"/>
                  </a:cubicBezTo>
                  <a:cubicBezTo>
                    <a:pt x="0" y="1646"/>
                    <a:pt x="379" y="2425"/>
                    <a:pt x="605" y="2652"/>
                  </a:cubicBezTo>
                  <a:cubicBezTo>
                    <a:pt x="675" y="2722"/>
                    <a:pt x="750" y="2746"/>
                    <a:pt x="821" y="2746"/>
                  </a:cubicBezTo>
                  <a:cubicBezTo>
                    <a:pt x="977" y="2746"/>
                    <a:pt x="1109" y="2626"/>
                    <a:pt x="1109" y="2626"/>
                  </a:cubicBezTo>
                  <a:cubicBezTo>
                    <a:pt x="1109" y="2626"/>
                    <a:pt x="1334" y="3655"/>
                    <a:pt x="1762" y="4211"/>
                  </a:cubicBezTo>
                  <a:cubicBezTo>
                    <a:pt x="2122" y="4676"/>
                    <a:pt x="2785" y="5142"/>
                    <a:pt x="3407" y="5142"/>
                  </a:cubicBezTo>
                  <a:cubicBezTo>
                    <a:pt x="3523" y="5142"/>
                    <a:pt x="3637" y="5126"/>
                    <a:pt x="3748" y="5091"/>
                  </a:cubicBezTo>
                  <a:cubicBezTo>
                    <a:pt x="3935" y="5017"/>
                    <a:pt x="4111" y="4905"/>
                    <a:pt x="4258" y="4759"/>
                  </a:cubicBezTo>
                  <a:lnTo>
                    <a:pt x="4258" y="4759"/>
                  </a:lnTo>
                  <a:cubicBezTo>
                    <a:pt x="3979" y="4889"/>
                    <a:pt x="3733" y="4955"/>
                    <a:pt x="3509" y="4955"/>
                  </a:cubicBezTo>
                  <a:cubicBezTo>
                    <a:pt x="3021" y="4955"/>
                    <a:pt x="2637" y="4641"/>
                    <a:pt x="2248" y="3999"/>
                  </a:cubicBezTo>
                  <a:cubicBezTo>
                    <a:pt x="1679" y="3063"/>
                    <a:pt x="1518" y="1422"/>
                    <a:pt x="1518" y="1422"/>
                  </a:cubicBezTo>
                  <a:cubicBezTo>
                    <a:pt x="1518" y="1422"/>
                    <a:pt x="1538" y="546"/>
                    <a:pt x="122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0"/>
            <p:cNvSpPr/>
            <p:nvPr/>
          </p:nvSpPr>
          <p:spPr>
            <a:xfrm>
              <a:off x="4735690" y="2218452"/>
              <a:ext cx="529483" cy="554586"/>
            </a:xfrm>
            <a:custGeom>
              <a:avLst/>
              <a:gdLst/>
              <a:ahLst/>
              <a:cxnLst/>
              <a:rect l="l" t="t" r="r" b="b"/>
              <a:pathLst>
                <a:path w="6167" h="6459" extrusionOk="0">
                  <a:moveTo>
                    <a:pt x="4794" y="94"/>
                  </a:moveTo>
                  <a:cubicBezTo>
                    <a:pt x="4901" y="94"/>
                    <a:pt x="4981" y="109"/>
                    <a:pt x="5029" y="139"/>
                  </a:cubicBezTo>
                  <a:cubicBezTo>
                    <a:pt x="5480" y="425"/>
                    <a:pt x="6055" y="1837"/>
                    <a:pt x="5937" y="2192"/>
                  </a:cubicBezTo>
                  <a:cubicBezTo>
                    <a:pt x="5885" y="2341"/>
                    <a:pt x="5878" y="2533"/>
                    <a:pt x="5869" y="2752"/>
                  </a:cubicBezTo>
                  <a:cubicBezTo>
                    <a:pt x="5854" y="3103"/>
                    <a:pt x="5835" y="3538"/>
                    <a:pt x="5636" y="3998"/>
                  </a:cubicBezTo>
                  <a:cubicBezTo>
                    <a:pt x="5334" y="4692"/>
                    <a:pt x="4481" y="6083"/>
                    <a:pt x="3781" y="6308"/>
                  </a:cubicBezTo>
                  <a:cubicBezTo>
                    <a:pt x="3675" y="6342"/>
                    <a:pt x="3565" y="6358"/>
                    <a:pt x="3454" y="6358"/>
                  </a:cubicBezTo>
                  <a:cubicBezTo>
                    <a:pt x="2868" y="6358"/>
                    <a:pt x="2225" y="5930"/>
                    <a:pt x="1850" y="5446"/>
                  </a:cubicBezTo>
                  <a:cubicBezTo>
                    <a:pt x="1434" y="4908"/>
                    <a:pt x="1207" y="3893"/>
                    <a:pt x="1206" y="3881"/>
                  </a:cubicBezTo>
                  <a:cubicBezTo>
                    <a:pt x="1202" y="3865"/>
                    <a:pt x="1190" y="3850"/>
                    <a:pt x="1172" y="3844"/>
                  </a:cubicBezTo>
                  <a:cubicBezTo>
                    <a:pt x="1169" y="3843"/>
                    <a:pt x="1163" y="3843"/>
                    <a:pt x="1157" y="3843"/>
                  </a:cubicBezTo>
                  <a:cubicBezTo>
                    <a:pt x="1147" y="3843"/>
                    <a:pt x="1134" y="3849"/>
                    <a:pt x="1126" y="3853"/>
                  </a:cubicBezTo>
                  <a:cubicBezTo>
                    <a:pt x="1120" y="3860"/>
                    <a:pt x="1007" y="3961"/>
                    <a:pt x="875" y="3961"/>
                  </a:cubicBezTo>
                  <a:cubicBezTo>
                    <a:pt x="816" y="3961"/>
                    <a:pt x="752" y="3940"/>
                    <a:pt x="693" y="3881"/>
                  </a:cubicBezTo>
                  <a:cubicBezTo>
                    <a:pt x="475" y="3663"/>
                    <a:pt x="107" y="2906"/>
                    <a:pt x="180" y="2443"/>
                  </a:cubicBezTo>
                  <a:cubicBezTo>
                    <a:pt x="198" y="2322"/>
                    <a:pt x="248" y="2232"/>
                    <a:pt x="328" y="2185"/>
                  </a:cubicBezTo>
                  <a:cubicBezTo>
                    <a:pt x="387" y="2148"/>
                    <a:pt x="457" y="2137"/>
                    <a:pt x="518" y="2137"/>
                  </a:cubicBezTo>
                  <a:cubicBezTo>
                    <a:pt x="600" y="2137"/>
                    <a:pt x="666" y="2157"/>
                    <a:pt x="668" y="2157"/>
                  </a:cubicBezTo>
                  <a:cubicBezTo>
                    <a:pt x="673" y="2159"/>
                    <a:pt x="679" y="2160"/>
                    <a:pt x="684" y="2160"/>
                  </a:cubicBezTo>
                  <a:cubicBezTo>
                    <a:pt x="693" y="2160"/>
                    <a:pt x="702" y="2157"/>
                    <a:pt x="711" y="2151"/>
                  </a:cubicBezTo>
                  <a:cubicBezTo>
                    <a:pt x="721" y="2142"/>
                    <a:pt x="730" y="2129"/>
                    <a:pt x="733" y="2114"/>
                  </a:cubicBezTo>
                  <a:cubicBezTo>
                    <a:pt x="733" y="2111"/>
                    <a:pt x="787" y="1701"/>
                    <a:pt x="1290" y="1318"/>
                  </a:cubicBezTo>
                  <a:cubicBezTo>
                    <a:pt x="1551" y="1122"/>
                    <a:pt x="2386" y="749"/>
                    <a:pt x="3194" y="471"/>
                  </a:cubicBezTo>
                  <a:cubicBezTo>
                    <a:pt x="3909" y="226"/>
                    <a:pt x="4475" y="94"/>
                    <a:pt x="4794" y="94"/>
                  </a:cubicBezTo>
                  <a:close/>
                  <a:moveTo>
                    <a:pt x="4800" y="0"/>
                  </a:moveTo>
                  <a:cubicBezTo>
                    <a:pt x="3917" y="0"/>
                    <a:pt x="1682" y="898"/>
                    <a:pt x="1230" y="1242"/>
                  </a:cubicBezTo>
                  <a:cubicBezTo>
                    <a:pt x="795" y="1572"/>
                    <a:pt x="674" y="1918"/>
                    <a:pt x="642" y="2051"/>
                  </a:cubicBezTo>
                  <a:cubicBezTo>
                    <a:pt x="610" y="2045"/>
                    <a:pt x="566" y="2039"/>
                    <a:pt x="518" y="2039"/>
                  </a:cubicBezTo>
                  <a:cubicBezTo>
                    <a:pt x="442" y="2039"/>
                    <a:pt x="353" y="2053"/>
                    <a:pt x="273" y="2102"/>
                  </a:cubicBezTo>
                  <a:cubicBezTo>
                    <a:pt x="170" y="2167"/>
                    <a:pt x="104" y="2278"/>
                    <a:pt x="80" y="2430"/>
                  </a:cubicBezTo>
                  <a:cubicBezTo>
                    <a:pt x="0" y="2929"/>
                    <a:pt x="384" y="3718"/>
                    <a:pt x="622" y="3955"/>
                  </a:cubicBezTo>
                  <a:cubicBezTo>
                    <a:pt x="702" y="4035"/>
                    <a:pt x="789" y="4064"/>
                    <a:pt x="873" y="4064"/>
                  </a:cubicBezTo>
                  <a:cubicBezTo>
                    <a:pt x="969" y="4064"/>
                    <a:pt x="1060" y="4026"/>
                    <a:pt x="1128" y="3981"/>
                  </a:cubicBezTo>
                  <a:cubicBezTo>
                    <a:pt x="1190" y="4232"/>
                    <a:pt x="1406" y="5035"/>
                    <a:pt x="1773" y="5508"/>
                  </a:cubicBezTo>
                  <a:cubicBezTo>
                    <a:pt x="2162" y="6014"/>
                    <a:pt x="2837" y="6459"/>
                    <a:pt x="3459" y="6459"/>
                  </a:cubicBezTo>
                  <a:cubicBezTo>
                    <a:pt x="3580" y="6459"/>
                    <a:pt x="3698" y="6441"/>
                    <a:pt x="3813" y="6407"/>
                  </a:cubicBezTo>
                  <a:cubicBezTo>
                    <a:pt x="4517" y="6180"/>
                    <a:pt x="5372" y="4861"/>
                    <a:pt x="5729" y="4042"/>
                  </a:cubicBezTo>
                  <a:cubicBezTo>
                    <a:pt x="5935" y="3564"/>
                    <a:pt x="5954" y="3119"/>
                    <a:pt x="5969" y="2760"/>
                  </a:cubicBezTo>
                  <a:cubicBezTo>
                    <a:pt x="5979" y="2547"/>
                    <a:pt x="5987" y="2363"/>
                    <a:pt x="6033" y="2228"/>
                  </a:cubicBezTo>
                  <a:cubicBezTo>
                    <a:pt x="6167" y="1825"/>
                    <a:pt x="5583" y="374"/>
                    <a:pt x="5082" y="57"/>
                  </a:cubicBezTo>
                  <a:cubicBezTo>
                    <a:pt x="5020" y="18"/>
                    <a:pt x="4923" y="0"/>
                    <a:pt x="48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0"/>
            <p:cNvSpPr/>
            <p:nvPr/>
          </p:nvSpPr>
          <p:spPr>
            <a:xfrm>
              <a:off x="4908434" y="2426752"/>
              <a:ext cx="145013" cy="21981"/>
            </a:xfrm>
            <a:custGeom>
              <a:avLst/>
              <a:gdLst/>
              <a:ahLst/>
              <a:cxnLst/>
              <a:rect l="l" t="t" r="r" b="b"/>
              <a:pathLst>
                <a:path w="1689" h="256" extrusionOk="0">
                  <a:moveTo>
                    <a:pt x="1068" y="1"/>
                  </a:moveTo>
                  <a:cubicBezTo>
                    <a:pt x="975" y="1"/>
                    <a:pt x="877" y="4"/>
                    <a:pt x="780" y="9"/>
                  </a:cubicBezTo>
                  <a:cubicBezTo>
                    <a:pt x="329" y="36"/>
                    <a:pt x="0" y="111"/>
                    <a:pt x="302" y="236"/>
                  </a:cubicBezTo>
                  <a:cubicBezTo>
                    <a:pt x="302" y="236"/>
                    <a:pt x="604" y="255"/>
                    <a:pt x="918" y="255"/>
                  </a:cubicBezTo>
                  <a:cubicBezTo>
                    <a:pt x="1233" y="255"/>
                    <a:pt x="1559" y="236"/>
                    <a:pt x="1609" y="161"/>
                  </a:cubicBezTo>
                  <a:cubicBezTo>
                    <a:pt x="1688" y="42"/>
                    <a:pt x="1410" y="1"/>
                    <a:pt x="10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0"/>
            <p:cNvSpPr/>
            <p:nvPr/>
          </p:nvSpPr>
          <p:spPr>
            <a:xfrm>
              <a:off x="4918995" y="2422287"/>
              <a:ext cx="134109" cy="30739"/>
            </a:xfrm>
            <a:custGeom>
              <a:avLst/>
              <a:gdLst/>
              <a:ahLst/>
              <a:cxnLst/>
              <a:rect l="l" t="t" r="r" b="b"/>
              <a:pathLst>
                <a:path w="1562" h="358" extrusionOk="0">
                  <a:moveTo>
                    <a:pt x="946" y="103"/>
                  </a:moveTo>
                  <a:cubicBezTo>
                    <a:pt x="1294" y="103"/>
                    <a:pt x="1435" y="147"/>
                    <a:pt x="1450" y="173"/>
                  </a:cubicBezTo>
                  <a:cubicBezTo>
                    <a:pt x="1450" y="173"/>
                    <a:pt x="1450" y="178"/>
                    <a:pt x="1444" y="185"/>
                  </a:cubicBezTo>
                  <a:cubicBezTo>
                    <a:pt x="1407" y="235"/>
                    <a:pt x="1127" y="257"/>
                    <a:pt x="782" y="257"/>
                  </a:cubicBezTo>
                  <a:cubicBezTo>
                    <a:pt x="595" y="257"/>
                    <a:pt x="388" y="251"/>
                    <a:pt x="191" y="238"/>
                  </a:cubicBezTo>
                  <a:cubicBezTo>
                    <a:pt x="150" y="221"/>
                    <a:pt x="129" y="207"/>
                    <a:pt x="119" y="198"/>
                  </a:cubicBezTo>
                  <a:cubicBezTo>
                    <a:pt x="157" y="173"/>
                    <a:pt x="305" y="131"/>
                    <a:pt x="658" y="112"/>
                  </a:cubicBezTo>
                  <a:cubicBezTo>
                    <a:pt x="767" y="106"/>
                    <a:pt x="862" y="103"/>
                    <a:pt x="946" y="103"/>
                  </a:cubicBezTo>
                  <a:close/>
                  <a:moveTo>
                    <a:pt x="953" y="1"/>
                  </a:moveTo>
                  <a:cubicBezTo>
                    <a:pt x="853" y="1"/>
                    <a:pt x="750" y="4"/>
                    <a:pt x="654" y="10"/>
                  </a:cubicBezTo>
                  <a:cubicBezTo>
                    <a:pt x="36" y="45"/>
                    <a:pt x="20" y="142"/>
                    <a:pt x="13" y="184"/>
                  </a:cubicBezTo>
                  <a:cubicBezTo>
                    <a:pt x="1" y="257"/>
                    <a:pt x="83" y="303"/>
                    <a:pt x="160" y="334"/>
                  </a:cubicBezTo>
                  <a:cubicBezTo>
                    <a:pt x="165" y="336"/>
                    <a:pt x="170" y="338"/>
                    <a:pt x="176" y="338"/>
                  </a:cubicBezTo>
                  <a:cubicBezTo>
                    <a:pt x="297" y="346"/>
                    <a:pt x="537" y="358"/>
                    <a:pt x="782" y="358"/>
                  </a:cubicBezTo>
                  <a:cubicBezTo>
                    <a:pt x="1119" y="358"/>
                    <a:pt x="1466" y="334"/>
                    <a:pt x="1526" y="238"/>
                  </a:cubicBezTo>
                  <a:cubicBezTo>
                    <a:pt x="1562" y="187"/>
                    <a:pt x="1547" y="144"/>
                    <a:pt x="1535" y="125"/>
                  </a:cubicBezTo>
                  <a:cubicBezTo>
                    <a:pt x="1481" y="29"/>
                    <a:pt x="1227" y="1"/>
                    <a:pt x="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0"/>
            <p:cNvSpPr/>
            <p:nvPr/>
          </p:nvSpPr>
          <p:spPr>
            <a:xfrm>
              <a:off x="5121789" y="2418337"/>
              <a:ext cx="110842" cy="23612"/>
            </a:xfrm>
            <a:custGeom>
              <a:avLst/>
              <a:gdLst/>
              <a:ahLst/>
              <a:cxnLst/>
              <a:rect l="l" t="t" r="r" b="b"/>
              <a:pathLst>
                <a:path w="1291" h="275" extrusionOk="0">
                  <a:moveTo>
                    <a:pt x="1147" y="0"/>
                  </a:moveTo>
                  <a:cubicBezTo>
                    <a:pt x="1129" y="0"/>
                    <a:pt x="1109" y="3"/>
                    <a:pt x="1086" y="9"/>
                  </a:cubicBezTo>
                  <a:cubicBezTo>
                    <a:pt x="1086" y="9"/>
                    <a:pt x="181" y="34"/>
                    <a:pt x="56" y="184"/>
                  </a:cubicBezTo>
                  <a:cubicBezTo>
                    <a:pt x="0" y="251"/>
                    <a:pt x="172" y="274"/>
                    <a:pt x="396" y="274"/>
                  </a:cubicBezTo>
                  <a:cubicBezTo>
                    <a:pt x="677" y="274"/>
                    <a:pt x="1039" y="238"/>
                    <a:pt x="1138" y="211"/>
                  </a:cubicBezTo>
                  <a:cubicBezTo>
                    <a:pt x="1291" y="163"/>
                    <a:pt x="1289" y="0"/>
                    <a:pt x="1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0"/>
            <p:cNvSpPr/>
            <p:nvPr/>
          </p:nvSpPr>
          <p:spPr>
            <a:xfrm>
              <a:off x="5120759" y="2414044"/>
              <a:ext cx="114534" cy="32027"/>
            </a:xfrm>
            <a:custGeom>
              <a:avLst/>
              <a:gdLst/>
              <a:ahLst/>
              <a:cxnLst/>
              <a:rect l="l" t="t" r="r" b="b"/>
              <a:pathLst>
                <a:path w="1334" h="373" extrusionOk="0">
                  <a:moveTo>
                    <a:pt x="1158" y="99"/>
                  </a:moveTo>
                  <a:cubicBezTo>
                    <a:pt x="1188" y="99"/>
                    <a:pt x="1209" y="109"/>
                    <a:pt x="1214" y="126"/>
                  </a:cubicBezTo>
                  <a:cubicBezTo>
                    <a:pt x="1222" y="150"/>
                    <a:pt x="1201" y="191"/>
                    <a:pt x="1135" y="209"/>
                  </a:cubicBezTo>
                  <a:cubicBezTo>
                    <a:pt x="1019" y="243"/>
                    <a:pt x="662" y="272"/>
                    <a:pt x="399" y="272"/>
                  </a:cubicBezTo>
                  <a:cubicBezTo>
                    <a:pt x="275" y="272"/>
                    <a:pt x="172" y="265"/>
                    <a:pt x="124" y="250"/>
                  </a:cubicBezTo>
                  <a:cubicBezTo>
                    <a:pt x="243" y="166"/>
                    <a:pt x="753" y="118"/>
                    <a:pt x="1098" y="107"/>
                  </a:cubicBezTo>
                  <a:cubicBezTo>
                    <a:pt x="1101" y="107"/>
                    <a:pt x="1105" y="106"/>
                    <a:pt x="1108" y="106"/>
                  </a:cubicBezTo>
                  <a:cubicBezTo>
                    <a:pt x="1127" y="101"/>
                    <a:pt x="1143" y="99"/>
                    <a:pt x="1158" y="99"/>
                  </a:cubicBezTo>
                  <a:close/>
                  <a:moveTo>
                    <a:pt x="1159" y="0"/>
                  </a:moveTo>
                  <a:cubicBezTo>
                    <a:pt x="1139" y="0"/>
                    <a:pt x="1116" y="3"/>
                    <a:pt x="1092" y="9"/>
                  </a:cubicBezTo>
                  <a:cubicBezTo>
                    <a:pt x="924" y="12"/>
                    <a:pt x="162" y="44"/>
                    <a:pt x="30" y="202"/>
                  </a:cubicBezTo>
                  <a:cubicBezTo>
                    <a:pt x="3" y="233"/>
                    <a:pt x="0" y="268"/>
                    <a:pt x="18" y="297"/>
                  </a:cubicBezTo>
                  <a:cubicBezTo>
                    <a:pt x="55" y="355"/>
                    <a:pt x="217" y="373"/>
                    <a:pt x="408" y="373"/>
                  </a:cubicBezTo>
                  <a:cubicBezTo>
                    <a:pt x="716" y="373"/>
                    <a:pt x="1098" y="325"/>
                    <a:pt x="1164" y="309"/>
                  </a:cubicBezTo>
                  <a:cubicBezTo>
                    <a:pt x="1288" y="272"/>
                    <a:pt x="1334" y="177"/>
                    <a:pt x="1313" y="103"/>
                  </a:cubicBezTo>
                  <a:cubicBezTo>
                    <a:pt x="1299" y="47"/>
                    <a:pt x="1246" y="0"/>
                    <a:pt x="1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0"/>
            <p:cNvSpPr/>
            <p:nvPr/>
          </p:nvSpPr>
          <p:spPr>
            <a:xfrm>
              <a:off x="4929641" y="2481703"/>
              <a:ext cx="119685" cy="30224"/>
            </a:xfrm>
            <a:custGeom>
              <a:avLst/>
              <a:gdLst/>
              <a:ahLst/>
              <a:cxnLst/>
              <a:rect l="l" t="t" r="r" b="b"/>
              <a:pathLst>
                <a:path w="1394" h="352" extrusionOk="0">
                  <a:moveTo>
                    <a:pt x="1337" y="1"/>
                  </a:moveTo>
                  <a:cubicBezTo>
                    <a:pt x="1324" y="1"/>
                    <a:pt x="1310" y="6"/>
                    <a:pt x="1301" y="16"/>
                  </a:cubicBezTo>
                  <a:cubicBezTo>
                    <a:pt x="1155" y="169"/>
                    <a:pt x="953" y="253"/>
                    <a:pt x="740" y="253"/>
                  </a:cubicBezTo>
                  <a:cubicBezTo>
                    <a:pt x="730" y="253"/>
                    <a:pt x="719" y="253"/>
                    <a:pt x="708" y="252"/>
                  </a:cubicBezTo>
                  <a:cubicBezTo>
                    <a:pt x="698" y="253"/>
                    <a:pt x="688" y="253"/>
                    <a:pt x="678" y="253"/>
                  </a:cubicBezTo>
                  <a:cubicBezTo>
                    <a:pt x="463" y="253"/>
                    <a:pt x="254" y="178"/>
                    <a:pt x="89" y="38"/>
                  </a:cubicBezTo>
                  <a:cubicBezTo>
                    <a:pt x="80" y="30"/>
                    <a:pt x="69" y="26"/>
                    <a:pt x="57" y="26"/>
                  </a:cubicBezTo>
                  <a:cubicBezTo>
                    <a:pt x="43" y="26"/>
                    <a:pt x="29" y="32"/>
                    <a:pt x="18" y="44"/>
                  </a:cubicBezTo>
                  <a:cubicBezTo>
                    <a:pt x="1" y="64"/>
                    <a:pt x="2" y="96"/>
                    <a:pt x="24" y="114"/>
                  </a:cubicBezTo>
                  <a:cubicBezTo>
                    <a:pt x="208" y="269"/>
                    <a:pt x="441" y="351"/>
                    <a:pt x="678" y="351"/>
                  </a:cubicBezTo>
                  <a:cubicBezTo>
                    <a:pt x="688" y="351"/>
                    <a:pt x="698" y="351"/>
                    <a:pt x="708" y="351"/>
                  </a:cubicBezTo>
                  <a:lnTo>
                    <a:pt x="746" y="351"/>
                  </a:lnTo>
                  <a:cubicBezTo>
                    <a:pt x="982" y="351"/>
                    <a:pt x="1209" y="254"/>
                    <a:pt x="1374" y="86"/>
                  </a:cubicBezTo>
                  <a:cubicBezTo>
                    <a:pt x="1393" y="66"/>
                    <a:pt x="1393" y="33"/>
                    <a:pt x="1373" y="15"/>
                  </a:cubicBezTo>
                  <a:cubicBezTo>
                    <a:pt x="1363" y="6"/>
                    <a:pt x="1350" y="1"/>
                    <a:pt x="1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0"/>
            <p:cNvSpPr/>
            <p:nvPr/>
          </p:nvSpPr>
          <p:spPr>
            <a:xfrm>
              <a:off x="5121446" y="2483678"/>
              <a:ext cx="96246" cy="30309"/>
            </a:xfrm>
            <a:custGeom>
              <a:avLst/>
              <a:gdLst/>
              <a:ahLst/>
              <a:cxnLst/>
              <a:rect l="l" t="t" r="r" b="b"/>
              <a:pathLst>
                <a:path w="1121" h="353" extrusionOk="0">
                  <a:moveTo>
                    <a:pt x="1064" y="1"/>
                  </a:moveTo>
                  <a:cubicBezTo>
                    <a:pt x="1047" y="1"/>
                    <a:pt x="1032" y="9"/>
                    <a:pt x="1022" y="23"/>
                  </a:cubicBezTo>
                  <a:cubicBezTo>
                    <a:pt x="923" y="165"/>
                    <a:pt x="757" y="251"/>
                    <a:pt x="589" y="251"/>
                  </a:cubicBezTo>
                  <a:cubicBezTo>
                    <a:pt x="587" y="251"/>
                    <a:pt x="586" y="251"/>
                    <a:pt x="585" y="251"/>
                  </a:cubicBezTo>
                  <a:cubicBezTo>
                    <a:pt x="403" y="251"/>
                    <a:pt x="228" y="185"/>
                    <a:pt x="91" y="63"/>
                  </a:cubicBezTo>
                  <a:cubicBezTo>
                    <a:pt x="81" y="54"/>
                    <a:pt x="69" y="50"/>
                    <a:pt x="57" y="50"/>
                  </a:cubicBezTo>
                  <a:cubicBezTo>
                    <a:pt x="43" y="50"/>
                    <a:pt x="30" y="56"/>
                    <a:pt x="20" y="67"/>
                  </a:cubicBezTo>
                  <a:cubicBezTo>
                    <a:pt x="1" y="89"/>
                    <a:pt x="2" y="120"/>
                    <a:pt x="23" y="139"/>
                  </a:cubicBezTo>
                  <a:cubicBezTo>
                    <a:pt x="178" y="276"/>
                    <a:pt x="378" y="353"/>
                    <a:pt x="585" y="353"/>
                  </a:cubicBezTo>
                  <a:lnTo>
                    <a:pt x="589" y="353"/>
                  </a:lnTo>
                  <a:cubicBezTo>
                    <a:pt x="797" y="353"/>
                    <a:pt x="988" y="251"/>
                    <a:pt x="1105" y="79"/>
                  </a:cubicBezTo>
                  <a:cubicBezTo>
                    <a:pt x="1121" y="55"/>
                    <a:pt x="1114" y="24"/>
                    <a:pt x="1091" y="10"/>
                  </a:cubicBezTo>
                  <a:cubicBezTo>
                    <a:pt x="1083" y="4"/>
                    <a:pt x="1073" y="1"/>
                    <a:pt x="10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0"/>
            <p:cNvSpPr/>
            <p:nvPr/>
          </p:nvSpPr>
          <p:spPr>
            <a:xfrm>
              <a:off x="5041599" y="2442636"/>
              <a:ext cx="81135" cy="161336"/>
            </a:xfrm>
            <a:custGeom>
              <a:avLst/>
              <a:gdLst/>
              <a:ahLst/>
              <a:cxnLst/>
              <a:rect l="l" t="t" r="r" b="b"/>
              <a:pathLst>
                <a:path w="945" h="1879" extrusionOk="0">
                  <a:moveTo>
                    <a:pt x="886" y="1"/>
                  </a:moveTo>
                  <a:cubicBezTo>
                    <a:pt x="876" y="1"/>
                    <a:pt x="866" y="4"/>
                    <a:pt x="857" y="10"/>
                  </a:cubicBezTo>
                  <a:cubicBezTo>
                    <a:pt x="685" y="135"/>
                    <a:pt x="596" y="353"/>
                    <a:pt x="636" y="561"/>
                  </a:cubicBezTo>
                  <a:cubicBezTo>
                    <a:pt x="708" y="1062"/>
                    <a:pt x="707" y="1644"/>
                    <a:pt x="635" y="1693"/>
                  </a:cubicBezTo>
                  <a:cubicBezTo>
                    <a:pt x="555" y="1741"/>
                    <a:pt x="482" y="1779"/>
                    <a:pt x="414" y="1779"/>
                  </a:cubicBezTo>
                  <a:cubicBezTo>
                    <a:pt x="356" y="1779"/>
                    <a:pt x="301" y="1752"/>
                    <a:pt x="247" y="1680"/>
                  </a:cubicBezTo>
                  <a:lnTo>
                    <a:pt x="97" y="1479"/>
                  </a:lnTo>
                  <a:cubicBezTo>
                    <a:pt x="87" y="1466"/>
                    <a:pt x="72" y="1459"/>
                    <a:pt x="56" y="1459"/>
                  </a:cubicBezTo>
                  <a:cubicBezTo>
                    <a:pt x="46" y="1459"/>
                    <a:pt x="35" y="1463"/>
                    <a:pt x="26" y="1469"/>
                  </a:cubicBezTo>
                  <a:cubicBezTo>
                    <a:pt x="4" y="1485"/>
                    <a:pt x="1" y="1518"/>
                    <a:pt x="17" y="1540"/>
                  </a:cubicBezTo>
                  <a:lnTo>
                    <a:pt x="169" y="1740"/>
                  </a:lnTo>
                  <a:cubicBezTo>
                    <a:pt x="247" y="1843"/>
                    <a:pt x="333" y="1879"/>
                    <a:pt x="414" y="1879"/>
                  </a:cubicBezTo>
                  <a:cubicBezTo>
                    <a:pt x="520" y="1879"/>
                    <a:pt x="620" y="1818"/>
                    <a:pt x="688" y="1779"/>
                  </a:cubicBezTo>
                  <a:cubicBezTo>
                    <a:pt x="885" y="1659"/>
                    <a:pt x="738" y="557"/>
                    <a:pt x="736" y="545"/>
                  </a:cubicBezTo>
                  <a:cubicBezTo>
                    <a:pt x="702" y="371"/>
                    <a:pt x="775" y="193"/>
                    <a:pt x="916" y="91"/>
                  </a:cubicBezTo>
                  <a:cubicBezTo>
                    <a:pt x="938" y="75"/>
                    <a:pt x="944" y="44"/>
                    <a:pt x="928" y="22"/>
                  </a:cubicBezTo>
                  <a:cubicBezTo>
                    <a:pt x="917" y="8"/>
                    <a:pt x="901" y="1"/>
                    <a:pt x="8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0"/>
            <p:cNvSpPr/>
            <p:nvPr/>
          </p:nvSpPr>
          <p:spPr>
            <a:xfrm>
              <a:off x="5031296" y="2647415"/>
              <a:ext cx="57009" cy="14425"/>
            </a:xfrm>
            <a:custGeom>
              <a:avLst/>
              <a:gdLst/>
              <a:ahLst/>
              <a:cxnLst/>
              <a:rect l="l" t="t" r="r" b="b"/>
              <a:pathLst>
                <a:path w="664" h="168" extrusionOk="0">
                  <a:moveTo>
                    <a:pt x="608" y="1"/>
                  </a:moveTo>
                  <a:cubicBezTo>
                    <a:pt x="588" y="1"/>
                    <a:pt x="572" y="12"/>
                    <a:pt x="563" y="27"/>
                  </a:cubicBezTo>
                  <a:cubicBezTo>
                    <a:pt x="553" y="35"/>
                    <a:pt x="503" y="66"/>
                    <a:pt x="313" y="66"/>
                  </a:cubicBezTo>
                  <a:cubicBezTo>
                    <a:pt x="246" y="66"/>
                    <a:pt x="163" y="62"/>
                    <a:pt x="58" y="52"/>
                  </a:cubicBezTo>
                  <a:cubicBezTo>
                    <a:pt x="55" y="52"/>
                    <a:pt x="53" y="52"/>
                    <a:pt x="51" y="52"/>
                  </a:cubicBezTo>
                  <a:cubicBezTo>
                    <a:pt x="27" y="52"/>
                    <a:pt x="4" y="72"/>
                    <a:pt x="3" y="98"/>
                  </a:cubicBezTo>
                  <a:cubicBezTo>
                    <a:pt x="0" y="126"/>
                    <a:pt x="21" y="151"/>
                    <a:pt x="49" y="153"/>
                  </a:cubicBezTo>
                  <a:cubicBezTo>
                    <a:pt x="152" y="164"/>
                    <a:pt x="239" y="167"/>
                    <a:pt x="311" y="167"/>
                  </a:cubicBezTo>
                  <a:cubicBezTo>
                    <a:pt x="581" y="167"/>
                    <a:pt x="644" y="108"/>
                    <a:pt x="657" y="63"/>
                  </a:cubicBezTo>
                  <a:cubicBezTo>
                    <a:pt x="663" y="35"/>
                    <a:pt x="647" y="10"/>
                    <a:pt x="621" y="2"/>
                  </a:cubicBezTo>
                  <a:cubicBezTo>
                    <a:pt x="616" y="1"/>
                    <a:pt x="612" y="1"/>
                    <a:pt x="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0"/>
            <p:cNvSpPr/>
            <p:nvPr/>
          </p:nvSpPr>
          <p:spPr>
            <a:xfrm>
              <a:off x="4654260" y="1983021"/>
              <a:ext cx="628133" cy="556990"/>
            </a:xfrm>
            <a:custGeom>
              <a:avLst/>
              <a:gdLst/>
              <a:ahLst/>
              <a:cxnLst/>
              <a:rect l="l" t="t" r="r" b="b"/>
              <a:pathLst>
                <a:path w="7316" h="6487" extrusionOk="0">
                  <a:moveTo>
                    <a:pt x="4089" y="0"/>
                  </a:moveTo>
                  <a:cubicBezTo>
                    <a:pt x="3823" y="0"/>
                    <a:pt x="3541" y="24"/>
                    <a:pt x="3244" y="77"/>
                  </a:cubicBezTo>
                  <a:cubicBezTo>
                    <a:pt x="3244" y="77"/>
                    <a:pt x="1511" y="202"/>
                    <a:pt x="755" y="1408"/>
                  </a:cubicBezTo>
                  <a:cubicBezTo>
                    <a:pt x="0" y="2615"/>
                    <a:pt x="907" y="4348"/>
                    <a:pt x="1107" y="4601"/>
                  </a:cubicBezTo>
                  <a:cubicBezTo>
                    <a:pt x="1321" y="4911"/>
                    <a:pt x="1467" y="5263"/>
                    <a:pt x="1534" y="5631"/>
                  </a:cubicBezTo>
                  <a:cubicBezTo>
                    <a:pt x="1585" y="5933"/>
                    <a:pt x="1860" y="6486"/>
                    <a:pt x="1962" y="6486"/>
                  </a:cubicBezTo>
                  <a:cubicBezTo>
                    <a:pt x="2063" y="6486"/>
                    <a:pt x="1860" y="6134"/>
                    <a:pt x="2012" y="5933"/>
                  </a:cubicBezTo>
                  <a:cubicBezTo>
                    <a:pt x="2180" y="5746"/>
                    <a:pt x="2364" y="5580"/>
                    <a:pt x="2565" y="5429"/>
                  </a:cubicBezTo>
                  <a:lnTo>
                    <a:pt x="2565" y="5429"/>
                  </a:lnTo>
                  <a:cubicBezTo>
                    <a:pt x="2565" y="5429"/>
                    <a:pt x="2341" y="5875"/>
                    <a:pt x="2477" y="5875"/>
                  </a:cubicBezTo>
                  <a:cubicBezTo>
                    <a:pt x="2492" y="5875"/>
                    <a:pt x="2513" y="5870"/>
                    <a:pt x="2538" y="5857"/>
                  </a:cubicBezTo>
                  <a:cubicBezTo>
                    <a:pt x="2789" y="5732"/>
                    <a:pt x="3795" y="4953"/>
                    <a:pt x="3870" y="4953"/>
                  </a:cubicBezTo>
                  <a:cubicBezTo>
                    <a:pt x="3921" y="4953"/>
                    <a:pt x="3880" y="5173"/>
                    <a:pt x="4006" y="5173"/>
                  </a:cubicBezTo>
                  <a:cubicBezTo>
                    <a:pt x="4065" y="5173"/>
                    <a:pt x="4162" y="5123"/>
                    <a:pt x="4324" y="4978"/>
                  </a:cubicBezTo>
                  <a:cubicBezTo>
                    <a:pt x="4827" y="4526"/>
                    <a:pt x="5882" y="3746"/>
                    <a:pt x="5882" y="3746"/>
                  </a:cubicBezTo>
                  <a:cubicBezTo>
                    <a:pt x="5882" y="3746"/>
                    <a:pt x="6336" y="4751"/>
                    <a:pt x="6510" y="4978"/>
                  </a:cubicBezTo>
                  <a:cubicBezTo>
                    <a:pt x="6628" y="5152"/>
                    <a:pt x="6704" y="5348"/>
                    <a:pt x="6737" y="5558"/>
                  </a:cubicBezTo>
                  <a:cubicBezTo>
                    <a:pt x="6737" y="5558"/>
                    <a:pt x="7062" y="5256"/>
                    <a:pt x="7191" y="4578"/>
                  </a:cubicBezTo>
                  <a:cubicBezTo>
                    <a:pt x="7316" y="3900"/>
                    <a:pt x="7014" y="2716"/>
                    <a:pt x="7014" y="2716"/>
                  </a:cubicBezTo>
                  <a:cubicBezTo>
                    <a:pt x="7014" y="2716"/>
                    <a:pt x="7239" y="2264"/>
                    <a:pt x="6889" y="1461"/>
                  </a:cubicBezTo>
                  <a:cubicBezTo>
                    <a:pt x="6589" y="774"/>
                    <a:pt x="5598" y="0"/>
                    <a:pt x="40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0"/>
            <p:cNvSpPr/>
            <p:nvPr/>
          </p:nvSpPr>
          <p:spPr>
            <a:xfrm>
              <a:off x="4929646" y="1983278"/>
              <a:ext cx="371334" cy="476623"/>
            </a:xfrm>
            <a:custGeom>
              <a:avLst/>
              <a:gdLst/>
              <a:ahLst/>
              <a:cxnLst/>
              <a:rect l="l" t="t" r="r" b="b"/>
              <a:pathLst>
                <a:path w="4325" h="5551" extrusionOk="0">
                  <a:moveTo>
                    <a:pt x="1251" y="0"/>
                  </a:moveTo>
                  <a:lnTo>
                    <a:pt x="1251" y="0"/>
                  </a:lnTo>
                  <a:cubicBezTo>
                    <a:pt x="1619" y="111"/>
                    <a:pt x="2214" y="341"/>
                    <a:pt x="2105" y="556"/>
                  </a:cubicBezTo>
                  <a:cubicBezTo>
                    <a:pt x="1957" y="847"/>
                    <a:pt x="263" y="1741"/>
                    <a:pt x="606" y="1741"/>
                  </a:cubicBezTo>
                  <a:cubicBezTo>
                    <a:pt x="612" y="1741"/>
                    <a:pt x="618" y="1741"/>
                    <a:pt x="624" y="1741"/>
                  </a:cubicBezTo>
                  <a:cubicBezTo>
                    <a:pt x="939" y="1718"/>
                    <a:pt x="1834" y="1150"/>
                    <a:pt x="2286" y="1150"/>
                  </a:cubicBezTo>
                  <a:cubicBezTo>
                    <a:pt x="2429" y="1150"/>
                    <a:pt x="2527" y="1207"/>
                    <a:pt x="2549" y="1356"/>
                  </a:cubicBezTo>
                  <a:cubicBezTo>
                    <a:pt x="2639" y="1976"/>
                    <a:pt x="1" y="3399"/>
                    <a:pt x="539" y="3487"/>
                  </a:cubicBezTo>
                  <a:cubicBezTo>
                    <a:pt x="550" y="3489"/>
                    <a:pt x="561" y="3490"/>
                    <a:pt x="574" y="3490"/>
                  </a:cubicBezTo>
                  <a:cubicBezTo>
                    <a:pt x="1082" y="3490"/>
                    <a:pt x="2839" y="2016"/>
                    <a:pt x="3106" y="2016"/>
                  </a:cubicBezTo>
                  <a:cubicBezTo>
                    <a:pt x="3155" y="2016"/>
                    <a:pt x="3154" y="2065"/>
                    <a:pt x="3087" y="2181"/>
                  </a:cubicBezTo>
                  <a:cubicBezTo>
                    <a:pt x="2714" y="2825"/>
                    <a:pt x="1405" y="4555"/>
                    <a:pt x="1289" y="5008"/>
                  </a:cubicBezTo>
                  <a:cubicBezTo>
                    <a:pt x="1305" y="4996"/>
                    <a:pt x="1318" y="4984"/>
                    <a:pt x="1335" y="4970"/>
                  </a:cubicBezTo>
                  <a:cubicBezTo>
                    <a:pt x="1837" y="4517"/>
                    <a:pt x="2894" y="3738"/>
                    <a:pt x="2894" y="3738"/>
                  </a:cubicBezTo>
                  <a:cubicBezTo>
                    <a:pt x="2894" y="3738"/>
                    <a:pt x="2910" y="3774"/>
                    <a:pt x="2938" y="3839"/>
                  </a:cubicBezTo>
                  <a:cubicBezTo>
                    <a:pt x="3352" y="3437"/>
                    <a:pt x="3679" y="3102"/>
                    <a:pt x="3679" y="3102"/>
                  </a:cubicBezTo>
                  <a:cubicBezTo>
                    <a:pt x="3753" y="3434"/>
                    <a:pt x="3803" y="3768"/>
                    <a:pt x="3830" y="4107"/>
                  </a:cubicBezTo>
                  <a:cubicBezTo>
                    <a:pt x="3855" y="4392"/>
                    <a:pt x="3734" y="4794"/>
                    <a:pt x="3634" y="5161"/>
                  </a:cubicBezTo>
                  <a:cubicBezTo>
                    <a:pt x="3687" y="5285"/>
                    <a:pt x="3727" y="5416"/>
                    <a:pt x="3749" y="5550"/>
                  </a:cubicBezTo>
                  <a:cubicBezTo>
                    <a:pt x="3749" y="5550"/>
                    <a:pt x="4074" y="5248"/>
                    <a:pt x="4201" y="4570"/>
                  </a:cubicBezTo>
                  <a:cubicBezTo>
                    <a:pt x="4325" y="3891"/>
                    <a:pt x="4020" y="2712"/>
                    <a:pt x="4020" y="2712"/>
                  </a:cubicBezTo>
                  <a:cubicBezTo>
                    <a:pt x="4020" y="2712"/>
                    <a:pt x="4245" y="2258"/>
                    <a:pt x="3893" y="1455"/>
                  </a:cubicBezTo>
                  <a:cubicBezTo>
                    <a:pt x="3604" y="793"/>
                    <a:pt x="2673" y="47"/>
                    <a:pt x="1251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0"/>
            <p:cNvSpPr/>
            <p:nvPr/>
          </p:nvSpPr>
          <p:spPr>
            <a:xfrm>
              <a:off x="4647821" y="1974796"/>
              <a:ext cx="638179" cy="565576"/>
            </a:xfrm>
            <a:custGeom>
              <a:avLst/>
              <a:gdLst/>
              <a:ahLst/>
              <a:cxnLst/>
              <a:rect l="l" t="t" r="r" b="b"/>
              <a:pathLst>
                <a:path w="7433" h="6587" extrusionOk="0">
                  <a:moveTo>
                    <a:pt x="4075" y="116"/>
                  </a:moveTo>
                  <a:cubicBezTo>
                    <a:pt x="5133" y="116"/>
                    <a:pt x="6449" y="460"/>
                    <a:pt x="6919" y="1532"/>
                  </a:cubicBezTo>
                  <a:cubicBezTo>
                    <a:pt x="7255" y="2303"/>
                    <a:pt x="7048" y="2742"/>
                    <a:pt x="7046" y="2746"/>
                  </a:cubicBezTo>
                  <a:cubicBezTo>
                    <a:pt x="7040" y="2756"/>
                    <a:pt x="7039" y="2770"/>
                    <a:pt x="7042" y="2782"/>
                  </a:cubicBezTo>
                  <a:cubicBezTo>
                    <a:pt x="7046" y="2792"/>
                    <a:pt x="7339" y="3961"/>
                    <a:pt x="7217" y="4619"/>
                  </a:cubicBezTo>
                  <a:cubicBezTo>
                    <a:pt x="7130" y="5088"/>
                    <a:pt x="6944" y="5375"/>
                    <a:pt x="6846" y="5498"/>
                  </a:cubicBezTo>
                  <a:cubicBezTo>
                    <a:pt x="6804" y="5321"/>
                    <a:pt x="6731" y="5151"/>
                    <a:pt x="6627" y="5000"/>
                  </a:cubicBezTo>
                  <a:cubicBezTo>
                    <a:pt x="6457" y="4780"/>
                    <a:pt x="6009" y="3787"/>
                    <a:pt x="6004" y="3778"/>
                  </a:cubicBezTo>
                  <a:cubicBezTo>
                    <a:pt x="6000" y="3765"/>
                    <a:pt x="5986" y="3754"/>
                    <a:pt x="5972" y="3750"/>
                  </a:cubicBezTo>
                  <a:cubicBezTo>
                    <a:pt x="5967" y="3748"/>
                    <a:pt x="5962" y="3747"/>
                    <a:pt x="5958" y="3747"/>
                  </a:cubicBezTo>
                  <a:cubicBezTo>
                    <a:pt x="5948" y="3747"/>
                    <a:pt x="5938" y="3751"/>
                    <a:pt x="5929" y="3757"/>
                  </a:cubicBezTo>
                  <a:cubicBezTo>
                    <a:pt x="5919" y="3765"/>
                    <a:pt x="4866" y="4543"/>
                    <a:pt x="4367" y="4992"/>
                  </a:cubicBezTo>
                  <a:cubicBezTo>
                    <a:pt x="4193" y="5150"/>
                    <a:pt x="4114" y="5174"/>
                    <a:pt x="4084" y="5174"/>
                  </a:cubicBezTo>
                  <a:cubicBezTo>
                    <a:pt x="4077" y="5174"/>
                    <a:pt x="4073" y="5173"/>
                    <a:pt x="4071" y="5172"/>
                  </a:cubicBezTo>
                  <a:cubicBezTo>
                    <a:pt x="4047" y="5163"/>
                    <a:pt x="4037" y="5106"/>
                    <a:pt x="4029" y="5069"/>
                  </a:cubicBezTo>
                  <a:cubicBezTo>
                    <a:pt x="4020" y="5020"/>
                    <a:pt x="4010" y="4954"/>
                    <a:pt x="3947" y="4954"/>
                  </a:cubicBezTo>
                  <a:cubicBezTo>
                    <a:pt x="3903" y="4954"/>
                    <a:pt x="3804" y="5017"/>
                    <a:pt x="3322" y="5364"/>
                  </a:cubicBezTo>
                  <a:cubicBezTo>
                    <a:pt x="3039" y="5570"/>
                    <a:pt x="2716" y="5803"/>
                    <a:pt x="2592" y="5863"/>
                  </a:cubicBezTo>
                  <a:cubicBezTo>
                    <a:pt x="2576" y="5872"/>
                    <a:pt x="2566" y="5875"/>
                    <a:pt x="2560" y="5876"/>
                  </a:cubicBezTo>
                  <a:cubicBezTo>
                    <a:pt x="2551" y="5828"/>
                    <a:pt x="2606" y="5661"/>
                    <a:pt x="2685" y="5504"/>
                  </a:cubicBezTo>
                  <a:cubicBezTo>
                    <a:pt x="2694" y="5484"/>
                    <a:pt x="2691" y="5458"/>
                    <a:pt x="2672" y="5443"/>
                  </a:cubicBezTo>
                  <a:cubicBezTo>
                    <a:pt x="2663" y="5435"/>
                    <a:pt x="2651" y="5431"/>
                    <a:pt x="2639" y="5431"/>
                  </a:cubicBezTo>
                  <a:cubicBezTo>
                    <a:pt x="2629" y="5431"/>
                    <a:pt x="2618" y="5435"/>
                    <a:pt x="2610" y="5442"/>
                  </a:cubicBezTo>
                  <a:cubicBezTo>
                    <a:pt x="2407" y="5590"/>
                    <a:pt x="2217" y="5761"/>
                    <a:pt x="2046" y="5953"/>
                  </a:cubicBezTo>
                  <a:cubicBezTo>
                    <a:pt x="1947" y="6089"/>
                    <a:pt x="1979" y="6273"/>
                    <a:pt x="2001" y="6395"/>
                  </a:cubicBezTo>
                  <a:cubicBezTo>
                    <a:pt x="2006" y="6417"/>
                    <a:pt x="2010" y="6445"/>
                    <a:pt x="2013" y="6467"/>
                  </a:cubicBezTo>
                  <a:cubicBezTo>
                    <a:pt x="1913" y="6366"/>
                    <a:pt x="1701" y="5938"/>
                    <a:pt x="1657" y="5673"/>
                  </a:cubicBezTo>
                  <a:cubicBezTo>
                    <a:pt x="1589" y="5294"/>
                    <a:pt x="1441" y="4941"/>
                    <a:pt x="1220" y="4619"/>
                  </a:cubicBezTo>
                  <a:cubicBezTo>
                    <a:pt x="1136" y="4515"/>
                    <a:pt x="856" y="4030"/>
                    <a:pt x="696" y="3400"/>
                  </a:cubicBezTo>
                  <a:cubicBezTo>
                    <a:pt x="562" y="2870"/>
                    <a:pt x="482" y="2110"/>
                    <a:pt x="873" y="1485"/>
                  </a:cubicBezTo>
                  <a:cubicBezTo>
                    <a:pt x="1606" y="314"/>
                    <a:pt x="3306" y="179"/>
                    <a:pt x="3323" y="176"/>
                  </a:cubicBezTo>
                  <a:lnTo>
                    <a:pt x="3328" y="176"/>
                  </a:lnTo>
                  <a:cubicBezTo>
                    <a:pt x="3547" y="138"/>
                    <a:pt x="3802" y="116"/>
                    <a:pt x="4075" y="116"/>
                  </a:cubicBezTo>
                  <a:close/>
                  <a:moveTo>
                    <a:pt x="4161" y="1"/>
                  </a:moveTo>
                  <a:cubicBezTo>
                    <a:pt x="3901" y="1"/>
                    <a:pt x="3617" y="23"/>
                    <a:pt x="3312" y="77"/>
                  </a:cubicBezTo>
                  <a:cubicBezTo>
                    <a:pt x="3232" y="85"/>
                    <a:pt x="1533" y="241"/>
                    <a:pt x="789" y="1433"/>
                  </a:cubicBezTo>
                  <a:cubicBezTo>
                    <a:pt x="0" y="2696"/>
                    <a:pt x="976" y="4475"/>
                    <a:pt x="1142" y="4681"/>
                  </a:cubicBezTo>
                  <a:cubicBezTo>
                    <a:pt x="1351" y="4985"/>
                    <a:pt x="1493" y="5325"/>
                    <a:pt x="1559" y="5691"/>
                  </a:cubicBezTo>
                  <a:cubicBezTo>
                    <a:pt x="1604" y="5957"/>
                    <a:pt x="1881" y="6587"/>
                    <a:pt x="2037" y="6587"/>
                  </a:cubicBezTo>
                  <a:cubicBezTo>
                    <a:pt x="2060" y="6587"/>
                    <a:pt x="2081" y="6578"/>
                    <a:pt x="2096" y="6556"/>
                  </a:cubicBezTo>
                  <a:cubicBezTo>
                    <a:pt x="2127" y="6517"/>
                    <a:pt x="2118" y="6460"/>
                    <a:pt x="2102" y="6372"/>
                  </a:cubicBezTo>
                  <a:cubicBezTo>
                    <a:pt x="2081" y="6261"/>
                    <a:pt x="2053" y="6108"/>
                    <a:pt x="2125" y="6012"/>
                  </a:cubicBezTo>
                  <a:cubicBezTo>
                    <a:pt x="2245" y="5879"/>
                    <a:pt x="2376" y="5754"/>
                    <a:pt x="2514" y="5641"/>
                  </a:cubicBezTo>
                  <a:lnTo>
                    <a:pt x="2514" y="5641"/>
                  </a:lnTo>
                  <a:cubicBezTo>
                    <a:pt x="2466" y="5766"/>
                    <a:pt x="2436" y="5894"/>
                    <a:pt x="2489" y="5949"/>
                  </a:cubicBezTo>
                  <a:cubicBezTo>
                    <a:pt x="2507" y="5965"/>
                    <a:pt x="2529" y="5974"/>
                    <a:pt x="2555" y="5974"/>
                  </a:cubicBezTo>
                  <a:cubicBezTo>
                    <a:pt x="2580" y="5974"/>
                    <a:pt x="2608" y="5966"/>
                    <a:pt x="2640" y="5950"/>
                  </a:cubicBezTo>
                  <a:cubicBezTo>
                    <a:pt x="2768" y="5885"/>
                    <a:pt x="3080" y="5661"/>
                    <a:pt x="3382" y="5443"/>
                  </a:cubicBezTo>
                  <a:cubicBezTo>
                    <a:pt x="3592" y="5293"/>
                    <a:pt x="3847" y="5109"/>
                    <a:pt x="3928" y="5061"/>
                  </a:cubicBezTo>
                  <a:cubicBezTo>
                    <a:pt x="3929" y="5069"/>
                    <a:pt x="3929" y="5076"/>
                    <a:pt x="3931" y="5084"/>
                  </a:cubicBezTo>
                  <a:cubicBezTo>
                    <a:pt x="3942" y="5145"/>
                    <a:pt x="3959" y="5237"/>
                    <a:pt x="4038" y="5265"/>
                  </a:cubicBezTo>
                  <a:cubicBezTo>
                    <a:pt x="4052" y="5269"/>
                    <a:pt x="4066" y="5272"/>
                    <a:pt x="4081" y="5272"/>
                  </a:cubicBezTo>
                  <a:cubicBezTo>
                    <a:pt x="4164" y="5272"/>
                    <a:pt x="4275" y="5205"/>
                    <a:pt x="4433" y="5064"/>
                  </a:cubicBezTo>
                  <a:cubicBezTo>
                    <a:pt x="4866" y="4674"/>
                    <a:pt x="5723" y="4033"/>
                    <a:pt x="5939" y="3872"/>
                  </a:cubicBezTo>
                  <a:cubicBezTo>
                    <a:pt x="6038" y="4092"/>
                    <a:pt x="6392" y="4858"/>
                    <a:pt x="6545" y="5054"/>
                  </a:cubicBezTo>
                  <a:cubicBezTo>
                    <a:pt x="6655" y="5222"/>
                    <a:pt x="6731" y="5414"/>
                    <a:pt x="6762" y="5613"/>
                  </a:cubicBezTo>
                  <a:cubicBezTo>
                    <a:pt x="6766" y="5632"/>
                    <a:pt x="6776" y="5648"/>
                    <a:pt x="6796" y="5654"/>
                  </a:cubicBezTo>
                  <a:cubicBezTo>
                    <a:pt x="6801" y="5655"/>
                    <a:pt x="6806" y="5656"/>
                    <a:pt x="6811" y="5656"/>
                  </a:cubicBezTo>
                  <a:cubicBezTo>
                    <a:pt x="6824" y="5656"/>
                    <a:pt x="6838" y="5652"/>
                    <a:pt x="6847" y="5642"/>
                  </a:cubicBezTo>
                  <a:cubicBezTo>
                    <a:pt x="6862" y="5629"/>
                    <a:pt x="7188" y="5322"/>
                    <a:pt x="7314" y="4634"/>
                  </a:cubicBezTo>
                  <a:cubicBezTo>
                    <a:pt x="7432" y="3990"/>
                    <a:pt x="7180" y="2923"/>
                    <a:pt x="7142" y="2770"/>
                  </a:cubicBezTo>
                  <a:cubicBezTo>
                    <a:pt x="7180" y="2677"/>
                    <a:pt x="7332" y="2224"/>
                    <a:pt x="7009" y="1488"/>
                  </a:cubicBezTo>
                  <a:cubicBezTo>
                    <a:pt x="6812" y="1037"/>
                    <a:pt x="6349" y="608"/>
                    <a:pt x="5774" y="338"/>
                  </a:cubicBezTo>
                  <a:cubicBezTo>
                    <a:pt x="5412" y="170"/>
                    <a:pt x="4872" y="1"/>
                    <a:pt x="4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0"/>
            <p:cNvSpPr/>
            <p:nvPr/>
          </p:nvSpPr>
          <p:spPr>
            <a:xfrm>
              <a:off x="5068300" y="2219139"/>
              <a:ext cx="130933" cy="143305"/>
            </a:xfrm>
            <a:custGeom>
              <a:avLst/>
              <a:gdLst/>
              <a:ahLst/>
              <a:cxnLst/>
              <a:rect l="l" t="t" r="r" b="b"/>
              <a:pathLst>
                <a:path w="1525" h="1669" extrusionOk="0">
                  <a:moveTo>
                    <a:pt x="1467" y="1"/>
                  </a:moveTo>
                  <a:cubicBezTo>
                    <a:pt x="1452" y="1"/>
                    <a:pt x="1437" y="8"/>
                    <a:pt x="1428" y="21"/>
                  </a:cubicBezTo>
                  <a:cubicBezTo>
                    <a:pt x="1289" y="211"/>
                    <a:pt x="1145" y="394"/>
                    <a:pt x="997" y="563"/>
                  </a:cubicBezTo>
                  <a:cubicBezTo>
                    <a:pt x="692" y="917"/>
                    <a:pt x="363" y="1259"/>
                    <a:pt x="22" y="1580"/>
                  </a:cubicBezTo>
                  <a:cubicBezTo>
                    <a:pt x="1" y="1601"/>
                    <a:pt x="1" y="1632"/>
                    <a:pt x="20" y="1652"/>
                  </a:cubicBezTo>
                  <a:cubicBezTo>
                    <a:pt x="29" y="1663"/>
                    <a:pt x="44" y="1668"/>
                    <a:pt x="57" y="1668"/>
                  </a:cubicBezTo>
                  <a:cubicBezTo>
                    <a:pt x="69" y="1668"/>
                    <a:pt x="81" y="1664"/>
                    <a:pt x="89" y="1654"/>
                  </a:cubicBezTo>
                  <a:cubicBezTo>
                    <a:pt x="434" y="1329"/>
                    <a:pt x="766" y="985"/>
                    <a:pt x="1074" y="628"/>
                  </a:cubicBezTo>
                  <a:cubicBezTo>
                    <a:pt x="1223" y="454"/>
                    <a:pt x="1369" y="271"/>
                    <a:pt x="1509" y="80"/>
                  </a:cubicBezTo>
                  <a:cubicBezTo>
                    <a:pt x="1525" y="58"/>
                    <a:pt x="1519" y="27"/>
                    <a:pt x="1497" y="10"/>
                  </a:cubicBezTo>
                  <a:cubicBezTo>
                    <a:pt x="1488" y="4"/>
                    <a:pt x="1477" y="1"/>
                    <a:pt x="1467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0"/>
            <p:cNvSpPr/>
            <p:nvPr/>
          </p:nvSpPr>
          <p:spPr>
            <a:xfrm>
              <a:off x="4980554" y="2245069"/>
              <a:ext cx="118655" cy="128021"/>
            </a:xfrm>
            <a:custGeom>
              <a:avLst/>
              <a:gdLst/>
              <a:ahLst/>
              <a:cxnLst/>
              <a:rect l="l" t="t" r="r" b="b"/>
              <a:pathLst>
                <a:path w="1382" h="1491" extrusionOk="0">
                  <a:moveTo>
                    <a:pt x="1323" y="1"/>
                  </a:moveTo>
                  <a:cubicBezTo>
                    <a:pt x="1308" y="1"/>
                    <a:pt x="1292" y="8"/>
                    <a:pt x="1282" y="22"/>
                  </a:cubicBezTo>
                  <a:cubicBezTo>
                    <a:pt x="1275" y="31"/>
                    <a:pt x="625" y="921"/>
                    <a:pt x="24" y="1402"/>
                  </a:cubicBezTo>
                  <a:cubicBezTo>
                    <a:pt x="5" y="1418"/>
                    <a:pt x="0" y="1449"/>
                    <a:pt x="18" y="1471"/>
                  </a:cubicBezTo>
                  <a:cubicBezTo>
                    <a:pt x="27" y="1484"/>
                    <a:pt x="41" y="1490"/>
                    <a:pt x="56" y="1490"/>
                  </a:cubicBezTo>
                  <a:cubicBezTo>
                    <a:pt x="66" y="1490"/>
                    <a:pt x="78" y="1486"/>
                    <a:pt x="87" y="1478"/>
                  </a:cubicBezTo>
                  <a:cubicBezTo>
                    <a:pt x="699" y="991"/>
                    <a:pt x="1356" y="90"/>
                    <a:pt x="1363" y="81"/>
                  </a:cubicBezTo>
                  <a:cubicBezTo>
                    <a:pt x="1381" y="59"/>
                    <a:pt x="1375" y="27"/>
                    <a:pt x="1353" y="11"/>
                  </a:cubicBezTo>
                  <a:cubicBezTo>
                    <a:pt x="1344" y="4"/>
                    <a:pt x="1334" y="1"/>
                    <a:pt x="1323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0"/>
            <p:cNvSpPr/>
            <p:nvPr/>
          </p:nvSpPr>
          <p:spPr>
            <a:xfrm>
              <a:off x="4822749" y="2428555"/>
              <a:ext cx="27045" cy="18031"/>
            </a:xfrm>
            <a:custGeom>
              <a:avLst/>
              <a:gdLst/>
              <a:ahLst/>
              <a:cxnLst/>
              <a:rect l="l" t="t" r="r" b="b"/>
              <a:pathLst>
                <a:path w="315" h="210" extrusionOk="0">
                  <a:moveTo>
                    <a:pt x="257" y="0"/>
                  </a:moveTo>
                  <a:cubicBezTo>
                    <a:pt x="248" y="0"/>
                    <a:pt x="240" y="3"/>
                    <a:pt x="232" y="8"/>
                  </a:cubicBezTo>
                  <a:cubicBezTo>
                    <a:pt x="165" y="46"/>
                    <a:pt x="98" y="83"/>
                    <a:pt x="34" y="114"/>
                  </a:cubicBezTo>
                  <a:cubicBezTo>
                    <a:pt x="11" y="127"/>
                    <a:pt x="0" y="156"/>
                    <a:pt x="14" y="181"/>
                  </a:cubicBezTo>
                  <a:cubicBezTo>
                    <a:pt x="23" y="199"/>
                    <a:pt x="40" y="209"/>
                    <a:pt x="59" y="209"/>
                  </a:cubicBezTo>
                  <a:cubicBezTo>
                    <a:pt x="67" y="209"/>
                    <a:pt x="74" y="208"/>
                    <a:pt x="77" y="207"/>
                  </a:cubicBezTo>
                  <a:cubicBezTo>
                    <a:pt x="143" y="173"/>
                    <a:pt x="211" y="136"/>
                    <a:pt x="282" y="93"/>
                  </a:cubicBezTo>
                  <a:cubicBezTo>
                    <a:pt x="305" y="81"/>
                    <a:pt x="314" y="49"/>
                    <a:pt x="300" y="25"/>
                  </a:cubicBezTo>
                  <a:cubicBezTo>
                    <a:pt x="292" y="10"/>
                    <a:pt x="275" y="0"/>
                    <a:pt x="2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0"/>
            <p:cNvSpPr/>
            <p:nvPr/>
          </p:nvSpPr>
          <p:spPr>
            <a:xfrm>
              <a:off x="4877869" y="2308263"/>
              <a:ext cx="108953" cy="102348"/>
            </a:xfrm>
            <a:custGeom>
              <a:avLst/>
              <a:gdLst/>
              <a:ahLst/>
              <a:cxnLst/>
              <a:rect l="l" t="t" r="r" b="b"/>
              <a:pathLst>
                <a:path w="1269" h="1192" extrusionOk="0">
                  <a:moveTo>
                    <a:pt x="1212" y="1"/>
                  </a:moveTo>
                  <a:cubicBezTo>
                    <a:pt x="1198" y="1"/>
                    <a:pt x="1184" y="6"/>
                    <a:pt x="1174" y="17"/>
                  </a:cubicBezTo>
                  <a:cubicBezTo>
                    <a:pt x="820" y="405"/>
                    <a:pt x="434" y="772"/>
                    <a:pt x="26" y="1104"/>
                  </a:cubicBezTo>
                  <a:cubicBezTo>
                    <a:pt x="4" y="1120"/>
                    <a:pt x="1" y="1152"/>
                    <a:pt x="19" y="1174"/>
                  </a:cubicBezTo>
                  <a:cubicBezTo>
                    <a:pt x="29" y="1188"/>
                    <a:pt x="44" y="1192"/>
                    <a:pt x="58" y="1192"/>
                  </a:cubicBezTo>
                  <a:cubicBezTo>
                    <a:pt x="69" y="1192"/>
                    <a:pt x="81" y="1189"/>
                    <a:pt x="91" y="1183"/>
                  </a:cubicBezTo>
                  <a:cubicBezTo>
                    <a:pt x="504" y="849"/>
                    <a:pt x="893" y="477"/>
                    <a:pt x="1249" y="85"/>
                  </a:cubicBezTo>
                  <a:cubicBezTo>
                    <a:pt x="1268" y="63"/>
                    <a:pt x="1267" y="32"/>
                    <a:pt x="1246" y="13"/>
                  </a:cubicBezTo>
                  <a:cubicBezTo>
                    <a:pt x="1236" y="5"/>
                    <a:pt x="1224" y="1"/>
                    <a:pt x="1212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0"/>
            <p:cNvSpPr/>
            <p:nvPr/>
          </p:nvSpPr>
          <p:spPr>
            <a:xfrm>
              <a:off x="5187642" y="2227382"/>
              <a:ext cx="72635" cy="75473"/>
            </a:xfrm>
            <a:custGeom>
              <a:avLst/>
              <a:gdLst/>
              <a:ahLst/>
              <a:cxnLst/>
              <a:rect l="l" t="t" r="r" b="b"/>
              <a:pathLst>
                <a:path w="846" h="879" extrusionOk="0">
                  <a:moveTo>
                    <a:pt x="790" y="0"/>
                  </a:moveTo>
                  <a:cubicBezTo>
                    <a:pt x="777" y="0"/>
                    <a:pt x="763" y="5"/>
                    <a:pt x="754" y="16"/>
                  </a:cubicBezTo>
                  <a:lnTo>
                    <a:pt x="18" y="793"/>
                  </a:lnTo>
                  <a:cubicBezTo>
                    <a:pt x="1" y="813"/>
                    <a:pt x="1" y="846"/>
                    <a:pt x="20" y="865"/>
                  </a:cubicBezTo>
                  <a:cubicBezTo>
                    <a:pt x="32" y="874"/>
                    <a:pt x="42" y="878"/>
                    <a:pt x="55" y="878"/>
                  </a:cubicBezTo>
                  <a:cubicBezTo>
                    <a:pt x="68" y="878"/>
                    <a:pt x="83" y="872"/>
                    <a:pt x="92" y="864"/>
                  </a:cubicBezTo>
                  <a:lnTo>
                    <a:pt x="827" y="85"/>
                  </a:lnTo>
                  <a:cubicBezTo>
                    <a:pt x="845" y="65"/>
                    <a:pt x="845" y="32"/>
                    <a:pt x="825" y="13"/>
                  </a:cubicBezTo>
                  <a:cubicBezTo>
                    <a:pt x="815" y="5"/>
                    <a:pt x="803" y="0"/>
                    <a:pt x="790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0"/>
            <p:cNvSpPr/>
            <p:nvPr/>
          </p:nvSpPr>
          <p:spPr>
            <a:xfrm>
              <a:off x="4843011" y="3044609"/>
              <a:ext cx="487499" cy="390846"/>
            </a:xfrm>
            <a:custGeom>
              <a:avLst/>
              <a:gdLst/>
              <a:ahLst/>
              <a:cxnLst/>
              <a:rect l="l" t="t" r="r" b="b"/>
              <a:pathLst>
                <a:path w="5678" h="4552" extrusionOk="0">
                  <a:moveTo>
                    <a:pt x="5411" y="111"/>
                  </a:moveTo>
                  <a:cubicBezTo>
                    <a:pt x="5494" y="111"/>
                    <a:pt x="5548" y="115"/>
                    <a:pt x="5565" y="123"/>
                  </a:cubicBezTo>
                  <a:cubicBezTo>
                    <a:pt x="5571" y="144"/>
                    <a:pt x="5490" y="259"/>
                    <a:pt x="5012" y="464"/>
                  </a:cubicBezTo>
                  <a:cubicBezTo>
                    <a:pt x="4874" y="523"/>
                    <a:pt x="4582" y="559"/>
                    <a:pt x="4298" y="595"/>
                  </a:cubicBezTo>
                  <a:cubicBezTo>
                    <a:pt x="3891" y="645"/>
                    <a:pt x="3657" y="677"/>
                    <a:pt x="3595" y="757"/>
                  </a:cubicBezTo>
                  <a:cubicBezTo>
                    <a:pt x="3489" y="888"/>
                    <a:pt x="3347" y="1404"/>
                    <a:pt x="3331" y="1463"/>
                  </a:cubicBezTo>
                  <a:cubicBezTo>
                    <a:pt x="3326" y="1480"/>
                    <a:pt x="3332" y="1500"/>
                    <a:pt x="3346" y="1511"/>
                  </a:cubicBezTo>
                  <a:cubicBezTo>
                    <a:pt x="3355" y="1521"/>
                    <a:pt x="3367" y="1526"/>
                    <a:pt x="3379" y="1526"/>
                  </a:cubicBezTo>
                  <a:cubicBezTo>
                    <a:pt x="3385" y="1526"/>
                    <a:pt x="3390" y="1525"/>
                    <a:pt x="3396" y="1523"/>
                  </a:cubicBezTo>
                  <a:cubicBezTo>
                    <a:pt x="3405" y="1519"/>
                    <a:pt x="4245" y="1246"/>
                    <a:pt x="4466" y="1223"/>
                  </a:cubicBezTo>
                  <a:cubicBezTo>
                    <a:pt x="4487" y="1220"/>
                    <a:pt x="4507" y="1219"/>
                    <a:pt x="4524" y="1219"/>
                  </a:cubicBezTo>
                  <a:cubicBezTo>
                    <a:pt x="4586" y="1219"/>
                    <a:pt x="4618" y="1233"/>
                    <a:pt x="4628" y="1249"/>
                  </a:cubicBezTo>
                  <a:cubicBezTo>
                    <a:pt x="4641" y="1271"/>
                    <a:pt x="4629" y="1327"/>
                    <a:pt x="4560" y="1422"/>
                  </a:cubicBezTo>
                  <a:cubicBezTo>
                    <a:pt x="4416" y="1618"/>
                    <a:pt x="4172" y="1684"/>
                    <a:pt x="3956" y="1730"/>
                  </a:cubicBezTo>
                  <a:cubicBezTo>
                    <a:pt x="3729" y="1780"/>
                    <a:pt x="3251" y="1856"/>
                    <a:pt x="3245" y="1856"/>
                  </a:cubicBezTo>
                  <a:cubicBezTo>
                    <a:pt x="3229" y="1861"/>
                    <a:pt x="3216" y="1870"/>
                    <a:pt x="3209" y="1883"/>
                  </a:cubicBezTo>
                  <a:cubicBezTo>
                    <a:pt x="3105" y="2069"/>
                    <a:pt x="2796" y="2564"/>
                    <a:pt x="2601" y="2623"/>
                  </a:cubicBezTo>
                  <a:cubicBezTo>
                    <a:pt x="2539" y="2646"/>
                    <a:pt x="2472" y="2658"/>
                    <a:pt x="2406" y="2658"/>
                  </a:cubicBezTo>
                  <a:cubicBezTo>
                    <a:pt x="2348" y="2658"/>
                    <a:pt x="2289" y="2649"/>
                    <a:pt x="2233" y="2630"/>
                  </a:cubicBezTo>
                  <a:cubicBezTo>
                    <a:pt x="2228" y="2628"/>
                    <a:pt x="2224" y="2628"/>
                    <a:pt x="2219" y="2628"/>
                  </a:cubicBezTo>
                  <a:cubicBezTo>
                    <a:pt x="2202" y="2628"/>
                    <a:pt x="2186" y="2637"/>
                    <a:pt x="2175" y="2651"/>
                  </a:cubicBezTo>
                  <a:cubicBezTo>
                    <a:pt x="2078" y="2799"/>
                    <a:pt x="1785" y="3200"/>
                    <a:pt x="1590" y="3259"/>
                  </a:cubicBezTo>
                  <a:cubicBezTo>
                    <a:pt x="1480" y="3298"/>
                    <a:pt x="1363" y="3323"/>
                    <a:pt x="1246" y="3333"/>
                  </a:cubicBezTo>
                  <a:cubicBezTo>
                    <a:pt x="1232" y="3333"/>
                    <a:pt x="1222" y="3340"/>
                    <a:pt x="1212" y="3349"/>
                  </a:cubicBezTo>
                  <a:lnTo>
                    <a:pt x="291" y="4390"/>
                  </a:lnTo>
                  <a:lnTo>
                    <a:pt x="106" y="3308"/>
                  </a:lnTo>
                  <a:lnTo>
                    <a:pt x="1113" y="2741"/>
                  </a:lnTo>
                  <a:cubicBezTo>
                    <a:pt x="1120" y="2738"/>
                    <a:pt x="1128" y="2732"/>
                    <a:pt x="1131" y="2724"/>
                  </a:cubicBezTo>
                  <a:cubicBezTo>
                    <a:pt x="1144" y="2704"/>
                    <a:pt x="2327" y="814"/>
                    <a:pt x="2575" y="543"/>
                  </a:cubicBezTo>
                  <a:cubicBezTo>
                    <a:pt x="2792" y="307"/>
                    <a:pt x="4822" y="111"/>
                    <a:pt x="5411" y="111"/>
                  </a:cubicBezTo>
                  <a:close/>
                  <a:moveTo>
                    <a:pt x="5336" y="1"/>
                  </a:moveTo>
                  <a:cubicBezTo>
                    <a:pt x="4594" y="1"/>
                    <a:pt x="2726" y="237"/>
                    <a:pt x="2509" y="474"/>
                  </a:cubicBezTo>
                  <a:cubicBezTo>
                    <a:pt x="2262" y="744"/>
                    <a:pt x="1167" y="2487"/>
                    <a:pt x="1061" y="2658"/>
                  </a:cubicBezTo>
                  <a:lnTo>
                    <a:pt x="30" y="3237"/>
                  </a:lnTo>
                  <a:cubicBezTo>
                    <a:pt x="9" y="3246"/>
                    <a:pt x="0" y="3268"/>
                    <a:pt x="3" y="3289"/>
                  </a:cubicBezTo>
                  <a:lnTo>
                    <a:pt x="212" y="4509"/>
                  </a:lnTo>
                  <a:cubicBezTo>
                    <a:pt x="214" y="4530"/>
                    <a:pt x="229" y="4544"/>
                    <a:pt x="246" y="4550"/>
                  </a:cubicBezTo>
                  <a:cubicBezTo>
                    <a:pt x="251" y="4552"/>
                    <a:pt x="254" y="4552"/>
                    <a:pt x="260" y="4552"/>
                  </a:cubicBezTo>
                  <a:cubicBezTo>
                    <a:pt x="274" y="4552"/>
                    <a:pt x="288" y="4546"/>
                    <a:pt x="298" y="4536"/>
                  </a:cubicBezTo>
                  <a:lnTo>
                    <a:pt x="1276" y="3430"/>
                  </a:lnTo>
                  <a:cubicBezTo>
                    <a:pt x="1394" y="3418"/>
                    <a:pt x="1512" y="3393"/>
                    <a:pt x="1623" y="3355"/>
                  </a:cubicBezTo>
                  <a:cubicBezTo>
                    <a:pt x="1859" y="3284"/>
                    <a:pt x="2161" y="2858"/>
                    <a:pt x="2242" y="2738"/>
                  </a:cubicBezTo>
                  <a:cubicBezTo>
                    <a:pt x="2298" y="2751"/>
                    <a:pt x="2355" y="2759"/>
                    <a:pt x="2412" y="2759"/>
                  </a:cubicBezTo>
                  <a:cubicBezTo>
                    <a:pt x="2489" y="2759"/>
                    <a:pt x="2566" y="2746"/>
                    <a:pt x="2638" y="2718"/>
                  </a:cubicBezTo>
                  <a:cubicBezTo>
                    <a:pt x="2887" y="2643"/>
                    <a:pt x="3214" y="2085"/>
                    <a:pt x="3290" y="1952"/>
                  </a:cubicBezTo>
                  <a:cubicBezTo>
                    <a:pt x="3390" y="1937"/>
                    <a:pt x="3780" y="1874"/>
                    <a:pt x="3981" y="1830"/>
                  </a:cubicBezTo>
                  <a:cubicBezTo>
                    <a:pt x="4231" y="1774"/>
                    <a:pt x="4485" y="1694"/>
                    <a:pt x="4644" y="1483"/>
                  </a:cubicBezTo>
                  <a:cubicBezTo>
                    <a:pt x="4732" y="1363"/>
                    <a:pt x="4759" y="1267"/>
                    <a:pt x="4719" y="1199"/>
                  </a:cubicBezTo>
                  <a:cubicBezTo>
                    <a:pt x="4689" y="1145"/>
                    <a:pt x="4626" y="1118"/>
                    <a:pt x="4530" y="1118"/>
                  </a:cubicBezTo>
                  <a:cubicBezTo>
                    <a:pt x="4508" y="1118"/>
                    <a:pt x="4485" y="1120"/>
                    <a:pt x="4460" y="1122"/>
                  </a:cubicBezTo>
                  <a:cubicBezTo>
                    <a:pt x="4270" y="1142"/>
                    <a:pt x="3686" y="1324"/>
                    <a:pt x="3459" y="1396"/>
                  </a:cubicBezTo>
                  <a:cubicBezTo>
                    <a:pt x="3512" y="1208"/>
                    <a:pt x="3612" y="897"/>
                    <a:pt x="3679" y="816"/>
                  </a:cubicBezTo>
                  <a:cubicBezTo>
                    <a:pt x="3720" y="766"/>
                    <a:pt x="4063" y="722"/>
                    <a:pt x="4315" y="691"/>
                  </a:cubicBezTo>
                  <a:cubicBezTo>
                    <a:pt x="4607" y="655"/>
                    <a:pt x="4908" y="617"/>
                    <a:pt x="5058" y="552"/>
                  </a:cubicBezTo>
                  <a:cubicBezTo>
                    <a:pt x="5452" y="383"/>
                    <a:pt x="5656" y="243"/>
                    <a:pt x="5673" y="135"/>
                  </a:cubicBezTo>
                  <a:cubicBezTo>
                    <a:pt x="5677" y="98"/>
                    <a:pt x="5662" y="61"/>
                    <a:pt x="5630" y="35"/>
                  </a:cubicBezTo>
                  <a:cubicBezTo>
                    <a:pt x="5600" y="11"/>
                    <a:pt x="5494" y="1"/>
                    <a:pt x="5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40"/>
            <p:cNvSpPr/>
            <p:nvPr/>
          </p:nvSpPr>
          <p:spPr>
            <a:xfrm>
              <a:off x="5033700" y="3043064"/>
              <a:ext cx="191033" cy="111364"/>
            </a:xfrm>
            <a:custGeom>
              <a:avLst/>
              <a:gdLst/>
              <a:ahLst/>
              <a:cxnLst/>
              <a:rect l="l" t="t" r="r" b="b"/>
              <a:pathLst>
                <a:path w="2225" h="1297" extrusionOk="0">
                  <a:moveTo>
                    <a:pt x="665" y="0"/>
                  </a:moveTo>
                  <a:cubicBezTo>
                    <a:pt x="480" y="0"/>
                    <a:pt x="314" y="20"/>
                    <a:pt x="240" y="78"/>
                  </a:cubicBezTo>
                  <a:cubicBezTo>
                    <a:pt x="62" y="218"/>
                    <a:pt x="10" y="1034"/>
                    <a:pt x="3" y="1196"/>
                  </a:cubicBezTo>
                  <a:cubicBezTo>
                    <a:pt x="0" y="1224"/>
                    <a:pt x="22" y="1248"/>
                    <a:pt x="50" y="1249"/>
                  </a:cubicBezTo>
                  <a:cubicBezTo>
                    <a:pt x="52" y="1250"/>
                    <a:pt x="54" y="1250"/>
                    <a:pt x="55" y="1250"/>
                  </a:cubicBezTo>
                  <a:cubicBezTo>
                    <a:pt x="81" y="1250"/>
                    <a:pt x="102" y="1229"/>
                    <a:pt x="103" y="1202"/>
                  </a:cubicBezTo>
                  <a:cubicBezTo>
                    <a:pt x="122" y="844"/>
                    <a:pt x="195" y="244"/>
                    <a:pt x="305" y="157"/>
                  </a:cubicBezTo>
                  <a:cubicBezTo>
                    <a:pt x="358" y="116"/>
                    <a:pt x="499" y="100"/>
                    <a:pt x="662" y="100"/>
                  </a:cubicBezTo>
                  <a:cubicBezTo>
                    <a:pt x="940" y="100"/>
                    <a:pt x="1284" y="145"/>
                    <a:pt x="1381" y="184"/>
                  </a:cubicBezTo>
                  <a:cubicBezTo>
                    <a:pt x="1506" y="233"/>
                    <a:pt x="1985" y="903"/>
                    <a:pt x="2059" y="1034"/>
                  </a:cubicBezTo>
                  <a:cubicBezTo>
                    <a:pt x="2097" y="1102"/>
                    <a:pt x="2103" y="1157"/>
                    <a:pt x="2090" y="1176"/>
                  </a:cubicBezTo>
                  <a:cubicBezTo>
                    <a:pt x="2077" y="1196"/>
                    <a:pt x="2040" y="1198"/>
                    <a:pt x="2018" y="1198"/>
                  </a:cubicBezTo>
                  <a:cubicBezTo>
                    <a:pt x="1935" y="1196"/>
                    <a:pt x="1673" y="915"/>
                    <a:pt x="1480" y="653"/>
                  </a:cubicBezTo>
                  <a:cubicBezTo>
                    <a:pt x="1471" y="642"/>
                    <a:pt x="1459" y="635"/>
                    <a:pt x="1447" y="633"/>
                  </a:cubicBezTo>
                  <a:lnTo>
                    <a:pt x="660" y="508"/>
                  </a:lnTo>
                  <a:cubicBezTo>
                    <a:pt x="657" y="507"/>
                    <a:pt x="653" y="507"/>
                    <a:pt x="649" y="507"/>
                  </a:cubicBezTo>
                  <a:cubicBezTo>
                    <a:pt x="632" y="507"/>
                    <a:pt x="617" y="516"/>
                    <a:pt x="609" y="532"/>
                  </a:cubicBezTo>
                  <a:lnTo>
                    <a:pt x="369" y="953"/>
                  </a:lnTo>
                  <a:cubicBezTo>
                    <a:pt x="354" y="977"/>
                    <a:pt x="364" y="1009"/>
                    <a:pt x="388" y="1022"/>
                  </a:cubicBezTo>
                  <a:cubicBezTo>
                    <a:pt x="395" y="1027"/>
                    <a:pt x="403" y="1029"/>
                    <a:pt x="412" y="1029"/>
                  </a:cubicBezTo>
                  <a:cubicBezTo>
                    <a:pt x="429" y="1029"/>
                    <a:pt x="446" y="1019"/>
                    <a:pt x="456" y="1003"/>
                  </a:cubicBezTo>
                  <a:lnTo>
                    <a:pt x="678" y="611"/>
                  </a:lnTo>
                  <a:lnTo>
                    <a:pt x="1411" y="728"/>
                  </a:lnTo>
                  <a:cubicBezTo>
                    <a:pt x="1525" y="880"/>
                    <a:pt x="1850" y="1292"/>
                    <a:pt x="2016" y="1297"/>
                  </a:cubicBezTo>
                  <a:lnTo>
                    <a:pt x="2022" y="1297"/>
                  </a:lnTo>
                  <a:cubicBezTo>
                    <a:pt x="2113" y="1297"/>
                    <a:pt x="2156" y="1258"/>
                    <a:pt x="2177" y="1227"/>
                  </a:cubicBezTo>
                  <a:cubicBezTo>
                    <a:pt x="2224" y="1146"/>
                    <a:pt x="2177" y="1042"/>
                    <a:pt x="2144" y="984"/>
                  </a:cubicBezTo>
                  <a:cubicBezTo>
                    <a:pt x="2105" y="913"/>
                    <a:pt x="1596" y="159"/>
                    <a:pt x="1415" y="90"/>
                  </a:cubicBezTo>
                  <a:cubicBezTo>
                    <a:pt x="1327" y="55"/>
                    <a:pt x="970" y="0"/>
                    <a:pt x="6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5006827" y="3094151"/>
              <a:ext cx="174462" cy="139441"/>
            </a:xfrm>
            <a:custGeom>
              <a:avLst/>
              <a:gdLst/>
              <a:ahLst/>
              <a:cxnLst/>
              <a:rect l="l" t="t" r="r" b="b"/>
              <a:pathLst>
                <a:path w="2032" h="1624" extrusionOk="0">
                  <a:moveTo>
                    <a:pt x="611" y="1"/>
                  </a:moveTo>
                  <a:cubicBezTo>
                    <a:pt x="581" y="1"/>
                    <a:pt x="555" y="4"/>
                    <a:pt x="534" y="12"/>
                  </a:cubicBezTo>
                  <a:cubicBezTo>
                    <a:pt x="332" y="89"/>
                    <a:pt x="1" y="977"/>
                    <a:pt x="1" y="977"/>
                  </a:cubicBezTo>
                  <a:lnTo>
                    <a:pt x="407" y="874"/>
                  </a:lnTo>
                  <a:lnTo>
                    <a:pt x="763" y="542"/>
                  </a:lnTo>
                  <a:lnTo>
                    <a:pt x="1476" y="901"/>
                  </a:lnTo>
                  <a:cubicBezTo>
                    <a:pt x="1476" y="901"/>
                    <a:pt x="1704" y="1558"/>
                    <a:pt x="1858" y="1611"/>
                  </a:cubicBezTo>
                  <a:cubicBezTo>
                    <a:pt x="1882" y="1619"/>
                    <a:pt x="1903" y="1623"/>
                    <a:pt x="1922" y="1623"/>
                  </a:cubicBezTo>
                  <a:cubicBezTo>
                    <a:pt x="2018" y="1623"/>
                    <a:pt x="2032" y="1517"/>
                    <a:pt x="2011" y="1410"/>
                  </a:cubicBezTo>
                  <a:cubicBezTo>
                    <a:pt x="1984" y="1284"/>
                    <a:pt x="1729" y="469"/>
                    <a:pt x="1603" y="369"/>
                  </a:cubicBezTo>
                  <a:cubicBezTo>
                    <a:pt x="1489" y="277"/>
                    <a:pt x="881" y="1"/>
                    <a:pt x="6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5002019" y="3089772"/>
              <a:ext cx="183563" cy="148199"/>
            </a:xfrm>
            <a:custGeom>
              <a:avLst/>
              <a:gdLst/>
              <a:ahLst/>
              <a:cxnLst/>
              <a:rect l="l" t="t" r="r" b="b"/>
              <a:pathLst>
                <a:path w="2138" h="1726" extrusionOk="0">
                  <a:moveTo>
                    <a:pt x="672" y="1"/>
                  </a:moveTo>
                  <a:cubicBezTo>
                    <a:pt x="634" y="1"/>
                    <a:pt x="601" y="5"/>
                    <a:pt x="574" y="16"/>
                  </a:cubicBezTo>
                  <a:cubicBezTo>
                    <a:pt x="360" y="97"/>
                    <a:pt x="67" y="859"/>
                    <a:pt x="11" y="1012"/>
                  </a:cubicBezTo>
                  <a:cubicBezTo>
                    <a:pt x="1" y="1037"/>
                    <a:pt x="14" y="1066"/>
                    <a:pt x="40" y="1077"/>
                  </a:cubicBezTo>
                  <a:cubicBezTo>
                    <a:pt x="46" y="1079"/>
                    <a:pt x="51" y="1080"/>
                    <a:pt x="57" y="1080"/>
                  </a:cubicBezTo>
                  <a:cubicBezTo>
                    <a:pt x="77" y="1080"/>
                    <a:pt x="97" y="1067"/>
                    <a:pt x="104" y="1047"/>
                  </a:cubicBezTo>
                  <a:cubicBezTo>
                    <a:pt x="228" y="711"/>
                    <a:pt x="477" y="162"/>
                    <a:pt x="609" y="112"/>
                  </a:cubicBezTo>
                  <a:cubicBezTo>
                    <a:pt x="626" y="105"/>
                    <a:pt x="647" y="102"/>
                    <a:pt x="673" y="102"/>
                  </a:cubicBezTo>
                  <a:cubicBezTo>
                    <a:pt x="912" y="102"/>
                    <a:pt x="1501" y="358"/>
                    <a:pt x="1628" y="459"/>
                  </a:cubicBezTo>
                  <a:cubicBezTo>
                    <a:pt x="1735" y="543"/>
                    <a:pt x="1989" y="1335"/>
                    <a:pt x="2017" y="1473"/>
                  </a:cubicBezTo>
                  <a:cubicBezTo>
                    <a:pt x="2033" y="1551"/>
                    <a:pt x="2023" y="1603"/>
                    <a:pt x="2004" y="1618"/>
                  </a:cubicBezTo>
                  <a:cubicBezTo>
                    <a:pt x="1997" y="1623"/>
                    <a:pt x="1987" y="1626"/>
                    <a:pt x="1977" y="1626"/>
                  </a:cubicBezTo>
                  <a:cubicBezTo>
                    <a:pt x="1961" y="1626"/>
                    <a:pt x="1942" y="1621"/>
                    <a:pt x="1930" y="1616"/>
                  </a:cubicBezTo>
                  <a:cubicBezTo>
                    <a:pt x="1850" y="1587"/>
                    <a:pt x="1687" y="1240"/>
                    <a:pt x="1581" y="935"/>
                  </a:cubicBezTo>
                  <a:cubicBezTo>
                    <a:pt x="1575" y="924"/>
                    <a:pt x="1566" y="913"/>
                    <a:pt x="1554" y="907"/>
                  </a:cubicBezTo>
                  <a:lnTo>
                    <a:pt x="841" y="549"/>
                  </a:lnTo>
                  <a:cubicBezTo>
                    <a:pt x="834" y="546"/>
                    <a:pt x="825" y="544"/>
                    <a:pt x="817" y="544"/>
                  </a:cubicBezTo>
                  <a:cubicBezTo>
                    <a:pt x="805" y="544"/>
                    <a:pt x="794" y="548"/>
                    <a:pt x="785" y="557"/>
                  </a:cubicBezTo>
                  <a:lnTo>
                    <a:pt x="428" y="888"/>
                  </a:lnTo>
                  <a:cubicBezTo>
                    <a:pt x="409" y="909"/>
                    <a:pt x="409" y="940"/>
                    <a:pt x="427" y="960"/>
                  </a:cubicBezTo>
                  <a:cubicBezTo>
                    <a:pt x="437" y="971"/>
                    <a:pt x="450" y="976"/>
                    <a:pt x="463" y="976"/>
                  </a:cubicBezTo>
                  <a:cubicBezTo>
                    <a:pt x="476" y="976"/>
                    <a:pt x="489" y="971"/>
                    <a:pt x="499" y="962"/>
                  </a:cubicBezTo>
                  <a:lnTo>
                    <a:pt x="829" y="655"/>
                  </a:lnTo>
                  <a:lnTo>
                    <a:pt x="1492" y="987"/>
                  </a:lnTo>
                  <a:cubicBezTo>
                    <a:pt x="1544" y="1136"/>
                    <a:pt x="1738" y="1655"/>
                    <a:pt x="1897" y="1711"/>
                  </a:cubicBezTo>
                  <a:cubicBezTo>
                    <a:pt x="1928" y="1721"/>
                    <a:pt x="1956" y="1725"/>
                    <a:pt x="1978" y="1725"/>
                  </a:cubicBezTo>
                  <a:cubicBezTo>
                    <a:pt x="2020" y="1725"/>
                    <a:pt x="2049" y="1711"/>
                    <a:pt x="2070" y="1691"/>
                  </a:cubicBezTo>
                  <a:cubicBezTo>
                    <a:pt x="2121" y="1647"/>
                    <a:pt x="2138" y="1562"/>
                    <a:pt x="2116" y="1451"/>
                  </a:cubicBezTo>
                  <a:cubicBezTo>
                    <a:pt x="2096" y="1346"/>
                    <a:pt x="1838" y="496"/>
                    <a:pt x="1691" y="378"/>
                  </a:cubicBezTo>
                  <a:cubicBezTo>
                    <a:pt x="1582" y="292"/>
                    <a:pt x="973" y="1"/>
                    <a:pt x="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0"/>
            <p:cNvSpPr/>
            <p:nvPr/>
          </p:nvSpPr>
          <p:spPr>
            <a:xfrm>
              <a:off x="4984847" y="3125405"/>
              <a:ext cx="155059" cy="128708"/>
            </a:xfrm>
            <a:custGeom>
              <a:avLst/>
              <a:gdLst/>
              <a:ahLst/>
              <a:cxnLst/>
              <a:rect l="l" t="t" r="r" b="b"/>
              <a:pathLst>
                <a:path w="1806" h="1499" extrusionOk="0">
                  <a:moveTo>
                    <a:pt x="736" y="1"/>
                  </a:moveTo>
                  <a:cubicBezTo>
                    <a:pt x="727" y="1"/>
                    <a:pt x="720" y="2"/>
                    <a:pt x="714" y="5"/>
                  </a:cubicBezTo>
                  <a:cubicBezTo>
                    <a:pt x="587" y="55"/>
                    <a:pt x="0" y="920"/>
                    <a:pt x="0" y="920"/>
                  </a:cubicBezTo>
                  <a:lnTo>
                    <a:pt x="559" y="1453"/>
                  </a:lnTo>
                  <a:cubicBezTo>
                    <a:pt x="659" y="1225"/>
                    <a:pt x="634" y="716"/>
                    <a:pt x="634" y="716"/>
                  </a:cubicBezTo>
                  <a:lnTo>
                    <a:pt x="634" y="716"/>
                  </a:lnTo>
                  <a:lnTo>
                    <a:pt x="1372" y="870"/>
                  </a:lnTo>
                  <a:cubicBezTo>
                    <a:pt x="1389" y="1013"/>
                    <a:pt x="1399" y="1158"/>
                    <a:pt x="1399" y="1303"/>
                  </a:cubicBezTo>
                  <a:cubicBezTo>
                    <a:pt x="1399" y="1446"/>
                    <a:pt x="1420" y="1498"/>
                    <a:pt x="1461" y="1498"/>
                  </a:cubicBezTo>
                  <a:cubicBezTo>
                    <a:pt x="1484" y="1498"/>
                    <a:pt x="1515" y="1481"/>
                    <a:pt x="1552" y="1453"/>
                  </a:cubicBezTo>
                  <a:cubicBezTo>
                    <a:pt x="1654" y="1378"/>
                    <a:pt x="1806" y="613"/>
                    <a:pt x="1730" y="538"/>
                  </a:cubicBezTo>
                  <a:cubicBezTo>
                    <a:pt x="1659" y="466"/>
                    <a:pt x="917" y="1"/>
                    <a:pt x="7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0"/>
            <p:cNvSpPr/>
            <p:nvPr/>
          </p:nvSpPr>
          <p:spPr>
            <a:xfrm>
              <a:off x="4980125" y="3121112"/>
              <a:ext cx="160382" cy="137208"/>
            </a:xfrm>
            <a:custGeom>
              <a:avLst/>
              <a:gdLst/>
              <a:ahLst/>
              <a:cxnLst/>
              <a:rect l="l" t="t" r="r" b="b"/>
              <a:pathLst>
                <a:path w="1868" h="1598" extrusionOk="0">
                  <a:moveTo>
                    <a:pt x="787" y="0"/>
                  </a:moveTo>
                  <a:cubicBezTo>
                    <a:pt x="774" y="0"/>
                    <a:pt x="762" y="2"/>
                    <a:pt x="752" y="6"/>
                  </a:cubicBezTo>
                  <a:cubicBezTo>
                    <a:pt x="621" y="59"/>
                    <a:pt x="157" y="734"/>
                    <a:pt x="17" y="940"/>
                  </a:cubicBezTo>
                  <a:cubicBezTo>
                    <a:pt x="1" y="964"/>
                    <a:pt x="8" y="995"/>
                    <a:pt x="30" y="1009"/>
                  </a:cubicBezTo>
                  <a:cubicBezTo>
                    <a:pt x="39" y="1016"/>
                    <a:pt x="49" y="1019"/>
                    <a:pt x="59" y="1019"/>
                  </a:cubicBezTo>
                  <a:cubicBezTo>
                    <a:pt x="75" y="1019"/>
                    <a:pt x="90" y="1011"/>
                    <a:pt x="99" y="998"/>
                  </a:cubicBezTo>
                  <a:cubicBezTo>
                    <a:pt x="384" y="579"/>
                    <a:pt x="718" y="130"/>
                    <a:pt x="789" y="100"/>
                  </a:cubicBezTo>
                  <a:cubicBezTo>
                    <a:pt x="792" y="100"/>
                    <a:pt x="795" y="99"/>
                    <a:pt x="799" y="99"/>
                  </a:cubicBezTo>
                  <a:cubicBezTo>
                    <a:pt x="934" y="99"/>
                    <a:pt x="1661" y="531"/>
                    <a:pt x="1750" y="622"/>
                  </a:cubicBezTo>
                  <a:cubicBezTo>
                    <a:pt x="1800" y="707"/>
                    <a:pt x="1660" y="1400"/>
                    <a:pt x="1581" y="1463"/>
                  </a:cubicBezTo>
                  <a:cubicBezTo>
                    <a:pt x="1542" y="1491"/>
                    <a:pt x="1526" y="1496"/>
                    <a:pt x="1526" y="1500"/>
                  </a:cubicBezTo>
                  <a:cubicBezTo>
                    <a:pt x="1520" y="1493"/>
                    <a:pt x="1507" y="1463"/>
                    <a:pt x="1507" y="1351"/>
                  </a:cubicBezTo>
                  <a:cubicBezTo>
                    <a:pt x="1507" y="1206"/>
                    <a:pt x="1498" y="1058"/>
                    <a:pt x="1482" y="912"/>
                  </a:cubicBezTo>
                  <a:cubicBezTo>
                    <a:pt x="1477" y="890"/>
                    <a:pt x="1463" y="872"/>
                    <a:pt x="1441" y="868"/>
                  </a:cubicBezTo>
                  <a:lnTo>
                    <a:pt x="702" y="715"/>
                  </a:lnTo>
                  <a:cubicBezTo>
                    <a:pt x="700" y="714"/>
                    <a:pt x="697" y="714"/>
                    <a:pt x="694" y="714"/>
                  </a:cubicBezTo>
                  <a:cubicBezTo>
                    <a:pt x="682" y="714"/>
                    <a:pt x="669" y="719"/>
                    <a:pt x="660" y="727"/>
                  </a:cubicBezTo>
                  <a:cubicBezTo>
                    <a:pt x="646" y="735"/>
                    <a:pt x="642" y="752"/>
                    <a:pt x="642" y="766"/>
                  </a:cubicBezTo>
                  <a:cubicBezTo>
                    <a:pt x="642" y="772"/>
                    <a:pt x="665" y="1267"/>
                    <a:pt x="570" y="1481"/>
                  </a:cubicBezTo>
                  <a:cubicBezTo>
                    <a:pt x="558" y="1508"/>
                    <a:pt x="570" y="1537"/>
                    <a:pt x="595" y="1547"/>
                  </a:cubicBezTo>
                  <a:cubicBezTo>
                    <a:pt x="602" y="1551"/>
                    <a:pt x="609" y="1552"/>
                    <a:pt x="616" y="1552"/>
                  </a:cubicBezTo>
                  <a:cubicBezTo>
                    <a:pt x="635" y="1552"/>
                    <a:pt x="653" y="1541"/>
                    <a:pt x="661" y="1522"/>
                  </a:cubicBezTo>
                  <a:cubicBezTo>
                    <a:pt x="746" y="1334"/>
                    <a:pt x="748" y="976"/>
                    <a:pt x="745" y="828"/>
                  </a:cubicBezTo>
                  <a:lnTo>
                    <a:pt x="745" y="828"/>
                  </a:lnTo>
                  <a:lnTo>
                    <a:pt x="1383" y="961"/>
                  </a:lnTo>
                  <a:cubicBezTo>
                    <a:pt x="1396" y="1089"/>
                    <a:pt x="1404" y="1222"/>
                    <a:pt x="1404" y="1351"/>
                  </a:cubicBezTo>
                  <a:cubicBezTo>
                    <a:pt x="1404" y="1472"/>
                    <a:pt x="1417" y="1559"/>
                    <a:pt x="1476" y="1589"/>
                  </a:cubicBezTo>
                  <a:cubicBezTo>
                    <a:pt x="1489" y="1595"/>
                    <a:pt x="1504" y="1598"/>
                    <a:pt x="1516" y="1598"/>
                  </a:cubicBezTo>
                  <a:cubicBezTo>
                    <a:pt x="1564" y="1598"/>
                    <a:pt x="1610" y="1565"/>
                    <a:pt x="1641" y="1543"/>
                  </a:cubicBezTo>
                  <a:cubicBezTo>
                    <a:pt x="1744" y="1466"/>
                    <a:pt x="1840" y="993"/>
                    <a:pt x="1858" y="771"/>
                  </a:cubicBezTo>
                  <a:cubicBezTo>
                    <a:pt x="1868" y="617"/>
                    <a:pt x="1846" y="573"/>
                    <a:pt x="1824" y="551"/>
                  </a:cubicBezTo>
                  <a:cubicBezTo>
                    <a:pt x="1768" y="496"/>
                    <a:pt x="1012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40"/>
            <p:cNvSpPr/>
            <p:nvPr/>
          </p:nvSpPr>
          <p:spPr>
            <a:xfrm>
              <a:off x="4285712" y="2877867"/>
              <a:ext cx="609932" cy="936760"/>
            </a:xfrm>
            <a:custGeom>
              <a:avLst/>
              <a:gdLst/>
              <a:ahLst/>
              <a:cxnLst/>
              <a:rect l="l" t="t" r="r" b="b"/>
              <a:pathLst>
                <a:path w="7104" h="10910" extrusionOk="0">
                  <a:moveTo>
                    <a:pt x="1929" y="0"/>
                  </a:moveTo>
                  <a:cubicBezTo>
                    <a:pt x="1929" y="0"/>
                    <a:pt x="66" y="216"/>
                    <a:pt x="34" y="584"/>
                  </a:cubicBezTo>
                  <a:cubicBezTo>
                    <a:pt x="0" y="952"/>
                    <a:pt x="302" y="4774"/>
                    <a:pt x="302" y="6716"/>
                  </a:cubicBezTo>
                  <a:cubicBezTo>
                    <a:pt x="302" y="8660"/>
                    <a:pt x="436" y="10772"/>
                    <a:pt x="905" y="10906"/>
                  </a:cubicBezTo>
                  <a:cubicBezTo>
                    <a:pt x="912" y="10908"/>
                    <a:pt x="921" y="10909"/>
                    <a:pt x="931" y="10909"/>
                  </a:cubicBezTo>
                  <a:cubicBezTo>
                    <a:pt x="1557" y="10909"/>
                    <a:pt x="7103" y="6918"/>
                    <a:pt x="7103" y="6918"/>
                  </a:cubicBezTo>
                  <a:lnTo>
                    <a:pt x="6567" y="5122"/>
                  </a:lnTo>
                  <a:lnTo>
                    <a:pt x="3316" y="6214"/>
                  </a:lnTo>
                  <a:lnTo>
                    <a:pt x="3281" y="2560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0"/>
            <p:cNvSpPr/>
            <p:nvPr/>
          </p:nvSpPr>
          <p:spPr>
            <a:xfrm>
              <a:off x="4291980" y="2873488"/>
              <a:ext cx="616886" cy="945518"/>
            </a:xfrm>
            <a:custGeom>
              <a:avLst/>
              <a:gdLst/>
              <a:ahLst/>
              <a:cxnLst/>
              <a:rect l="l" t="t" r="r" b="b"/>
              <a:pathLst>
                <a:path w="7185" h="11012" extrusionOk="0">
                  <a:moveTo>
                    <a:pt x="1960" y="1"/>
                  </a:moveTo>
                  <a:cubicBezTo>
                    <a:pt x="1958" y="1"/>
                    <a:pt x="1955" y="1"/>
                    <a:pt x="1953" y="1"/>
                  </a:cubicBezTo>
                  <a:cubicBezTo>
                    <a:pt x="1636" y="38"/>
                    <a:pt x="47" y="243"/>
                    <a:pt x="13" y="631"/>
                  </a:cubicBezTo>
                  <a:cubicBezTo>
                    <a:pt x="0" y="785"/>
                    <a:pt x="40" y="1490"/>
                    <a:pt x="97" y="2464"/>
                  </a:cubicBezTo>
                  <a:cubicBezTo>
                    <a:pt x="174" y="3798"/>
                    <a:pt x="282" y="5624"/>
                    <a:pt x="282" y="6769"/>
                  </a:cubicBezTo>
                  <a:cubicBezTo>
                    <a:pt x="282" y="8618"/>
                    <a:pt x="392" y="10855"/>
                    <a:pt x="921" y="11006"/>
                  </a:cubicBezTo>
                  <a:cubicBezTo>
                    <a:pt x="931" y="11009"/>
                    <a:pt x="943" y="11012"/>
                    <a:pt x="964" y="11012"/>
                  </a:cubicBezTo>
                  <a:cubicBezTo>
                    <a:pt x="1101" y="11012"/>
                    <a:pt x="1612" y="10841"/>
                    <a:pt x="4234" y="9053"/>
                  </a:cubicBezTo>
                  <a:cubicBezTo>
                    <a:pt x="5711" y="8051"/>
                    <a:pt x="7145" y="7019"/>
                    <a:pt x="7160" y="7009"/>
                  </a:cubicBezTo>
                  <a:cubicBezTo>
                    <a:pt x="7177" y="6996"/>
                    <a:pt x="7185" y="6974"/>
                    <a:pt x="7179" y="6954"/>
                  </a:cubicBezTo>
                  <a:lnTo>
                    <a:pt x="6642" y="5158"/>
                  </a:lnTo>
                  <a:cubicBezTo>
                    <a:pt x="6638" y="5145"/>
                    <a:pt x="6629" y="5134"/>
                    <a:pt x="6617" y="5128"/>
                  </a:cubicBezTo>
                  <a:cubicBezTo>
                    <a:pt x="6610" y="5124"/>
                    <a:pt x="6602" y="5122"/>
                    <a:pt x="6593" y="5122"/>
                  </a:cubicBezTo>
                  <a:cubicBezTo>
                    <a:pt x="6588" y="5122"/>
                    <a:pt x="6583" y="5123"/>
                    <a:pt x="6577" y="5124"/>
                  </a:cubicBezTo>
                  <a:lnTo>
                    <a:pt x="3393" y="6194"/>
                  </a:lnTo>
                  <a:lnTo>
                    <a:pt x="3360" y="2611"/>
                  </a:lnTo>
                  <a:cubicBezTo>
                    <a:pt x="3360" y="2583"/>
                    <a:pt x="3338" y="2561"/>
                    <a:pt x="3310" y="2561"/>
                  </a:cubicBezTo>
                  <a:cubicBezTo>
                    <a:pt x="3282" y="2564"/>
                    <a:pt x="3260" y="2586"/>
                    <a:pt x="3260" y="2613"/>
                  </a:cubicBezTo>
                  <a:lnTo>
                    <a:pt x="3295" y="6266"/>
                  </a:lnTo>
                  <a:cubicBezTo>
                    <a:pt x="3295" y="6282"/>
                    <a:pt x="3303" y="6297"/>
                    <a:pt x="3316" y="6307"/>
                  </a:cubicBezTo>
                  <a:cubicBezTo>
                    <a:pt x="3326" y="6314"/>
                    <a:pt x="3337" y="6317"/>
                    <a:pt x="3348" y="6317"/>
                  </a:cubicBezTo>
                  <a:cubicBezTo>
                    <a:pt x="3352" y="6317"/>
                    <a:pt x="3357" y="6316"/>
                    <a:pt x="3362" y="6315"/>
                  </a:cubicBezTo>
                  <a:lnTo>
                    <a:pt x="6564" y="5239"/>
                  </a:lnTo>
                  <a:lnTo>
                    <a:pt x="7075" y="6950"/>
                  </a:lnTo>
                  <a:cubicBezTo>
                    <a:pt x="4823" y="8569"/>
                    <a:pt x="1404" y="10911"/>
                    <a:pt x="971" y="10911"/>
                  </a:cubicBezTo>
                  <a:cubicBezTo>
                    <a:pt x="963" y="10911"/>
                    <a:pt x="955" y="10910"/>
                    <a:pt x="949" y="10909"/>
                  </a:cubicBezTo>
                  <a:cubicBezTo>
                    <a:pt x="593" y="10808"/>
                    <a:pt x="382" y="9261"/>
                    <a:pt x="382" y="6767"/>
                  </a:cubicBezTo>
                  <a:cubicBezTo>
                    <a:pt x="382" y="5618"/>
                    <a:pt x="274" y="3790"/>
                    <a:pt x="198" y="2457"/>
                  </a:cubicBezTo>
                  <a:cubicBezTo>
                    <a:pt x="142" y="1522"/>
                    <a:pt x="99" y="785"/>
                    <a:pt x="112" y="638"/>
                  </a:cubicBezTo>
                  <a:cubicBezTo>
                    <a:pt x="133" y="414"/>
                    <a:pt x="1207" y="189"/>
                    <a:pt x="1963" y="100"/>
                  </a:cubicBezTo>
                  <a:cubicBezTo>
                    <a:pt x="1991" y="99"/>
                    <a:pt x="2012" y="74"/>
                    <a:pt x="2007" y="46"/>
                  </a:cubicBezTo>
                  <a:cubicBezTo>
                    <a:pt x="2006" y="20"/>
                    <a:pt x="1985" y="1"/>
                    <a:pt x="1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0"/>
            <p:cNvSpPr/>
            <p:nvPr/>
          </p:nvSpPr>
          <p:spPr>
            <a:xfrm>
              <a:off x="4392004" y="3151077"/>
              <a:ext cx="189917" cy="363971"/>
            </a:xfrm>
            <a:custGeom>
              <a:avLst/>
              <a:gdLst/>
              <a:ahLst/>
              <a:cxnLst/>
              <a:rect l="l" t="t" r="r" b="b"/>
              <a:pathLst>
                <a:path w="2212" h="4239" extrusionOk="0">
                  <a:moveTo>
                    <a:pt x="2211" y="0"/>
                  </a:moveTo>
                  <a:lnTo>
                    <a:pt x="1" y="4239"/>
                  </a:lnTo>
                  <a:cubicBezTo>
                    <a:pt x="405" y="3804"/>
                    <a:pt x="2180" y="3032"/>
                    <a:pt x="2180" y="3032"/>
                  </a:cubicBezTo>
                  <a:lnTo>
                    <a:pt x="2211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40"/>
            <p:cNvSpPr/>
            <p:nvPr/>
          </p:nvSpPr>
          <p:spPr>
            <a:xfrm>
              <a:off x="4387367" y="3146784"/>
              <a:ext cx="198846" cy="372729"/>
            </a:xfrm>
            <a:custGeom>
              <a:avLst/>
              <a:gdLst/>
              <a:ahLst/>
              <a:cxnLst/>
              <a:rect l="l" t="t" r="r" b="b"/>
              <a:pathLst>
                <a:path w="2316" h="4341" extrusionOk="0">
                  <a:moveTo>
                    <a:pt x="2265" y="0"/>
                  </a:moveTo>
                  <a:cubicBezTo>
                    <a:pt x="2237" y="0"/>
                    <a:pt x="2215" y="22"/>
                    <a:pt x="2215" y="49"/>
                  </a:cubicBezTo>
                  <a:lnTo>
                    <a:pt x="2184" y="3051"/>
                  </a:lnTo>
                  <a:cubicBezTo>
                    <a:pt x="1941" y="3157"/>
                    <a:pt x="400" y="3842"/>
                    <a:pt x="18" y="4255"/>
                  </a:cubicBezTo>
                  <a:cubicBezTo>
                    <a:pt x="0" y="4277"/>
                    <a:pt x="2" y="4309"/>
                    <a:pt x="22" y="4327"/>
                  </a:cubicBezTo>
                  <a:cubicBezTo>
                    <a:pt x="33" y="4336"/>
                    <a:pt x="44" y="4340"/>
                    <a:pt x="56" y="4340"/>
                  </a:cubicBezTo>
                  <a:cubicBezTo>
                    <a:pt x="70" y="4340"/>
                    <a:pt x="83" y="4334"/>
                    <a:pt x="93" y="4323"/>
                  </a:cubicBezTo>
                  <a:cubicBezTo>
                    <a:pt x="484" y="3901"/>
                    <a:pt x="2236" y="3136"/>
                    <a:pt x="2255" y="3129"/>
                  </a:cubicBezTo>
                  <a:cubicBezTo>
                    <a:pt x="2271" y="3120"/>
                    <a:pt x="2285" y="3104"/>
                    <a:pt x="2285" y="3083"/>
                  </a:cubicBezTo>
                  <a:lnTo>
                    <a:pt x="2316" y="52"/>
                  </a:lnTo>
                  <a:cubicBezTo>
                    <a:pt x="2316" y="22"/>
                    <a:pt x="2293" y="0"/>
                    <a:pt x="22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40"/>
            <p:cNvSpPr/>
            <p:nvPr/>
          </p:nvSpPr>
          <p:spPr>
            <a:xfrm>
              <a:off x="4574364" y="3322371"/>
              <a:ext cx="277835" cy="93504"/>
            </a:xfrm>
            <a:custGeom>
              <a:avLst/>
              <a:gdLst/>
              <a:ahLst/>
              <a:cxnLst/>
              <a:rect l="l" t="t" r="r" b="b"/>
              <a:pathLst>
                <a:path w="3236" h="1089" extrusionOk="0">
                  <a:moveTo>
                    <a:pt x="3180" y="1"/>
                  </a:moveTo>
                  <a:cubicBezTo>
                    <a:pt x="3175" y="1"/>
                    <a:pt x="3170" y="2"/>
                    <a:pt x="3165" y="4"/>
                  </a:cubicBezTo>
                  <a:lnTo>
                    <a:pt x="43" y="991"/>
                  </a:lnTo>
                  <a:cubicBezTo>
                    <a:pt x="15" y="998"/>
                    <a:pt x="0" y="1028"/>
                    <a:pt x="11" y="1053"/>
                  </a:cubicBezTo>
                  <a:cubicBezTo>
                    <a:pt x="18" y="1075"/>
                    <a:pt x="36" y="1088"/>
                    <a:pt x="58" y="1088"/>
                  </a:cubicBezTo>
                  <a:cubicBezTo>
                    <a:pt x="64" y="1088"/>
                    <a:pt x="70" y="1087"/>
                    <a:pt x="73" y="1087"/>
                  </a:cubicBezTo>
                  <a:lnTo>
                    <a:pt x="3193" y="99"/>
                  </a:lnTo>
                  <a:cubicBezTo>
                    <a:pt x="3221" y="92"/>
                    <a:pt x="3235" y="63"/>
                    <a:pt x="3226" y="36"/>
                  </a:cubicBezTo>
                  <a:cubicBezTo>
                    <a:pt x="3221" y="14"/>
                    <a:pt x="3201" y="1"/>
                    <a:pt x="31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0"/>
            <p:cNvSpPr/>
            <p:nvPr/>
          </p:nvSpPr>
          <p:spPr>
            <a:xfrm>
              <a:off x="5197687" y="2930929"/>
              <a:ext cx="330809" cy="459794"/>
            </a:xfrm>
            <a:custGeom>
              <a:avLst/>
              <a:gdLst/>
              <a:ahLst/>
              <a:cxnLst/>
              <a:rect l="l" t="t" r="r" b="b"/>
              <a:pathLst>
                <a:path w="3853" h="5355" extrusionOk="0">
                  <a:moveTo>
                    <a:pt x="1786" y="99"/>
                  </a:moveTo>
                  <a:cubicBezTo>
                    <a:pt x="1811" y="99"/>
                    <a:pt x="1836" y="103"/>
                    <a:pt x="1861" y="109"/>
                  </a:cubicBezTo>
                  <a:lnTo>
                    <a:pt x="3595" y="722"/>
                  </a:lnTo>
                  <a:cubicBezTo>
                    <a:pt x="3652" y="741"/>
                    <a:pt x="3698" y="784"/>
                    <a:pt x="3724" y="837"/>
                  </a:cubicBezTo>
                  <a:cubicBezTo>
                    <a:pt x="3749" y="890"/>
                    <a:pt x="3754" y="952"/>
                    <a:pt x="3733" y="1008"/>
                  </a:cubicBezTo>
                  <a:lnTo>
                    <a:pt x="2287" y="5101"/>
                  </a:lnTo>
                  <a:cubicBezTo>
                    <a:pt x="2267" y="5157"/>
                    <a:pt x="2224" y="5204"/>
                    <a:pt x="2171" y="5229"/>
                  </a:cubicBezTo>
                  <a:cubicBezTo>
                    <a:pt x="2141" y="5244"/>
                    <a:pt x="2109" y="5251"/>
                    <a:pt x="2076" y="5251"/>
                  </a:cubicBezTo>
                  <a:cubicBezTo>
                    <a:pt x="2051" y="5251"/>
                    <a:pt x="2025" y="5247"/>
                    <a:pt x="2000" y="5238"/>
                  </a:cubicBezTo>
                  <a:lnTo>
                    <a:pt x="267" y="4626"/>
                  </a:lnTo>
                  <a:cubicBezTo>
                    <a:pt x="209" y="4607"/>
                    <a:pt x="162" y="4564"/>
                    <a:pt x="137" y="4511"/>
                  </a:cubicBezTo>
                  <a:cubicBezTo>
                    <a:pt x="112" y="4457"/>
                    <a:pt x="108" y="4396"/>
                    <a:pt x="128" y="4339"/>
                  </a:cubicBezTo>
                  <a:lnTo>
                    <a:pt x="1574" y="248"/>
                  </a:lnTo>
                  <a:cubicBezTo>
                    <a:pt x="1605" y="156"/>
                    <a:pt x="1693" y="99"/>
                    <a:pt x="1786" y="99"/>
                  </a:cubicBezTo>
                  <a:close/>
                  <a:moveTo>
                    <a:pt x="1784" y="0"/>
                  </a:moveTo>
                  <a:cubicBezTo>
                    <a:pt x="1736" y="0"/>
                    <a:pt x="1687" y="11"/>
                    <a:pt x="1642" y="32"/>
                  </a:cubicBezTo>
                  <a:cubicBezTo>
                    <a:pt x="1565" y="71"/>
                    <a:pt x="1506" y="136"/>
                    <a:pt x="1477" y="218"/>
                  </a:cubicBezTo>
                  <a:lnTo>
                    <a:pt x="31" y="4311"/>
                  </a:lnTo>
                  <a:cubicBezTo>
                    <a:pt x="0" y="4392"/>
                    <a:pt x="6" y="4480"/>
                    <a:pt x="43" y="4558"/>
                  </a:cubicBezTo>
                  <a:cubicBezTo>
                    <a:pt x="83" y="4636"/>
                    <a:pt x="146" y="4695"/>
                    <a:pt x="230" y="4725"/>
                  </a:cubicBezTo>
                  <a:lnTo>
                    <a:pt x="1963" y="5336"/>
                  </a:lnTo>
                  <a:cubicBezTo>
                    <a:pt x="1999" y="5350"/>
                    <a:pt x="2035" y="5354"/>
                    <a:pt x="2072" y="5354"/>
                  </a:cubicBezTo>
                  <a:cubicBezTo>
                    <a:pt x="2119" y="5354"/>
                    <a:pt x="2168" y="5344"/>
                    <a:pt x="2212" y="5323"/>
                  </a:cubicBezTo>
                  <a:cubicBezTo>
                    <a:pt x="2289" y="5285"/>
                    <a:pt x="2348" y="5220"/>
                    <a:pt x="2377" y="5137"/>
                  </a:cubicBezTo>
                  <a:lnTo>
                    <a:pt x="3823" y="1046"/>
                  </a:lnTo>
                  <a:cubicBezTo>
                    <a:pt x="3852" y="965"/>
                    <a:pt x="3848" y="877"/>
                    <a:pt x="3811" y="797"/>
                  </a:cubicBezTo>
                  <a:cubicBezTo>
                    <a:pt x="3771" y="719"/>
                    <a:pt x="3708" y="660"/>
                    <a:pt x="3624" y="631"/>
                  </a:cubicBezTo>
                  <a:lnTo>
                    <a:pt x="1891" y="19"/>
                  </a:lnTo>
                  <a:cubicBezTo>
                    <a:pt x="1856" y="6"/>
                    <a:pt x="1820" y="0"/>
                    <a:pt x="1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40"/>
            <p:cNvSpPr/>
            <p:nvPr/>
          </p:nvSpPr>
          <p:spPr>
            <a:xfrm>
              <a:off x="5356094" y="2963814"/>
              <a:ext cx="29449" cy="29451"/>
            </a:xfrm>
            <a:custGeom>
              <a:avLst/>
              <a:gdLst/>
              <a:ahLst/>
              <a:cxnLst/>
              <a:rect l="l" t="t" r="r" b="b"/>
              <a:pathLst>
                <a:path w="343" h="343" extrusionOk="0">
                  <a:moveTo>
                    <a:pt x="171" y="99"/>
                  </a:moveTo>
                  <a:cubicBezTo>
                    <a:pt x="210" y="99"/>
                    <a:pt x="242" y="133"/>
                    <a:pt x="243" y="171"/>
                  </a:cubicBezTo>
                  <a:cubicBezTo>
                    <a:pt x="243" y="211"/>
                    <a:pt x="212" y="243"/>
                    <a:pt x="171" y="243"/>
                  </a:cubicBezTo>
                  <a:cubicBezTo>
                    <a:pt x="131" y="243"/>
                    <a:pt x="99" y="209"/>
                    <a:pt x="99" y="171"/>
                  </a:cubicBezTo>
                  <a:cubicBezTo>
                    <a:pt x="99" y="130"/>
                    <a:pt x="133" y="99"/>
                    <a:pt x="171" y="99"/>
                  </a:cubicBezTo>
                  <a:close/>
                  <a:moveTo>
                    <a:pt x="171" y="0"/>
                  </a:moveTo>
                  <a:cubicBezTo>
                    <a:pt x="77" y="0"/>
                    <a:pt x="0" y="77"/>
                    <a:pt x="0" y="171"/>
                  </a:cubicBezTo>
                  <a:cubicBezTo>
                    <a:pt x="0" y="265"/>
                    <a:pt x="77" y="342"/>
                    <a:pt x="171" y="342"/>
                  </a:cubicBezTo>
                  <a:cubicBezTo>
                    <a:pt x="266" y="342"/>
                    <a:pt x="342" y="265"/>
                    <a:pt x="342" y="171"/>
                  </a:cubicBezTo>
                  <a:cubicBezTo>
                    <a:pt x="342" y="77"/>
                    <a:pt x="266" y="0"/>
                    <a:pt x="1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0"/>
            <p:cNvSpPr/>
            <p:nvPr/>
          </p:nvSpPr>
          <p:spPr>
            <a:xfrm>
              <a:off x="5212369" y="3477093"/>
              <a:ext cx="129216" cy="109045"/>
            </a:xfrm>
            <a:custGeom>
              <a:avLst/>
              <a:gdLst/>
              <a:ahLst/>
              <a:cxnLst/>
              <a:rect l="l" t="t" r="r" b="b"/>
              <a:pathLst>
                <a:path w="1505" h="1270" extrusionOk="0">
                  <a:moveTo>
                    <a:pt x="845" y="135"/>
                  </a:moveTo>
                  <a:lnTo>
                    <a:pt x="1366" y="810"/>
                  </a:lnTo>
                  <a:lnTo>
                    <a:pt x="171" y="1136"/>
                  </a:lnTo>
                  <a:lnTo>
                    <a:pt x="845" y="135"/>
                  </a:lnTo>
                  <a:close/>
                  <a:moveTo>
                    <a:pt x="845" y="1"/>
                  </a:moveTo>
                  <a:cubicBezTo>
                    <a:pt x="844" y="1"/>
                    <a:pt x="843" y="1"/>
                    <a:pt x="842" y="1"/>
                  </a:cubicBezTo>
                  <a:cubicBezTo>
                    <a:pt x="825" y="1"/>
                    <a:pt x="811" y="10"/>
                    <a:pt x="800" y="23"/>
                  </a:cubicBezTo>
                  <a:lnTo>
                    <a:pt x="12" y="1193"/>
                  </a:lnTo>
                  <a:cubicBezTo>
                    <a:pt x="0" y="1210"/>
                    <a:pt x="0" y="1233"/>
                    <a:pt x="12" y="1251"/>
                  </a:cubicBezTo>
                  <a:cubicBezTo>
                    <a:pt x="22" y="1263"/>
                    <a:pt x="37" y="1270"/>
                    <a:pt x="53" y="1270"/>
                  </a:cubicBezTo>
                  <a:lnTo>
                    <a:pt x="63" y="1270"/>
                  </a:lnTo>
                  <a:lnTo>
                    <a:pt x="1463" y="890"/>
                  </a:lnTo>
                  <a:cubicBezTo>
                    <a:pt x="1481" y="884"/>
                    <a:pt x="1493" y="872"/>
                    <a:pt x="1499" y="856"/>
                  </a:cubicBezTo>
                  <a:cubicBezTo>
                    <a:pt x="1505" y="841"/>
                    <a:pt x="1503" y="823"/>
                    <a:pt x="1491" y="810"/>
                  </a:cubicBezTo>
                  <a:lnTo>
                    <a:pt x="881" y="22"/>
                  </a:lnTo>
                  <a:cubicBezTo>
                    <a:pt x="873" y="9"/>
                    <a:pt x="860" y="1"/>
                    <a:pt x="8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0"/>
            <p:cNvSpPr/>
            <p:nvPr/>
          </p:nvSpPr>
          <p:spPr>
            <a:xfrm>
              <a:off x="5214515" y="3066676"/>
              <a:ext cx="275259" cy="572274"/>
            </a:xfrm>
            <a:custGeom>
              <a:avLst/>
              <a:gdLst/>
              <a:ahLst/>
              <a:cxnLst/>
              <a:rect l="l" t="t" r="r" b="b"/>
              <a:pathLst>
                <a:path w="3206" h="6665" extrusionOk="0">
                  <a:moveTo>
                    <a:pt x="2224" y="0"/>
                  </a:moveTo>
                  <a:cubicBezTo>
                    <a:pt x="2139" y="0"/>
                    <a:pt x="2071" y="174"/>
                    <a:pt x="2085" y="307"/>
                  </a:cubicBezTo>
                  <a:cubicBezTo>
                    <a:pt x="2108" y="512"/>
                    <a:pt x="2220" y="852"/>
                    <a:pt x="2286" y="1170"/>
                  </a:cubicBezTo>
                  <a:cubicBezTo>
                    <a:pt x="2324" y="1347"/>
                    <a:pt x="2486" y="1875"/>
                    <a:pt x="2486" y="1875"/>
                  </a:cubicBezTo>
                  <a:cubicBezTo>
                    <a:pt x="2486" y="1875"/>
                    <a:pt x="1783" y="1117"/>
                    <a:pt x="1550" y="861"/>
                  </a:cubicBezTo>
                  <a:cubicBezTo>
                    <a:pt x="1381" y="676"/>
                    <a:pt x="1203" y="504"/>
                    <a:pt x="1108" y="504"/>
                  </a:cubicBezTo>
                  <a:cubicBezTo>
                    <a:pt x="1073" y="504"/>
                    <a:pt x="1050" y="527"/>
                    <a:pt x="1042" y="581"/>
                  </a:cubicBezTo>
                  <a:cubicBezTo>
                    <a:pt x="1016" y="784"/>
                    <a:pt x="1244" y="1116"/>
                    <a:pt x="1374" y="1243"/>
                  </a:cubicBezTo>
                  <a:cubicBezTo>
                    <a:pt x="1503" y="1369"/>
                    <a:pt x="1971" y="2061"/>
                    <a:pt x="1971" y="2061"/>
                  </a:cubicBezTo>
                  <a:lnTo>
                    <a:pt x="2162" y="2591"/>
                  </a:lnTo>
                  <a:cubicBezTo>
                    <a:pt x="2162" y="2591"/>
                    <a:pt x="1645" y="2103"/>
                    <a:pt x="1440" y="1875"/>
                  </a:cubicBezTo>
                  <a:cubicBezTo>
                    <a:pt x="1248" y="1660"/>
                    <a:pt x="862" y="1268"/>
                    <a:pt x="712" y="1268"/>
                  </a:cubicBezTo>
                  <a:cubicBezTo>
                    <a:pt x="702" y="1268"/>
                    <a:pt x="694" y="1269"/>
                    <a:pt x="687" y="1272"/>
                  </a:cubicBezTo>
                  <a:cubicBezTo>
                    <a:pt x="560" y="1325"/>
                    <a:pt x="585" y="1526"/>
                    <a:pt x="687" y="1654"/>
                  </a:cubicBezTo>
                  <a:cubicBezTo>
                    <a:pt x="789" y="1781"/>
                    <a:pt x="1107" y="2099"/>
                    <a:pt x="1209" y="2252"/>
                  </a:cubicBezTo>
                  <a:cubicBezTo>
                    <a:pt x="1310" y="2405"/>
                    <a:pt x="1811" y="2951"/>
                    <a:pt x="1811" y="2951"/>
                  </a:cubicBezTo>
                  <a:cubicBezTo>
                    <a:pt x="1811" y="2951"/>
                    <a:pt x="1509" y="2849"/>
                    <a:pt x="1175" y="2749"/>
                  </a:cubicBezTo>
                  <a:cubicBezTo>
                    <a:pt x="840" y="2649"/>
                    <a:pt x="259" y="2447"/>
                    <a:pt x="183" y="2369"/>
                  </a:cubicBezTo>
                  <a:cubicBezTo>
                    <a:pt x="162" y="2348"/>
                    <a:pt x="139" y="2338"/>
                    <a:pt x="116" y="2338"/>
                  </a:cubicBezTo>
                  <a:cubicBezTo>
                    <a:pt x="53" y="2338"/>
                    <a:pt x="0" y="2416"/>
                    <a:pt x="55" y="2547"/>
                  </a:cubicBezTo>
                  <a:cubicBezTo>
                    <a:pt x="128" y="2725"/>
                    <a:pt x="283" y="2700"/>
                    <a:pt x="538" y="2827"/>
                  </a:cubicBezTo>
                  <a:cubicBezTo>
                    <a:pt x="713" y="2917"/>
                    <a:pt x="884" y="3017"/>
                    <a:pt x="1046" y="3129"/>
                  </a:cubicBezTo>
                  <a:cubicBezTo>
                    <a:pt x="1046" y="3129"/>
                    <a:pt x="444" y="3632"/>
                    <a:pt x="317" y="4043"/>
                  </a:cubicBezTo>
                  <a:cubicBezTo>
                    <a:pt x="192" y="4454"/>
                    <a:pt x="622" y="4927"/>
                    <a:pt x="700" y="5310"/>
                  </a:cubicBezTo>
                  <a:cubicBezTo>
                    <a:pt x="775" y="5692"/>
                    <a:pt x="1378" y="6665"/>
                    <a:pt x="1378" y="6665"/>
                  </a:cubicBezTo>
                  <a:lnTo>
                    <a:pt x="2081" y="5251"/>
                  </a:lnTo>
                  <a:lnTo>
                    <a:pt x="1284" y="4131"/>
                  </a:lnTo>
                  <a:cubicBezTo>
                    <a:pt x="1284" y="4131"/>
                    <a:pt x="3102" y="2523"/>
                    <a:pt x="3154" y="2265"/>
                  </a:cubicBezTo>
                  <a:cubicBezTo>
                    <a:pt x="3206" y="2008"/>
                    <a:pt x="2780" y="1366"/>
                    <a:pt x="2365" y="180"/>
                  </a:cubicBezTo>
                  <a:cubicBezTo>
                    <a:pt x="2320" y="50"/>
                    <a:pt x="2270" y="0"/>
                    <a:pt x="22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0"/>
            <p:cNvSpPr/>
            <p:nvPr/>
          </p:nvSpPr>
          <p:spPr>
            <a:xfrm>
              <a:off x="5210566" y="3062039"/>
              <a:ext cx="281527" cy="580860"/>
            </a:xfrm>
            <a:custGeom>
              <a:avLst/>
              <a:gdLst/>
              <a:ahLst/>
              <a:cxnLst/>
              <a:rect l="l" t="t" r="r" b="b"/>
              <a:pathLst>
                <a:path w="3279" h="6765" extrusionOk="0">
                  <a:moveTo>
                    <a:pt x="2268" y="106"/>
                  </a:moveTo>
                  <a:cubicBezTo>
                    <a:pt x="2288" y="106"/>
                    <a:pt x="2325" y="143"/>
                    <a:pt x="2363" y="252"/>
                  </a:cubicBezTo>
                  <a:cubicBezTo>
                    <a:pt x="2551" y="791"/>
                    <a:pt x="2739" y="1211"/>
                    <a:pt x="2890" y="1549"/>
                  </a:cubicBezTo>
                  <a:cubicBezTo>
                    <a:pt x="3056" y="1919"/>
                    <a:pt x="3176" y="2187"/>
                    <a:pt x="3150" y="2312"/>
                  </a:cubicBezTo>
                  <a:cubicBezTo>
                    <a:pt x="3114" y="2486"/>
                    <a:pt x="1994" y="3532"/>
                    <a:pt x="1297" y="4150"/>
                  </a:cubicBezTo>
                  <a:cubicBezTo>
                    <a:pt x="1278" y="4166"/>
                    <a:pt x="1275" y="4195"/>
                    <a:pt x="1290" y="4216"/>
                  </a:cubicBezTo>
                  <a:lnTo>
                    <a:pt x="2071" y="5308"/>
                  </a:lnTo>
                  <a:lnTo>
                    <a:pt x="1420" y="6612"/>
                  </a:lnTo>
                  <a:cubicBezTo>
                    <a:pt x="1277" y="6375"/>
                    <a:pt x="857" y="5660"/>
                    <a:pt x="796" y="5352"/>
                  </a:cubicBezTo>
                  <a:cubicBezTo>
                    <a:pt x="767" y="5204"/>
                    <a:pt x="689" y="5049"/>
                    <a:pt x="606" y="4885"/>
                  </a:cubicBezTo>
                  <a:cubicBezTo>
                    <a:pt x="474" y="4621"/>
                    <a:pt x="336" y="4349"/>
                    <a:pt x="410" y="4109"/>
                  </a:cubicBezTo>
                  <a:cubicBezTo>
                    <a:pt x="531" y="3717"/>
                    <a:pt x="1118" y="3224"/>
                    <a:pt x="1123" y="3220"/>
                  </a:cubicBezTo>
                  <a:cubicBezTo>
                    <a:pt x="1137" y="3211"/>
                    <a:pt x="1143" y="3196"/>
                    <a:pt x="1143" y="3179"/>
                  </a:cubicBezTo>
                  <a:cubicBezTo>
                    <a:pt x="1140" y="3164"/>
                    <a:pt x="1132" y="3149"/>
                    <a:pt x="1120" y="3140"/>
                  </a:cubicBezTo>
                  <a:cubicBezTo>
                    <a:pt x="955" y="3028"/>
                    <a:pt x="783" y="2925"/>
                    <a:pt x="606" y="2835"/>
                  </a:cubicBezTo>
                  <a:cubicBezTo>
                    <a:pt x="518" y="2791"/>
                    <a:pt x="438" y="2763"/>
                    <a:pt x="376" y="2741"/>
                  </a:cubicBezTo>
                  <a:cubicBezTo>
                    <a:pt x="254" y="2698"/>
                    <a:pt x="188" y="2676"/>
                    <a:pt x="148" y="2579"/>
                  </a:cubicBezTo>
                  <a:cubicBezTo>
                    <a:pt x="117" y="2499"/>
                    <a:pt x="132" y="2455"/>
                    <a:pt x="149" y="2442"/>
                  </a:cubicBezTo>
                  <a:cubicBezTo>
                    <a:pt x="154" y="2440"/>
                    <a:pt x="158" y="2439"/>
                    <a:pt x="163" y="2439"/>
                  </a:cubicBezTo>
                  <a:cubicBezTo>
                    <a:pt x="173" y="2439"/>
                    <a:pt x="183" y="2445"/>
                    <a:pt x="193" y="2458"/>
                  </a:cubicBezTo>
                  <a:cubicBezTo>
                    <a:pt x="295" y="2566"/>
                    <a:pt x="1020" y="2797"/>
                    <a:pt x="1209" y="2854"/>
                  </a:cubicBezTo>
                  <a:cubicBezTo>
                    <a:pt x="1540" y="2955"/>
                    <a:pt x="1840" y="3053"/>
                    <a:pt x="1844" y="3055"/>
                  </a:cubicBezTo>
                  <a:cubicBezTo>
                    <a:pt x="1849" y="3057"/>
                    <a:pt x="1855" y="3057"/>
                    <a:pt x="1860" y="3057"/>
                  </a:cubicBezTo>
                  <a:cubicBezTo>
                    <a:pt x="1877" y="3057"/>
                    <a:pt x="1893" y="3049"/>
                    <a:pt x="1903" y="3036"/>
                  </a:cubicBezTo>
                  <a:cubicBezTo>
                    <a:pt x="1916" y="3016"/>
                    <a:pt x="1912" y="2991"/>
                    <a:pt x="1897" y="2974"/>
                  </a:cubicBezTo>
                  <a:cubicBezTo>
                    <a:pt x="1891" y="2969"/>
                    <a:pt x="1396" y="2428"/>
                    <a:pt x="1299" y="2281"/>
                  </a:cubicBezTo>
                  <a:cubicBezTo>
                    <a:pt x="1235" y="2185"/>
                    <a:pt x="1094" y="2034"/>
                    <a:pt x="970" y="1898"/>
                  </a:cubicBezTo>
                  <a:cubicBezTo>
                    <a:pt x="889" y="1812"/>
                    <a:pt x="814" y="1728"/>
                    <a:pt x="776" y="1680"/>
                  </a:cubicBezTo>
                  <a:cubicBezTo>
                    <a:pt x="717" y="1606"/>
                    <a:pt x="689" y="1504"/>
                    <a:pt x="705" y="1437"/>
                  </a:cubicBezTo>
                  <a:cubicBezTo>
                    <a:pt x="712" y="1407"/>
                    <a:pt x="730" y="1387"/>
                    <a:pt x="755" y="1375"/>
                  </a:cubicBezTo>
                  <a:cubicBezTo>
                    <a:pt x="758" y="1374"/>
                    <a:pt x="761" y="1373"/>
                    <a:pt x="765" y="1373"/>
                  </a:cubicBezTo>
                  <a:cubicBezTo>
                    <a:pt x="843" y="1373"/>
                    <a:pt x="1126" y="1599"/>
                    <a:pt x="1452" y="1964"/>
                  </a:cubicBezTo>
                  <a:cubicBezTo>
                    <a:pt x="1655" y="2193"/>
                    <a:pt x="2155" y="2664"/>
                    <a:pt x="2177" y="2685"/>
                  </a:cubicBezTo>
                  <a:cubicBezTo>
                    <a:pt x="2188" y="2694"/>
                    <a:pt x="2201" y="2699"/>
                    <a:pt x="2214" y="2699"/>
                  </a:cubicBezTo>
                  <a:cubicBezTo>
                    <a:pt x="2223" y="2699"/>
                    <a:pt x="2232" y="2696"/>
                    <a:pt x="2241" y="2691"/>
                  </a:cubicBezTo>
                  <a:cubicBezTo>
                    <a:pt x="2260" y="2678"/>
                    <a:pt x="2267" y="2654"/>
                    <a:pt x="2260" y="2632"/>
                  </a:cubicBezTo>
                  <a:lnTo>
                    <a:pt x="2068" y="2101"/>
                  </a:lnTo>
                  <a:lnTo>
                    <a:pt x="2064" y="2090"/>
                  </a:lnTo>
                  <a:cubicBezTo>
                    <a:pt x="2043" y="2063"/>
                    <a:pt x="1592" y="1394"/>
                    <a:pt x="1459" y="1264"/>
                  </a:cubicBezTo>
                  <a:cubicBezTo>
                    <a:pt x="1336" y="1145"/>
                    <a:pt x="1118" y="825"/>
                    <a:pt x="1143" y="645"/>
                  </a:cubicBezTo>
                  <a:cubicBezTo>
                    <a:pt x="1146" y="620"/>
                    <a:pt x="1151" y="613"/>
                    <a:pt x="1153" y="613"/>
                  </a:cubicBezTo>
                  <a:cubicBezTo>
                    <a:pt x="1154" y="612"/>
                    <a:pt x="1156" y="612"/>
                    <a:pt x="1159" y="612"/>
                  </a:cubicBezTo>
                  <a:cubicBezTo>
                    <a:pt x="1184" y="612"/>
                    <a:pt x="1279" y="643"/>
                    <a:pt x="1563" y="953"/>
                  </a:cubicBezTo>
                  <a:cubicBezTo>
                    <a:pt x="1791" y="1207"/>
                    <a:pt x="2491" y="1960"/>
                    <a:pt x="2498" y="1967"/>
                  </a:cubicBezTo>
                  <a:cubicBezTo>
                    <a:pt x="2508" y="1977"/>
                    <a:pt x="2522" y="1982"/>
                    <a:pt x="2535" y="1982"/>
                  </a:cubicBezTo>
                  <a:cubicBezTo>
                    <a:pt x="2544" y="1982"/>
                    <a:pt x="2552" y="1980"/>
                    <a:pt x="2560" y="1976"/>
                  </a:cubicBezTo>
                  <a:cubicBezTo>
                    <a:pt x="2581" y="1963"/>
                    <a:pt x="2590" y="1939"/>
                    <a:pt x="2582" y="1917"/>
                  </a:cubicBezTo>
                  <a:cubicBezTo>
                    <a:pt x="2581" y="1911"/>
                    <a:pt x="2419" y="1388"/>
                    <a:pt x="2382" y="1217"/>
                  </a:cubicBezTo>
                  <a:cubicBezTo>
                    <a:pt x="2353" y="1083"/>
                    <a:pt x="2317" y="946"/>
                    <a:pt x="2282" y="813"/>
                  </a:cubicBezTo>
                  <a:cubicBezTo>
                    <a:pt x="2236" y="636"/>
                    <a:pt x="2193" y="471"/>
                    <a:pt x="2182" y="356"/>
                  </a:cubicBezTo>
                  <a:cubicBezTo>
                    <a:pt x="2168" y="243"/>
                    <a:pt x="2226" y="116"/>
                    <a:pt x="2266" y="106"/>
                  </a:cubicBezTo>
                  <a:cubicBezTo>
                    <a:pt x="2266" y="106"/>
                    <a:pt x="2267" y="106"/>
                    <a:pt x="2268" y="106"/>
                  </a:cubicBezTo>
                  <a:close/>
                  <a:moveTo>
                    <a:pt x="2265" y="0"/>
                  </a:moveTo>
                  <a:cubicBezTo>
                    <a:pt x="2256" y="0"/>
                    <a:pt x="2248" y="1"/>
                    <a:pt x="2241" y="3"/>
                  </a:cubicBezTo>
                  <a:cubicBezTo>
                    <a:pt x="2130" y="28"/>
                    <a:pt x="2062" y="216"/>
                    <a:pt x="2078" y="362"/>
                  </a:cubicBezTo>
                  <a:cubicBezTo>
                    <a:pt x="2093" y="486"/>
                    <a:pt x="2137" y="656"/>
                    <a:pt x="2183" y="834"/>
                  </a:cubicBezTo>
                  <a:cubicBezTo>
                    <a:pt x="2218" y="965"/>
                    <a:pt x="2254" y="1101"/>
                    <a:pt x="2280" y="1233"/>
                  </a:cubicBezTo>
                  <a:cubicBezTo>
                    <a:pt x="2302" y="1339"/>
                    <a:pt x="2369" y="1565"/>
                    <a:pt x="2419" y="1733"/>
                  </a:cubicBezTo>
                  <a:cubicBezTo>
                    <a:pt x="2199" y="1496"/>
                    <a:pt x="1797" y="1059"/>
                    <a:pt x="1632" y="880"/>
                  </a:cubicBezTo>
                  <a:cubicBezTo>
                    <a:pt x="1351" y="571"/>
                    <a:pt x="1227" y="504"/>
                    <a:pt x="1154" y="504"/>
                  </a:cubicBezTo>
                  <a:cubicBezTo>
                    <a:pt x="1141" y="504"/>
                    <a:pt x="1129" y="506"/>
                    <a:pt x="1119" y="510"/>
                  </a:cubicBezTo>
                  <a:cubicBezTo>
                    <a:pt x="1087" y="519"/>
                    <a:pt x="1048" y="547"/>
                    <a:pt x="1038" y="626"/>
                  </a:cubicBezTo>
                  <a:cubicBezTo>
                    <a:pt x="1008" y="855"/>
                    <a:pt x="1247" y="1196"/>
                    <a:pt x="1381" y="1329"/>
                  </a:cubicBezTo>
                  <a:cubicBezTo>
                    <a:pt x="1502" y="1445"/>
                    <a:pt x="1927" y="2072"/>
                    <a:pt x="1969" y="2135"/>
                  </a:cubicBezTo>
                  <a:lnTo>
                    <a:pt x="2087" y="2456"/>
                  </a:lnTo>
                  <a:cubicBezTo>
                    <a:pt x="1918" y="2294"/>
                    <a:pt x="1654" y="2039"/>
                    <a:pt x="1523" y="1892"/>
                  </a:cubicBezTo>
                  <a:cubicBezTo>
                    <a:pt x="1350" y="1697"/>
                    <a:pt x="947" y="1269"/>
                    <a:pt x="752" y="1269"/>
                  </a:cubicBezTo>
                  <a:cubicBezTo>
                    <a:pt x="738" y="1269"/>
                    <a:pt x="724" y="1271"/>
                    <a:pt x="712" y="1276"/>
                  </a:cubicBezTo>
                  <a:cubicBezTo>
                    <a:pt x="658" y="1300"/>
                    <a:pt x="621" y="1344"/>
                    <a:pt x="605" y="1406"/>
                  </a:cubicBezTo>
                  <a:cubicBezTo>
                    <a:pt x="578" y="1504"/>
                    <a:pt x="614" y="1637"/>
                    <a:pt x="693" y="1737"/>
                  </a:cubicBezTo>
                  <a:cubicBezTo>
                    <a:pt x="734" y="1789"/>
                    <a:pt x="812" y="1873"/>
                    <a:pt x="894" y="1961"/>
                  </a:cubicBezTo>
                  <a:cubicBezTo>
                    <a:pt x="1016" y="2094"/>
                    <a:pt x="1153" y="2243"/>
                    <a:pt x="1212" y="2331"/>
                  </a:cubicBezTo>
                  <a:cubicBezTo>
                    <a:pt x="1284" y="2437"/>
                    <a:pt x="1536" y="2722"/>
                    <a:pt x="1694" y="2896"/>
                  </a:cubicBezTo>
                  <a:cubicBezTo>
                    <a:pt x="1576" y="2859"/>
                    <a:pt x="1409" y="2806"/>
                    <a:pt x="1237" y="2754"/>
                  </a:cubicBezTo>
                  <a:cubicBezTo>
                    <a:pt x="835" y="2633"/>
                    <a:pt x="323" y="2446"/>
                    <a:pt x="266" y="2386"/>
                  </a:cubicBezTo>
                  <a:cubicBezTo>
                    <a:pt x="236" y="2355"/>
                    <a:pt x="199" y="2339"/>
                    <a:pt x="163" y="2339"/>
                  </a:cubicBezTo>
                  <a:cubicBezTo>
                    <a:pt x="140" y="2339"/>
                    <a:pt x="117" y="2345"/>
                    <a:pt x="96" y="2359"/>
                  </a:cubicBezTo>
                  <a:cubicBezTo>
                    <a:pt x="43" y="2395"/>
                    <a:pt x="0" y="2483"/>
                    <a:pt x="58" y="2617"/>
                  </a:cubicBezTo>
                  <a:cubicBezTo>
                    <a:pt x="114" y="2756"/>
                    <a:pt x="216" y="2791"/>
                    <a:pt x="345" y="2835"/>
                  </a:cubicBezTo>
                  <a:cubicBezTo>
                    <a:pt x="409" y="2857"/>
                    <a:pt x="481" y="2881"/>
                    <a:pt x="563" y="2924"/>
                  </a:cubicBezTo>
                  <a:cubicBezTo>
                    <a:pt x="718" y="3002"/>
                    <a:pt x="870" y="3089"/>
                    <a:pt x="1013" y="3185"/>
                  </a:cubicBezTo>
                  <a:cubicBezTo>
                    <a:pt x="863" y="3317"/>
                    <a:pt x="428" y="3724"/>
                    <a:pt x="319" y="4078"/>
                  </a:cubicBezTo>
                  <a:cubicBezTo>
                    <a:pt x="233" y="4356"/>
                    <a:pt x="379" y="4648"/>
                    <a:pt x="519" y="4928"/>
                  </a:cubicBezTo>
                  <a:cubicBezTo>
                    <a:pt x="599" y="5086"/>
                    <a:pt x="672" y="5234"/>
                    <a:pt x="700" y="5370"/>
                  </a:cubicBezTo>
                  <a:cubicBezTo>
                    <a:pt x="777" y="5756"/>
                    <a:pt x="1359" y="6699"/>
                    <a:pt x="1384" y="6741"/>
                  </a:cubicBezTo>
                  <a:cubicBezTo>
                    <a:pt x="1393" y="6755"/>
                    <a:pt x="1409" y="6764"/>
                    <a:pt x="1426" y="6764"/>
                  </a:cubicBezTo>
                  <a:lnTo>
                    <a:pt x="1426" y="6763"/>
                  </a:lnTo>
                  <a:cubicBezTo>
                    <a:pt x="1445" y="6763"/>
                    <a:pt x="1461" y="6751"/>
                    <a:pt x="1468" y="6735"/>
                  </a:cubicBezTo>
                  <a:lnTo>
                    <a:pt x="2173" y="5321"/>
                  </a:lnTo>
                  <a:cubicBezTo>
                    <a:pt x="2182" y="5305"/>
                    <a:pt x="2180" y="5285"/>
                    <a:pt x="2168" y="5270"/>
                  </a:cubicBezTo>
                  <a:lnTo>
                    <a:pt x="1395" y="4191"/>
                  </a:lnTo>
                  <a:cubicBezTo>
                    <a:pt x="1694" y="3926"/>
                    <a:pt x="3197" y="2582"/>
                    <a:pt x="3246" y="2327"/>
                  </a:cubicBezTo>
                  <a:cubicBezTo>
                    <a:pt x="3278" y="2169"/>
                    <a:pt x="3165" y="1919"/>
                    <a:pt x="2979" y="1503"/>
                  </a:cubicBezTo>
                  <a:cubicBezTo>
                    <a:pt x="2829" y="1167"/>
                    <a:pt x="2641" y="750"/>
                    <a:pt x="2454" y="213"/>
                  </a:cubicBezTo>
                  <a:cubicBezTo>
                    <a:pt x="2393" y="41"/>
                    <a:pt x="2321" y="0"/>
                    <a:pt x="22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0"/>
            <p:cNvSpPr/>
            <p:nvPr/>
          </p:nvSpPr>
          <p:spPr>
            <a:xfrm>
              <a:off x="5298999" y="3330957"/>
              <a:ext cx="57954" cy="39325"/>
            </a:xfrm>
            <a:custGeom>
              <a:avLst/>
              <a:gdLst/>
              <a:ahLst/>
              <a:cxnLst/>
              <a:rect l="l" t="t" r="r" b="b"/>
              <a:pathLst>
                <a:path w="675" h="458" extrusionOk="0">
                  <a:moveTo>
                    <a:pt x="57" y="0"/>
                  </a:moveTo>
                  <a:cubicBezTo>
                    <a:pt x="40" y="0"/>
                    <a:pt x="25" y="8"/>
                    <a:pt x="15" y="23"/>
                  </a:cubicBezTo>
                  <a:cubicBezTo>
                    <a:pt x="1" y="47"/>
                    <a:pt x="5" y="79"/>
                    <a:pt x="30" y="92"/>
                  </a:cubicBezTo>
                  <a:lnTo>
                    <a:pt x="590" y="450"/>
                  </a:lnTo>
                  <a:cubicBezTo>
                    <a:pt x="599" y="456"/>
                    <a:pt x="608" y="458"/>
                    <a:pt x="617" y="458"/>
                  </a:cubicBezTo>
                  <a:cubicBezTo>
                    <a:pt x="634" y="458"/>
                    <a:pt x="649" y="450"/>
                    <a:pt x="659" y="436"/>
                  </a:cubicBezTo>
                  <a:cubicBezTo>
                    <a:pt x="674" y="412"/>
                    <a:pt x="668" y="381"/>
                    <a:pt x="645" y="366"/>
                  </a:cubicBezTo>
                  <a:lnTo>
                    <a:pt x="85" y="8"/>
                  </a:lnTo>
                  <a:cubicBezTo>
                    <a:pt x="76" y="3"/>
                    <a:pt x="66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0"/>
            <p:cNvSpPr/>
            <p:nvPr/>
          </p:nvSpPr>
          <p:spPr>
            <a:xfrm>
              <a:off x="5422461" y="3223544"/>
              <a:ext cx="25586" cy="52977"/>
            </a:xfrm>
            <a:custGeom>
              <a:avLst/>
              <a:gdLst/>
              <a:ahLst/>
              <a:cxnLst/>
              <a:rect l="l" t="t" r="r" b="b"/>
              <a:pathLst>
                <a:path w="298" h="617" extrusionOk="0">
                  <a:moveTo>
                    <a:pt x="59" y="1"/>
                  </a:moveTo>
                  <a:cubicBezTo>
                    <a:pt x="49" y="1"/>
                    <a:pt x="39" y="4"/>
                    <a:pt x="30" y="11"/>
                  </a:cubicBezTo>
                  <a:cubicBezTo>
                    <a:pt x="5" y="27"/>
                    <a:pt x="1" y="58"/>
                    <a:pt x="17" y="80"/>
                  </a:cubicBezTo>
                  <a:cubicBezTo>
                    <a:pt x="104" y="200"/>
                    <a:pt x="195" y="357"/>
                    <a:pt x="195" y="388"/>
                  </a:cubicBezTo>
                  <a:cubicBezTo>
                    <a:pt x="191" y="441"/>
                    <a:pt x="172" y="493"/>
                    <a:pt x="142" y="537"/>
                  </a:cubicBezTo>
                  <a:cubicBezTo>
                    <a:pt x="128" y="561"/>
                    <a:pt x="134" y="593"/>
                    <a:pt x="157" y="608"/>
                  </a:cubicBezTo>
                  <a:cubicBezTo>
                    <a:pt x="166" y="615"/>
                    <a:pt x="176" y="617"/>
                    <a:pt x="185" y="617"/>
                  </a:cubicBezTo>
                  <a:cubicBezTo>
                    <a:pt x="201" y="617"/>
                    <a:pt x="218" y="609"/>
                    <a:pt x="226" y="595"/>
                  </a:cubicBezTo>
                  <a:cubicBezTo>
                    <a:pt x="266" y="537"/>
                    <a:pt x="290" y="469"/>
                    <a:pt x="297" y="396"/>
                  </a:cubicBezTo>
                  <a:cubicBezTo>
                    <a:pt x="297" y="309"/>
                    <a:pt x="145" y="88"/>
                    <a:pt x="100" y="23"/>
                  </a:cubicBezTo>
                  <a:cubicBezTo>
                    <a:pt x="90" y="9"/>
                    <a:pt x="75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0"/>
            <p:cNvSpPr/>
            <p:nvPr/>
          </p:nvSpPr>
          <p:spPr>
            <a:xfrm>
              <a:off x="5394643" y="3285107"/>
              <a:ext cx="13480" cy="35633"/>
            </a:xfrm>
            <a:custGeom>
              <a:avLst/>
              <a:gdLst/>
              <a:ahLst/>
              <a:cxnLst/>
              <a:rect l="l" t="t" r="r" b="b"/>
              <a:pathLst>
                <a:path w="157" h="415" extrusionOk="0">
                  <a:moveTo>
                    <a:pt x="62" y="1"/>
                  </a:moveTo>
                  <a:cubicBezTo>
                    <a:pt x="55" y="1"/>
                    <a:pt x="49" y="2"/>
                    <a:pt x="42" y="4"/>
                  </a:cubicBezTo>
                  <a:cubicBezTo>
                    <a:pt x="18" y="16"/>
                    <a:pt x="5" y="46"/>
                    <a:pt x="17" y="71"/>
                  </a:cubicBezTo>
                  <a:cubicBezTo>
                    <a:pt x="54" y="158"/>
                    <a:pt x="54" y="256"/>
                    <a:pt x="13" y="342"/>
                  </a:cubicBezTo>
                  <a:cubicBezTo>
                    <a:pt x="1" y="365"/>
                    <a:pt x="11" y="396"/>
                    <a:pt x="38" y="408"/>
                  </a:cubicBezTo>
                  <a:cubicBezTo>
                    <a:pt x="42" y="411"/>
                    <a:pt x="51" y="414"/>
                    <a:pt x="58" y="414"/>
                  </a:cubicBezTo>
                  <a:cubicBezTo>
                    <a:pt x="76" y="414"/>
                    <a:pt x="95" y="402"/>
                    <a:pt x="104" y="382"/>
                  </a:cubicBezTo>
                  <a:cubicBezTo>
                    <a:pt x="155" y="271"/>
                    <a:pt x="157" y="143"/>
                    <a:pt x="108" y="31"/>
                  </a:cubicBezTo>
                  <a:cubicBezTo>
                    <a:pt x="101" y="12"/>
                    <a:pt x="82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0"/>
            <p:cNvSpPr/>
            <p:nvPr/>
          </p:nvSpPr>
          <p:spPr>
            <a:xfrm>
              <a:off x="5216919" y="3487911"/>
              <a:ext cx="395460" cy="300948"/>
            </a:xfrm>
            <a:custGeom>
              <a:avLst/>
              <a:gdLst/>
              <a:ahLst/>
              <a:cxnLst/>
              <a:rect l="l" t="t" r="r" b="b"/>
              <a:pathLst>
                <a:path w="4606" h="3505" extrusionOk="0">
                  <a:moveTo>
                    <a:pt x="1857" y="0"/>
                  </a:moveTo>
                  <a:lnTo>
                    <a:pt x="0" y="1095"/>
                  </a:lnTo>
                  <a:cubicBezTo>
                    <a:pt x="0" y="1095"/>
                    <a:pt x="1298" y="2747"/>
                    <a:pt x="1960" y="3181"/>
                  </a:cubicBezTo>
                  <a:cubicBezTo>
                    <a:pt x="2281" y="3391"/>
                    <a:pt x="2663" y="3505"/>
                    <a:pt x="3033" y="3505"/>
                  </a:cubicBezTo>
                  <a:cubicBezTo>
                    <a:pt x="3422" y="3505"/>
                    <a:pt x="3797" y="3378"/>
                    <a:pt x="4071" y="3104"/>
                  </a:cubicBezTo>
                  <a:cubicBezTo>
                    <a:pt x="4606" y="2571"/>
                    <a:pt x="4502" y="1053"/>
                    <a:pt x="3715" y="739"/>
                  </a:cubicBezTo>
                  <a:cubicBezTo>
                    <a:pt x="3206" y="531"/>
                    <a:pt x="1857" y="0"/>
                    <a:pt x="18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0"/>
            <p:cNvSpPr/>
            <p:nvPr/>
          </p:nvSpPr>
          <p:spPr>
            <a:xfrm>
              <a:off x="5212369" y="3483704"/>
              <a:ext cx="393313" cy="309363"/>
            </a:xfrm>
            <a:custGeom>
              <a:avLst/>
              <a:gdLst/>
              <a:ahLst/>
              <a:cxnLst/>
              <a:rect l="l" t="t" r="r" b="b"/>
              <a:pathLst>
                <a:path w="4581" h="3603" extrusionOk="0">
                  <a:moveTo>
                    <a:pt x="1913" y="105"/>
                  </a:moveTo>
                  <a:cubicBezTo>
                    <a:pt x="2094" y="176"/>
                    <a:pt x="3282" y="645"/>
                    <a:pt x="3748" y="833"/>
                  </a:cubicBezTo>
                  <a:cubicBezTo>
                    <a:pt x="4048" y="954"/>
                    <a:pt x="4271" y="1278"/>
                    <a:pt x="4364" y="1724"/>
                  </a:cubicBezTo>
                  <a:cubicBezTo>
                    <a:pt x="4476" y="2269"/>
                    <a:pt x="4361" y="2842"/>
                    <a:pt x="4087" y="3116"/>
                  </a:cubicBezTo>
                  <a:cubicBezTo>
                    <a:pt x="3830" y="3372"/>
                    <a:pt x="3464" y="3502"/>
                    <a:pt x="3076" y="3502"/>
                  </a:cubicBezTo>
                  <a:cubicBezTo>
                    <a:pt x="2728" y="3502"/>
                    <a:pt x="2361" y="3398"/>
                    <a:pt x="2038" y="3187"/>
                  </a:cubicBezTo>
                  <a:cubicBezTo>
                    <a:pt x="1450" y="2802"/>
                    <a:pt x="341" y="1424"/>
                    <a:pt x="127" y="1156"/>
                  </a:cubicBezTo>
                  <a:lnTo>
                    <a:pt x="1913" y="105"/>
                  </a:lnTo>
                  <a:close/>
                  <a:moveTo>
                    <a:pt x="1909" y="0"/>
                  </a:moveTo>
                  <a:cubicBezTo>
                    <a:pt x="1900" y="0"/>
                    <a:pt x="1891" y="2"/>
                    <a:pt x="1884" y="7"/>
                  </a:cubicBezTo>
                  <a:lnTo>
                    <a:pt x="27" y="1102"/>
                  </a:lnTo>
                  <a:cubicBezTo>
                    <a:pt x="15" y="1109"/>
                    <a:pt x="4" y="1119"/>
                    <a:pt x="3" y="1134"/>
                  </a:cubicBezTo>
                  <a:cubicBezTo>
                    <a:pt x="0" y="1149"/>
                    <a:pt x="3" y="1164"/>
                    <a:pt x="12" y="1175"/>
                  </a:cubicBezTo>
                  <a:cubicBezTo>
                    <a:pt x="65" y="1242"/>
                    <a:pt x="1322" y="2839"/>
                    <a:pt x="1984" y="3271"/>
                  </a:cubicBezTo>
                  <a:cubicBezTo>
                    <a:pt x="2323" y="3495"/>
                    <a:pt x="2707" y="3603"/>
                    <a:pt x="3076" y="3603"/>
                  </a:cubicBezTo>
                  <a:cubicBezTo>
                    <a:pt x="3490" y="3603"/>
                    <a:pt x="3883" y="3463"/>
                    <a:pt x="4159" y="3190"/>
                  </a:cubicBezTo>
                  <a:cubicBezTo>
                    <a:pt x="4457" y="2894"/>
                    <a:pt x="4580" y="2284"/>
                    <a:pt x="4463" y="1706"/>
                  </a:cubicBezTo>
                  <a:cubicBezTo>
                    <a:pt x="4364" y="1224"/>
                    <a:pt x="4118" y="875"/>
                    <a:pt x="3786" y="742"/>
                  </a:cubicBezTo>
                  <a:cubicBezTo>
                    <a:pt x="3284" y="536"/>
                    <a:pt x="1941" y="8"/>
                    <a:pt x="1928" y="4"/>
                  </a:cubicBezTo>
                  <a:cubicBezTo>
                    <a:pt x="1922" y="1"/>
                    <a:pt x="1915" y="0"/>
                    <a:pt x="19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40"/>
            <p:cNvSpPr/>
            <p:nvPr/>
          </p:nvSpPr>
          <p:spPr>
            <a:xfrm>
              <a:off x="5820838" y="2999827"/>
              <a:ext cx="1182859" cy="89039"/>
            </a:xfrm>
            <a:custGeom>
              <a:avLst/>
              <a:gdLst/>
              <a:ahLst/>
              <a:cxnLst/>
              <a:rect l="l" t="t" r="r" b="b"/>
              <a:pathLst>
                <a:path w="13777" h="1037" extrusionOk="0">
                  <a:moveTo>
                    <a:pt x="519" y="0"/>
                  </a:moveTo>
                  <a:cubicBezTo>
                    <a:pt x="233" y="0"/>
                    <a:pt x="0" y="233"/>
                    <a:pt x="0" y="519"/>
                  </a:cubicBezTo>
                  <a:cubicBezTo>
                    <a:pt x="0" y="803"/>
                    <a:pt x="233" y="1036"/>
                    <a:pt x="519" y="1036"/>
                  </a:cubicBezTo>
                  <a:lnTo>
                    <a:pt x="13260" y="1036"/>
                  </a:lnTo>
                  <a:cubicBezTo>
                    <a:pt x="13545" y="1036"/>
                    <a:pt x="13777" y="806"/>
                    <a:pt x="13777" y="519"/>
                  </a:cubicBezTo>
                  <a:cubicBezTo>
                    <a:pt x="13777" y="233"/>
                    <a:pt x="13545" y="0"/>
                    <a:pt x="132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2" name="Google Shape;472;p40"/>
          <p:cNvCxnSpPr/>
          <p:nvPr/>
        </p:nvCxnSpPr>
        <p:spPr>
          <a:xfrm>
            <a:off x="329220" y="1089795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0" name="image48.png"/>
          <p:cNvPicPr preferRelativeResize="0"/>
          <p:nvPr/>
        </p:nvPicPr>
        <p:blipFill>
          <a:blip r:embed="rId3"/>
          <a:srcRect l="4456" t="2877" r="4456" b="6263"/>
          <a:stretch>
            <a:fillRect/>
          </a:stretch>
        </p:blipFill>
        <p:spPr>
          <a:xfrm>
            <a:off x="6821170" y="784225"/>
            <a:ext cx="1884680" cy="3215640"/>
          </a:xfrm>
          <a:prstGeom prst="rect">
            <a:avLst/>
          </a:prstGeom>
        </p:spPr>
      </p:pic>
      <p:grpSp>
        <p:nvGrpSpPr>
          <p:cNvPr id="10" name="Google Shape;377;p40"/>
          <p:cNvGrpSpPr/>
          <p:nvPr/>
        </p:nvGrpSpPr>
        <p:grpSpPr>
          <a:xfrm>
            <a:off x="3097530" y="1181735"/>
            <a:ext cx="3534410" cy="3907790"/>
            <a:chOff x="4658418" y="1288832"/>
            <a:chExt cx="2523176" cy="2892107"/>
          </a:xfrm>
        </p:grpSpPr>
        <p:sp>
          <p:nvSpPr>
            <p:cNvPr id="11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294" y="1280273"/>
            <a:ext cx="1953983" cy="3376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255270" y="850265"/>
            <a:ext cx="2845435" cy="40728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148456" y="0"/>
            <a:ext cx="3757110" cy="277483"/>
          </a:xfrm>
        </p:spPr>
        <p:txBody>
          <a:bodyPr/>
          <a:lstStyle/>
          <a:p>
            <a:pPr lvl="0"/>
            <a:r>
              <a:rPr lang="en-US" altLang="en-GB" dirty="0" smtClean="0"/>
              <a:t>Forget password</a:t>
            </a:r>
            <a:br>
              <a:rPr lang="en-US" altLang="en-GB" dirty="0" smtClean="0"/>
            </a:br>
            <a:endParaRPr lang="en-US" altLang="en-GB" dirty="0"/>
          </a:p>
        </p:txBody>
      </p:sp>
      <p:grpSp>
        <p:nvGrpSpPr>
          <p:cNvPr id="4" name="Google Shape;377;p40"/>
          <p:cNvGrpSpPr/>
          <p:nvPr/>
        </p:nvGrpSpPr>
        <p:grpSpPr>
          <a:xfrm>
            <a:off x="2647950" y="833755"/>
            <a:ext cx="2898140" cy="4072890"/>
            <a:chOff x="5208763" y="1277194"/>
            <a:chExt cx="1972885" cy="2903745"/>
          </a:xfrm>
        </p:grpSpPr>
        <p:sp>
          <p:nvSpPr>
            <p:cNvPr id="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77;p40"/>
          <p:cNvGrpSpPr/>
          <p:nvPr/>
        </p:nvGrpSpPr>
        <p:grpSpPr>
          <a:xfrm>
            <a:off x="5672455" y="821690"/>
            <a:ext cx="2851150" cy="4072890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Right Arrow 48"/>
          <p:cNvSpPr/>
          <p:nvPr/>
        </p:nvSpPr>
        <p:spPr>
          <a:xfrm>
            <a:off x="2649855" y="2571750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>
            <a:off x="5661660" y="2705735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Msys\Downloads\f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5" y="939626"/>
            <a:ext cx="2002959" cy="351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928" y="939625"/>
            <a:ext cx="2089938" cy="3534668"/>
          </a:xfrm>
          <a:prstGeom prst="rect">
            <a:avLst/>
          </a:prstGeom>
        </p:spPr>
      </p:pic>
      <p:pic>
        <p:nvPicPr>
          <p:cNvPr id="20" name="صورة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93" y="939625"/>
            <a:ext cx="2049129" cy="3513124"/>
          </a:xfrm>
          <a:prstGeom prst="rect">
            <a:avLst/>
          </a:prstGeom>
        </p:spPr>
      </p:pic>
      <p:cxnSp>
        <p:nvCxnSpPr>
          <p:cNvPr id="42" name="Google Shape;472;p40"/>
          <p:cNvCxnSpPr/>
          <p:nvPr/>
        </p:nvCxnSpPr>
        <p:spPr>
          <a:xfrm>
            <a:off x="55066" y="678829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758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255270" y="850265"/>
            <a:ext cx="2845435" cy="40728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91577" y="-17905"/>
            <a:ext cx="5192961" cy="277483"/>
          </a:xfrm>
        </p:spPr>
        <p:txBody>
          <a:bodyPr/>
          <a:lstStyle/>
          <a:p>
            <a:pPr lvl="0"/>
            <a:r>
              <a:rPr lang="en-US" altLang="en-GB" dirty="0" smtClean="0"/>
              <a:t>Change password</a:t>
            </a:r>
            <a:br>
              <a:rPr lang="en-US" altLang="en-GB" dirty="0" smtClean="0"/>
            </a:br>
            <a:endParaRPr lang="en-US" altLang="en-GB" dirty="0"/>
          </a:p>
        </p:txBody>
      </p:sp>
      <p:grpSp>
        <p:nvGrpSpPr>
          <p:cNvPr id="4" name="Google Shape;377;p40"/>
          <p:cNvGrpSpPr/>
          <p:nvPr/>
        </p:nvGrpSpPr>
        <p:grpSpPr>
          <a:xfrm>
            <a:off x="2647950" y="833755"/>
            <a:ext cx="2898140" cy="4072890"/>
            <a:chOff x="5208763" y="1277194"/>
            <a:chExt cx="1972885" cy="2903745"/>
          </a:xfrm>
        </p:grpSpPr>
        <p:sp>
          <p:nvSpPr>
            <p:cNvPr id="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Right Arrow 48"/>
          <p:cNvSpPr/>
          <p:nvPr/>
        </p:nvSpPr>
        <p:spPr>
          <a:xfrm>
            <a:off x="2649855" y="2571750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69" y="959104"/>
            <a:ext cx="1882943" cy="349867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603" y="959105"/>
            <a:ext cx="1944558" cy="3498678"/>
          </a:xfrm>
          <a:prstGeom prst="rect">
            <a:avLst/>
          </a:prstGeom>
        </p:spPr>
      </p:pic>
      <p:cxnSp>
        <p:nvCxnSpPr>
          <p:cNvPr id="28" name="Google Shape;472;p40"/>
          <p:cNvCxnSpPr/>
          <p:nvPr/>
        </p:nvCxnSpPr>
        <p:spPr>
          <a:xfrm>
            <a:off x="168179" y="678829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71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3"/>
          <p:cNvSpPr/>
          <p:nvPr/>
        </p:nvSpPr>
        <p:spPr>
          <a:xfrm>
            <a:off x="5129530" y="1191895"/>
            <a:ext cx="3330575" cy="289179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26AAE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720000" y="365750"/>
            <a:ext cx="39594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>
                <a:solidFill>
                  <a:srgbClr val="26AAEE"/>
                </a:solidFill>
              </a:rPr>
              <a:t>Home </a:t>
            </a:r>
            <a:r>
              <a:rPr lang="en-GB"/>
              <a:t>p</a:t>
            </a:r>
            <a:r>
              <a:rPr lang="en-US" altLang="en-GB"/>
              <a:t>age</a:t>
            </a:r>
          </a:p>
        </p:txBody>
      </p:sp>
      <p:sp>
        <p:nvSpPr>
          <p:cNvPr id="562" name="Google Shape;562;p43"/>
          <p:cNvSpPr txBox="1">
            <a:spLocks noGrp="1"/>
          </p:cNvSpPr>
          <p:nvPr>
            <p:ph type="body" idx="1"/>
          </p:nvPr>
        </p:nvSpPr>
        <p:spPr>
          <a:xfrm>
            <a:off x="710475" y="1347530"/>
            <a:ext cx="3959400" cy="21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r>
              <a:rPr lang="en-US" altLang="en-GB" sz="1800">
                <a:solidFill>
                  <a:srgbClr val="191919"/>
                </a:solidFill>
              </a:rPr>
              <a:t>The home page contains bottom tab bar to navigate between pages like search page , cart and profile 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r>
              <a:rPr lang="en-US" altLang="en-GB" sz="1800">
                <a:solidFill>
                  <a:srgbClr val="191919"/>
                </a:solidFill>
              </a:rPr>
              <a:t>This page basically divided to three sections:</a:t>
            </a:r>
            <a:r>
              <a:rPr lang="en-GB" sz="1800">
                <a:solidFill>
                  <a:srgbClr val="191919"/>
                </a:solidFill>
              </a:rPr>
              <a:t/>
            </a:r>
            <a:br>
              <a:rPr lang="en-GB" sz="1800">
                <a:solidFill>
                  <a:srgbClr val="191919"/>
                </a:solidFill>
              </a:rPr>
            </a:br>
            <a:endParaRPr sz="1800">
              <a:solidFill>
                <a:srgbClr val="191919"/>
              </a:solidFill>
            </a:endParaRP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GB" sz="1800">
                <a:solidFill>
                  <a:srgbClr val="191919"/>
                </a:solidFill>
              </a:rPr>
              <a:t>T</a:t>
            </a:r>
            <a:r>
              <a:rPr lang="en-US" altLang="en-GB" sz="1800">
                <a:solidFill>
                  <a:srgbClr val="191919"/>
                </a:solidFill>
              </a:rPr>
              <a:t>rainers list</a:t>
            </a:r>
            <a:endParaRPr sz="1800">
              <a:solidFill>
                <a:srgbClr val="191919"/>
              </a:solidFill>
            </a:endParaRP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US" sz="1800">
                <a:solidFill>
                  <a:srgbClr val="191919"/>
                </a:solidFill>
              </a:rPr>
              <a:t>Highly rated trainers </a:t>
            </a:r>
            <a:endParaRPr sz="1800">
              <a:solidFill>
                <a:srgbClr val="191919"/>
              </a:solidFill>
            </a:endParaRPr>
          </a:p>
          <a:p>
            <a:pPr marL="241300" lvl="0" indent="-215900" algn="l" rtl="0">
              <a:spcBef>
                <a:spcPts val="0"/>
              </a:spcBef>
              <a:spcAft>
                <a:spcPts val="0"/>
              </a:spcAft>
              <a:buSzPts val="1400"/>
              <a:buFont typeface="Abel" panose="02000506030000020004"/>
              <a:buChar char="●"/>
            </a:pPr>
            <a:r>
              <a:rPr lang="en-US" sz="1800">
                <a:solidFill>
                  <a:srgbClr val="191919"/>
                </a:solidFill>
              </a:rPr>
              <a:t>Top products </a:t>
            </a:r>
            <a:endParaRPr sz="1800">
              <a:solidFill>
                <a:srgbClr val="19191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endParaRPr>
              <a:solidFill>
                <a:srgbClr val="19191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73D40"/>
              </a:buClr>
              <a:buSzPts val="600"/>
              <a:buFont typeface="Arial" panose="020B0604020202020204"/>
              <a:buNone/>
            </a:pPr>
            <a:endParaRPr lang="en-GB">
              <a:solidFill>
                <a:srgbClr val="191919"/>
              </a:solidFill>
            </a:endParaRPr>
          </a:p>
        </p:txBody>
      </p:sp>
      <p:grpSp>
        <p:nvGrpSpPr>
          <p:cNvPr id="10" name="Google Shape;377;p40"/>
          <p:cNvGrpSpPr/>
          <p:nvPr/>
        </p:nvGrpSpPr>
        <p:grpSpPr>
          <a:xfrm>
            <a:off x="4117975" y="282575"/>
            <a:ext cx="3783965" cy="4418330"/>
            <a:chOff x="4658418" y="1288832"/>
            <a:chExt cx="2523176" cy="2892107"/>
          </a:xfrm>
        </p:grpSpPr>
        <p:sp>
          <p:nvSpPr>
            <p:cNvPr id="11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1270" y="128883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0" name="image28.png"/>
          <p:cNvPicPr preferRelativeResize="0"/>
          <p:nvPr/>
        </p:nvPicPr>
        <p:blipFill>
          <a:blip r:embed="rId3"/>
          <a:srcRect l="2143" t="3765" r="3662" b="5544"/>
          <a:stretch>
            <a:fillRect/>
          </a:stretch>
        </p:blipFill>
        <p:spPr>
          <a:xfrm>
            <a:off x="5726430" y="555625"/>
            <a:ext cx="2065020" cy="3614420"/>
          </a:xfrm>
          <a:prstGeom prst="rect">
            <a:avLst/>
          </a:prstGeom>
        </p:spPr>
      </p:pic>
      <p:cxnSp>
        <p:nvCxnSpPr>
          <p:cNvPr id="472" name="Google Shape;472;p40"/>
          <p:cNvCxnSpPr/>
          <p:nvPr/>
        </p:nvCxnSpPr>
        <p:spPr>
          <a:xfrm>
            <a:off x="683550" y="1225050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49CDFE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377;p40"/>
          <p:cNvGrpSpPr/>
          <p:nvPr/>
        </p:nvGrpSpPr>
        <p:grpSpPr>
          <a:xfrm>
            <a:off x="-255270" y="850265"/>
            <a:ext cx="2845435" cy="4072890"/>
            <a:chOff x="5208763" y="1277194"/>
            <a:chExt cx="1972885" cy="2903745"/>
          </a:xfrm>
        </p:grpSpPr>
        <p:sp>
          <p:nvSpPr>
            <p:cNvPr id="58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1" name="Google Shape;561;p43"/>
          <p:cNvSpPr txBox="1">
            <a:spLocks noGrp="1"/>
          </p:cNvSpPr>
          <p:nvPr>
            <p:ph type="title"/>
          </p:nvPr>
        </p:nvSpPr>
        <p:spPr>
          <a:xfrm>
            <a:off x="671830" y="123190"/>
            <a:ext cx="6727190" cy="640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 sz="2800">
                <a:solidFill>
                  <a:srgbClr val="26AAEE"/>
                </a:solidFill>
              </a:rPr>
              <a:t>Subscriptions </a:t>
            </a:r>
            <a:r>
              <a:rPr lang="en-GB" sz="2800"/>
              <a:t>p</a:t>
            </a:r>
            <a:r>
              <a:rPr lang="en-US" altLang="en-GB" sz="2800"/>
              <a:t>age </a:t>
            </a:r>
            <a:r>
              <a:rPr lang="en-US" altLang="en-GB" sz="2800">
                <a:solidFill>
                  <a:srgbClr val="49CDFE"/>
                </a:solidFill>
              </a:rPr>
              <a:t>&amp;</a:t>
            </a:r>
            <a:r>
              <a:rPr lang="en-US" altLang="en-GB" sz="2800"/>
              <a:t> </a:t>
            </a:r>
            <a:r>
              <a:rPr lang="en-US" altLang="en-GB" sz="2800">
                <a:solidFill>
                  <a:srgbClr val="26AAEE"/>
                </a:solidFill>
              </a:rPr>
              <a:t>Payment </a:t>
            </a:r>
            <a:r>
              <a:rPr lang="en-US" altLang="en-GB" sz="2800"/>
              <a:t>process</a:t>
            </a:r>
          </a:p>
        </p:txBody>
      </p:sp>
      <p:grpSp>
        <p:nvGrpSpPr>
          <p:cNvPr id="4" name="Google Shape;377;p40"/>
          <p:cNvGrpSpPr/>
          <p:nvPr/>
        </p:nvGrpSpPr>
        <p:grpSpPr>
          <a:xfrm>
            <a:off x="2647950" y="833755"/>
            <a:ext cx="2898140" cy="4072890"/>
            <a:chOff x="5208763" y="1277194"/>
            <a:chExt cx="1972885" cy="2903745"/>
          </a:xfrm>
        </p:grpSpPr>
        <p:sp>
          <p:nvSpPr>
            <p:cNvPr id="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77;p40"/>
          <p:cNvGrpSpPr/>
          <p:nvPr/>
        </p:nvGrpSpPr>
        <p:grpSpPr>
          <a:xfrm>
            <a:off x="5672455" y="821690"/>
            <a:ext cx="2851150" cy="4072890"/>
            <a:chOff x="5208763" y="1277194"/>
            <a:chExt cx="1972885" cy="2903745"/>
          </a:xfrm>
        </p:grpSpPr>
        <p:sp>
          <p:nvSpPr>
            <p:cNvPr id="32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57;p40"/>
            <p:cNvSpPr/>
            <p:nvPr/>
          </p:nvSpPr>
          <p:spPr>
            <a:xfrm>
              <a:off x="5659738" y="1277194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2" name="image74.png"/>
          <p:cNvPicPr preferRelativeResize="0"/>
          <p:nvPr/>
        </p:nvPicPr>
        <p:blipFill>
          <a:blip r:embed="rId2"/>
          <a:srcRect l="3242" t="2767" r="3333" b="6543"/>
          <a:stretch>
            <a:fillRect/>
          </a:stretch>
        </p:blipFill>
        <p:spPr>
          <a:xfrm>
            <a:off x="460375" y="994410"/>
            <a:ext cx="2048510" cy="3487420"/>
          </a:xfrm>
          <a:prstGeom prst="rect">
            <a:avLst/>
          </a:prstGeom>
        </p:spPr>
      </p:pic>
      <p:pic>
        <p:nvPicPr>
          <p:cNvPr id="44" name="image30.png"/>
          <p:cNvPicPr preferRelativeResize="0"/>
          <p:nvPr/>
        </p:nvPicPr>
        <p:blipFill>
          <a:blip r:embed="rId3"/>
          <a:srcRect l="3086" t="7301" r="2842" b="7281"/>
          <a:stretch>
            <a:fillRect/>
          </a:stretch>
        </p:blipFill>
        <p:spPr>
          <a:xfrm>
            <a:off x="3395980" y="987425"/>
            <a:ext cx="2051685" cy="3469640"/>
          </a:xfrm>
          <a:prstGeom prst="rect">
            <a:avLst/>
          </a:prstGeom>
        </p:spPr>
      </p:pic>
      <p:pic>
        <p:nvPicPr>
          <p:cNvPr id="46" name="image47.png"/>
          <p:cNvPicPr preferRelativeResize="0"/>
          <p:nvPr/>
        </p:nvPicPr>
        <p:blipFill>
          <a:blip r:embed="rId4"/>
          <a:srcRect l="2973" t="7174" r="3175" b="8781"/>
          <a:stretch>
            <a:fillRect/>
          </a:stretch>
        </p:blipFill>
        <p:spPr>
          <a:xfrm>
            <a:off x="6402070" y="995045"/>
            <a:ext cx="2024380" cy="3401695"/>
          </a:xfrm>
          <a:prstGeom prst="rect">
            <a:avLst/>
          </a:prstGeom>
        </p:spPr>
      </p:pic>
      <p:sp>
        <p:nvSpPr>
          <p:cNvPr id="49" name="Right Arrow 48"/>
          <p:cNvSpPr/>
          <p:nvPr/>
        </p:nvSpPr>
        <p:spPr>
          <a:xfrm>
            <a:off x="2649855" y="2571750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ight Arrow 49"/>
          <p:cNvSpPr/>
          <p:nvPr/>
        </p:nvSpPr>
        <p:spPr>
          <a:xfrm>
            <a:off x="5661660" y="2705735"/>
            <a:ext cx="575945" cy="288290"/>
          </a:xfrm>
          <a:prstGeom prst="rightArrow">
            <a:avLst/>
          </a:prstGeom>
          <a:solidFill>
            <a:srgbClr val="49CDFE"/>
          </a:solidFill>
          <a:ln>
            <a:solidFill>
              <a:srgbClr val="26A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 descr="subscriptio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070" y="104140"/>
            <a:ext cx="681355" cy="681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0"/>
          <p:cNvSpPr/>
          <p:nvPr/>
        </p:nvSpPr>
        <p:spPr>
          <a:xfrm>
            <a:off x="4860270" y="804705"/>
            <a:ext cx="4077900" cy="354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9CDFE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title"/>
          </p:nvPr>
        </p:nvSpPr>
        <p:spPr>
          <a:xfrm>
            <a:off x="720090" y="1887855"/>
            <a:ext cx="4686935" cy="82296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Rating system</a:t>
            </a:r>
          </a:p>
        </p:txBody>
      </p:sp>
      <p:sp>
        <p:nvSpPr>
          <p:cNvPr id="376" name="Google Shape;376;p40"/>
          <p:cNvSpPr txBox="1">
            <a:spLocks noGrp="1"/>
          </p:cNvSpPr>
          <p:nvPr>
            <p:ph type="subTitle" idx="1"/>
          </p:nvPr>
        </p:nvSpPr>
        <p:spPr>
          <a:xfrm>
            <a:off x="720000" y="2863368"/>
            <a:ext cx="3840600" cy="10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GB"/>
              <a:t>the users have the option to rate trainers also the products available at the store </a:t>
            </a:r>
          </a:p>
        </p:txBody>
      </p:sp>
      <p:grpSp>
        <p:nvGrpSpPr>
          <p:cNvPr id="377" name="Google Shape;377;p40"/>
          <p:cNvGrpSpPr/>
          <p:nvPr/>
        </p:nvGrpSpPr>
        <p:grpSpPr>
          <a:xfrm>
            <a:off x="4783172" y="937559"/>
            <a:ext cx="3904158" cy="3907061"/>
            <a:chOff x="4291980" y="1289176"/>
            <a:chExt cx="2889614" cy="2891763"/>
          </a:xfrm>
        </p:grpSpPr>
        <p:sp>
          <p:nvSpPr>
            <p:cNvPr id="378" name="Google Shape;378;p40"/>
            <p:cNvSpPr/>
            <p:nvPr/>
          </p:nvSpPr>
          <p:spPr>
            <a:xfrm>
              <a:off x="4658418" y="1728184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0"/>
            <p:cNvSpPr/>
            <p:nvPr/>
          </p:nvSpPr>
          <p:spPr>
            <a:xfrm>
              <a:off x="4658418" y="1863931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0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0"/>
            <p:cNvSpPr/>
            <p:nvPr/>
          </p:nvSpPr>
          <p:spPr>
            <a:xfrm>
              <a:off x="4658418" y="1999935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2"/>
                  </a:lnTo>
                  <a:lnTo>
                    <a:pt x="8511" y="1132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0"/>
            <p:cNvSpPr/>
            <p:nvPr/>
          </p:nvSpPr>
          <p:spPr>
            <a:xfrm>
              <a:off x="4658418" y="2135854"/>
              <a:ext cx="738117" cy="97368"/>
            </a:xfrm>
            <a:custGeom>
              <a:avLst/>
              <a:gdLst/>
              <a:ahLst/>
              <a:cxnLst/>
              <a:rect l="l" t="t" r="r" b="b"/>
              <a:pathLst>
                <a:path w="8597" h="1134" extrusionOk="0">
                  <a:moveTo>
                    <a:pt x="87" y="0"/>
                  </a:moveTo>
                  <a:lnTo>
                    <a:pt x="0" y="1134"/>
                  </a:lnTo>
                  <a:lnTo>
                    <a:pt x="8511" y="1134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0"/>
            <p:cNvSpPr/>
            <p:nvPr/>
          </p:nvSpPr>
          <p:spPr>
            <a:xfrm>
              <a:off x="4658418" y="2271858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0"/>
            <p:cNvSpPr/>
            <p:nvPr/>
          </p:nvSpPr>
          <p:spPr>
            <a:xfrm>
              <a:off x="4658418" y="2407862"/>
              <a:ext cx="738117" cy="97282"/>
            </a:xfrm>
            <a:custGeom>
              <a:avLst/>
              <a:gdLst/>
              <a:ahLst/>
              <a:cxnLst/>
              <a:rect l="l" t="t" r="r" b="b"/>
              <a:pathLst>
                <a:path w="8597" h="1133" extrusionOk="0">
                  <a:moveTo>
                    <a:pt x="87" y="1"/>
                  </a:moveTo>
                  <a:lnTo>
                    <a:pt x="0" y="1133"/>
                  </a:lnTo>
                  <a:lnTo>
                    <a:pt x="8511" y="1133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0"/>
            <p:cNvSpPr/>
            <p:nvPr/>
          </p:nvSpPr>
          <p:spPr>
            <a:xfrm>
              <a:off x="4658418" y="2543781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0"/>
            <p:cNvSpPr/>
            <p:nvPr/>
          </p:nvSpPr>
          <p:spPr>
            <a:xfrm>
              <a:off x="4658418" y="2679871"/>
              <a:ext cx="738117" cy="97110"/>
            </a:xfrm>
            <a:custGeom>
              <a:avLst/>
              <a:gdLst/>
              <a:ahLst/>
              <a:cxnLst/>
              <a:rect l="l" t="t" r="r" b="b"/>
              <a:pathLst>
                <a:path w="8597" h="1131" extrusionOk="0">
                  <a:moveTo>
                    <a:pt x="87" y="0"/>
                  </a:moveTo>
                  <a:lnTo>
                    <a:pt x="0" y="1130"/>
                  </a:lnTo>
                  <a:lnTo>
                    <a:pt x="8511" y="1130"/>
                  </a:lnTo>
                  <a:lnTo>
                    <a:pt x="85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0"/>
            <p:cNvSpPr/>
            <p:nvPr/>
          </p:nvSpPr>
          <p:spPr>
            <a:xfrm>
              <a:off x="4658418" y="2815703"/>
              <a:ext cx="738117" cy="97196"/>
            </a:xfrm>
            <a:custGeom>
              <a:avLst/>
              <a:gdLst/>
              <a:ahLst/>
              <a:cxnLst/>
              <a:rect l="l" t="t" r="r" b="b"/>
              <a:pathLst>
                <a:path w="8597" h="1132" extrusionOk="0">
                  <a:moveTo>
                    <a:pt x="87" y="1"/>
                  </a:moveTo>
                  <a:lnTo>
                    <a:pt x="0" y="1131"/>
                  </a:lnTo>
                  <a:lnTo>
                    <a:pt x="8511" y="1131"/>
                  </a:lnTo>
                  <a:lnTo>
                    <a:pt x="85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0"/>
            <p:cNvSpPr/>
            <p:nvPr/>
          </p:nvSpPr>
          <p:spPr>
            <a:xfrm>
              <a:off x="5430961" y="1728184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0"/>
            <p:cNvSpPr/>
            <p:nvPr/>
          </p:nvSpPr>
          <p:spPr>
            <a:xfrm>
              <a:off x="5430961" y="1863931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0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0"/>
            <p:cNvSpPr/>
            <p:nvPr/>
          </p:nvSpPr>
          <p:spPr>
            <a:xfrm>
              <a:off x="5430961" y="1999935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2"/>
                  </a:lnTo>
                  <a:lnTo>
                    <a:pt x="8510" y="1132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0"/>
            <p:cNvSpPr/>
            <p:nvPr/>
          </p:nvSpPr>
          <p:spPr>
            <a:xfrm>
              <a:off x="5430961" y="2135854"/>
              <a:ext cx="738203" cy="97368"/>
            </a:xfrm>
            <a:custGeom>
              <a:avLst/>
              <a:gdLst/>
              <a:ahLst/>
              <a:cxnLst/>
              <a:rect l="l" t="t" r="r" b="b"/>
              <a:pathLst>
                <a:path w="8598" h="1134" extrusionOk="0">
                  <a:moveTo>
                    <a:pt x="88" y="0"/>
                  </a:moveTo>
                  <a:lnTo>
                    <a:pt x="1" y="1134"/>
                  </a:lnTo>
                  <a:lnTo>
                    <a:pt x="8510" y="1134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0"/>
            <p:cNvSpPr/>
            <p:nvPr/>
          </p:nvSpPr>
          <p:spPr>
            <a:xfrm>
              <a:off x="5430961" y="2271858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0"/>
            <p:cNvSpPr/>
            <p:nvPr/>
          </p:nvSpPr>
          <p:spPr>
            <a:xfrm>
              <a:off x="5430961" y="2407862"/>
              <a:ext cx="738203" cy="97282"/>
            </a:xfrm>
            <a:custGeom>
              <a:avLst/>
              <a:gdLst/>
              <a:ahLst/>
              <a:cxnLst/>
              <a:rect l="l" t="t" r="r" b="b"/>
              <a:pathLst>
                <a:path w="8598" h="1133" extrusionOk="0">
                  <a:moveTo>
                    <a:pt x="88" y="1"/>
                  </a:moveTo>
                  <a:lnTo>
                    <a:pt x="1" y="1133"/>
                  </a:lnTo>
                  <a:lnTo>
                    <a:pt x="8510" y="1133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/>
            <p:cNvSpPr/>
            <p:nvPr/>
          </p:nvSpPr>
          <p:spPr>
            <a:xfrm>
              <a:off x="5430961" y="2543781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/>
            <p:cNvSpPr/>
            <p:nvPr/>
          </p:nvSpPr>
          <p:spPr>
            <a:xfrm>
              <a:off x="5430961" y="2679871"/>
              <a:ext cx="738203" cy="97110"/>
            </a:xfrm>
            <a:custGeom>
              <a:avLst/>
              <a:gdLst/>
              <a:ahLst/>
              <a:cxnLst/>
              <a:rect l="l" t="t" r="r" b="b"/>
              <a:pathLst>
                <a:path w="8598" h="1131" extrusionOk="0">
                  <a:moveTo>
                    <a:pt x="88" y="0"/>
                  </a:moveTo>
                  <a:lnTo>
                    <a:pt x="1" y="1130"/>
                  </a:lnTo>
                  <a:lnTo>
                    <a:pt x="8510" y="1130"/>
                  </a:lnTo>
                  <a:lnTo>
                    <a:pt x="85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/>
            <p:cNvSpPr/>
            <p:nvPr/>
          </p:nvSpPr>
          <p:spPr>
            <a:xfrm>
              <a:off x="5430961" y="2815703"/>
              <a:ext cx="738203" cy="97196"/>
            </a:xfrm>
            <a:custGeom>
              <a:avLst/>
              <a:gdLst/>
              <a:ahLst/>
              <a:cxnLst/>
              <a:rect l="l" t="t" r="r" b="b"/>
              <a:pathLst>
                <a:path w="8598" h="1132" extrusionOk="0">
                  <a:moveTo>
                    <a:pt x="88" y="1"/>
                  </a:moveTo>
                  <a:lnTo>
                    <a:pt x="1" y="1131"/>
                  </a:lnTo>
                  <a:lnTo>
                    <a:pt x="8510" y="1131"/>
                  </a:lnTo>
                  <a:lnTo>
                    <a:pt x="85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/>
            <p:cNvSpPr/>
            <p:nvPr/>
          </p:nvSpPr>
          <p:spPr>
            <a:xfrm>
              <a:off x="4498810" y="2727180"/>
              <a:ext cx="856600" cy="1183357"/>
            </a:xfrm>
            <a:custGeom>
              <a:avLst/>
              <a:gdLst/>
              <a:ahLst/>
              <a:cxnLst/>
              <a:rect l="l" t="t" r="r" b="b"/>
              <a:pathLst>
                <a:path w="9977" h="13782" extrusionOk="0">
                  <a:moveTo>
                    <a:pt x="5027" y="0"/>
                  </a:moveTo>
                  <a:cubicBezTo>
                    <a:pt x="4814" y="0"/>
                    <a:pt x="4602" y="9"/>
                    <a:pt x="4389" y="27"/>
                  </a:cubicBezTo>
                  <a:cubicBezTo>
                    <a:pt x="4389" y="27"/>
                    <a:pt x="201" y="1536"/>
                    <a:pt x="201" y="1837"/>
                  </a:cubicBezTo>
                  <a:cubicBezTo>
                    <a:pt x="201" y="2124"/>
                    <a:pt x="20" y="12719"/>
                    <a:pt x="1" y="13781"/>
                  </a:cubicBezTo>
                  <a:lnTo>
                    <a:pt x="9976" y="13781"/>
                  </a:lnTo>
                  <a:lnTo>
                    <a:pt x="8511" y="1670"/>
                  </a:lnTo>
                  <a:cubicBezTo>
                    <a:pt x="8511" y="1670"/>
                    <a:pt x="6298" y="62"/>
                    <a:pt x="5663" y="27"/>
                  </a:cubicBezTo>
                  <a:cubicBezTo>
                    <a:pt x="5451" y="9"/>
                    <a:pt x="5239" y="0"/>
                    <a:pt x="5027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/>
            <p:cNvSpPr/>
            <p:nvPr/>
          </p:nvSpPr>
          <p:spPr>
            <a:xfrm>
              <a:off x="5068987" y="2926035"/>
              <a:ext cx="177124" cy="984499"/>
            </a:xfrm>
            <a:custGeom>
              <a:avLst/>
              <a:gdLst/>
              <a:ahLst/>
              <a:cxnLst/>
              <a:rect l="l" t="t" r="r" b="b"/>
              <a:pathLst>
                <a:path w="2063" h="11466" extrusionOk="0">
                  <a:moveTo>
                    <a:pt x="0" y="1"/>
                  </a:moveTo>
                  <a:lnTo>
                    <a:pt x="596" y="11465"/>
                  </a:lnTo>
                  <a:lnTo>
                    <a:pt x="2062" y="114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4494517" y="2722715"/>
              <a:ext cx="865444" cy="1191943"/>
            </a:xfrm>
            <a:custGeom>
              <a:avLst/>
              <a:gdLst/>
              <a:ahLst/>
              <a:cxnLst/>
              <a:rect l="l" t="t" r="r" b="b"/>
              <a:pathLst>
                <a:path w="10080" h="13882" extrusionOk="0">
                  <a:moveTo>
                    <a:pt x="5083" y="105"/>
                  </a:moveTo>
                  <a:cubicBezTo>
                    <a:pt x="5294" y="105"/>
                    <a:pt x="5504" y="113"/>
                    <a:pt x="5713" y="129"/>
                  </a:cubicBezTo>
                  <a:cubicBezTo>
                    <a:pt x="6299" y="160"/>
                    <a:pt x="8307" y="1600"/>
                    <a:pt x="8517" y="1750"/>
                  </a:cubicBezTo>
                  <a:lnTo>
                    <a:pt x="9970" y="13783"/>
                  </a:lnTo>
                  <a:lnTo>
                    <a:pt x="102" y="13783"/>
                  </a:lnTo>
                  <a:cubicBezTo>
                    <a:pt x="126" y="12420"/>
                    <a:pt x="301" y="2176"/>
                    <a:pt x="303" y="1891"/>
                  </a:cubicBezTo>
                  <a:cubicBezTo>
                    <a:pt x="363" y="1697"/>
                    <a:pt x="2485" y="838"/>
                    <a:pt x="4453" y="129"/>
                  </a:cubicBezTo>
                  <a:cubicBezTo>
                    <a:pt x="4662" y="113"/>
                    <a:pt x="4873" y="105"/>
                    <a:pt x="5083" y="105"/>
                  </a:cubicBezTo>
                  <a:close/>
                  <a:moveTo>
                    <a:pt x="5078" y="1"/>
                  </a:moveTo>
                  <a:cubicBezTo>
                    <a:pt x="4864" y="1"/>
                    <a:pt x="4649" y="9"/>
                    <a:pt x="4436" y="27"/>
                  </a:cubicBezTo>
                  <a:cubicBezTo>
                    <a:pt x="4432" y="29"/>
                    <a:pt x="4428" y="29"/>
                    <a:pt x="4423" y="32"/>
                  </a:cubicBezTo>
                  <a:cubicBezTo>
                    <a:pt x="3433" y="388"/>
                    <a:pt x="201" y="1575"/>
                    <a:pt x="201" y="1889"/>
                  </a:cubicBezTo>
                  <a:cubicBezTo>
                    <a:pt x="201" y="2177"/>
                    <a:pt x="23" y="12701"/>
                    <a:pt x="1" y="13830"/>
                  </a:cubicBezTo>
                  <a:cubicBezTo>
                    <a:pt x="1" y="13845"/>
                    <a:pt x="6" y="13858"/>
                    <a:pt x="15" y="13867"/>
                  </a:cubicBezTo>
                  <a:cubicBezTo>
                    <a:pt x="24" y="13877"/>
                    <a:pt x="37" y="13882"/>
                    <a:pt x="51" y="13882"/>
                  </a:cubicBezTo>
                  <a:lnTo>
                    <a:pt x="10026" y="13882"/>
                  </a:lnTo>
                  <a:cubicBezTo>
                    <a:pt x="10041" y="13882"/>
                    <a:pt x="10053" y="13877"/>
                    <a:pt x="10065" y="13864"/>
                  </a:cubicBezTo>
                  <a:cubicBezTo>
                    <a:pt x="10075" y="13855"/>
                    <a:pt x="10079" y="13841"/>
                    <a:pt x="10078" y="13826"/>
                  </a:cubicBezTo>
                  <a:lnTo>
                    <a:pt x="8613" y="1715"/>
                  </a:lnTo>
                  <a:cubicBezTo>
                    <a:pt x="8610" y="1700"/>
                    <a:pt x="8604" y="1687"/>
                    <a:pt x="8592" y="1679"/>
                  </a:cubicBezTo>
                  <a:cubicBezTo>
                    <a:pt x="8503" y="1613"/>
                    <a:pt x="6361" y="63"/>
                    <a:pt x="5719" y="27"/>
                  </a:cubicBezTo>
                  <a:cubicBezTo>
                    <a:pt x="5506" y="9"/>
                    <a:pt x="5292" y="1"/>
                    <a:pt x="50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0"/>
            <p:cNvSpPr/>
            <p:nvPr/>
          </p:nvSpPr>
          <p:spPr>
            <a:xfrm>
              <a:off x="4372257" y="2706659"/>
              <a:ext cx="1249913" cy="1203878"/>
            </a:xfrm>
            <a:custGeom>
              <a:avLst/>
              <a:gdLst/>
              <a:ahLst/>
              <a:cxnLst/>
              <a:rect l="l" t="t" r="r" b="b"/>
              <a:pathLst>
                <a:path w="14558" h="14021" extrusionOk="0">
                  <a:moveTo>
                    <a:pt x="6334" y="0"/>
                  </a:moveTo>
                  <a:cubicBezTo>
                    <a:pt x="5866" y="0"/>
                    <a:pt x="5496" y="202"/>
                    <a:pt x="5060" y="269"/>
                  </a:cubicBezTo>
                  <a:cubicBezTo>
                    <a:pt x="4625" y="335"/>
                    <a:pt x="4357" y="771"/>
                    <a:pt x="4357" y="771"/>
                  </a:cubicBezTo>
                  <a:cubicBezTo>
                    <a:pt x="4357" y="771"/>
                    <a:pt x="704" y="1978"/>
                    <a:pt x="437" y="2045"/>
                  </a:cubicBezTo>
                  <a:cubicBezTo>
                    <a:pt x="170" y="2109"/>
                    <a:pt x="1" y="2715"/>
                    <a:pt x="100" y="3887"/>
                  </a:cubicBezTo>
                  <a:cubicBezTo>
                    <a:pt x="201" y="5005"/>
                    <a:pt x="873" y="13283"/>
                    <a:pt x="932" y="14020"/>
                  </a:cubicBezTo>
                  <a:lnTo>
                    <a:pt x="5561" y="14020"/>
                  </a:lnTo>
                  <a:cubicBezTo>
                    <a:pt x="5575" y="13335"/>
                    <a:pt x="5694" y="6209"/>
                    <a:pt x="5694" y="5126"/>
                  </a:cubicBezTo>
                  <a:cubicBezTo>
                    <a:pt x="5694" y="3985"/>
                    <a:pt x="5560" y="836"/>
                    <a:pt x="5560" y="836"/>
                  </a:cubicBezTo>
                  <a:cubicBezTo>
                    <a:pt x="5776" y="642"/>
                    <a:pt x="5991" y="545"/>
                    <a:pt x="6350" y="545"/>
                  </a:cubicBezTo>
                  <a:cubicBezTo>
                    <a:pt x="6548" y="545"/>
                    <a:pt x="6791" y="575"/>
                    <a:pt x="7101" y="634"/>
                  </a:cubicBezTo>
                  <a:cubicBezTo>
                    <a:pt x="7974" y="802"/>
                    <a:pt x="7908" y="1573"/>
                    <a:pt x="7908" y="1573"/>
                  </a:cubicBezTo>
                  <a:lnTo>
                    <a:pt x="9641" y="14020"/>
                  </a:lnTo>
                  <a:lnTo>
                    <a:pt x="11585" y="14020"/>
                  </a:lnTo>
                  <a:lnTo>
                    <a:pt x="11191" y="11191"/>
                  </a:lnTo>
                  <a:lnTo>
                    <a:pt x="11191" y="11191"/>
                  </a:lnTo>
                  <a:cubicBezTo>
                    <a:pt x="11191" y="11191"/>
                    <a:pt x="11593" y="11894"/>
                    <a:pt x="11895" y="12062"/>
                  </a:cubicBezTo>
                  <a:cubicBezTo>
                    <a:pt x="12053" y="12149"/>
                    <a:pt x="12553" y="12270"/>
                    <a:pt x="13051" y="12270"/>
                  </a:cubicBezTo>
                  <a:cubicBezTo>
                    <a:pt x="13509" y="12270"/>
                    <a:pt x="13965" y="12169"/>
                    <a:pt x="14158" y="11848"/>
                  </a:cubicBezTo>
                  <a:cubicBezTo>
                    <a:pt x="14557" y="11179"/>
                    <a:pt x="11459" y="2546"/>
                    <a:pt x="11327" y="2277"/>
                  </a:cubicBezTo>
                  <a:cubicBezTo>
                    <a:pt x="11192" y="2011"/>
                    <a:pt x="8982" y="1106"/>
                    <a:pt x="8982" y="1106"/>
                  </a:cubicBezTo>
                  <a:cubicBezTo>
                    <a:pt x="8852" y="885"/>
                    <a:pt x="8681" y="692"/>
                    <a:pt x="8478" y="537"/>
                  </a:cubicBezTo>
                  <a:cubicBezTo>
                    <a:pt x="8109" y="235"/>
                    <a:pt x="6802" y="0"/>
                    <a:pt x="6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40"/>
            <p:cNvSpPr/>
            <p:nvPr/>
          </p:nvSpPr>
          <p:spPr>
            <a:xfrm>
              <a:off x="4368393" y="2701937"/>
              <a:ext cx="1259444" cy="1212722"/>
            </a:xfrm>
            <a:custGeom>
              <a:avLst/>
              <a:gdLst/>
              <a:ahLst/>
              <a:cxnLst/>
              <a:rect l="l" t="t" r="r" b="b"/>
              <a:pathLst>
                <a:path w="14669" h="14124" extrusionOk="0">
                  <a:moveTo>
                    <a:pt x="6379" y="104"/>
                  </a:moveTo>
                  <a:cubicBezTo>
                    <a:pt x="6863" y="104"/>
                    <a:pt x="8146" y="347"/>
                    <a:pt x="8492" y="629"/>
                  </a:cubicBezTo>
                  <a:cubicBezTo>
                    <a:pt x="8691" y="782"/>
                    <a:pt x="8854" y="969"/>
                    <a:pt x="8983" y="1186"/>
                  </a:cubicBezTo>
                  <a:cubicBezTo>
                    <a:pt x="8987" y="1195"/>
                    <a:pt x="8994" y="1202"/>
                    <a:pt x="9006" y="1205"/>
                  </a:cubicBezTo>
                  <a:cubicBezTo>
                    <a:pt x="9854" y="1551"/>
                    <a:pt x="11233" y="2170"/>
                    <a:pt x="11326" y="2353"/>
                  </a:cubicBezTo>
                  <a:cubicBezTo>
                    <a:pt x="11554" y="2814"/>
                    <a:pt x="14531" y="11254"/>
                    <a:pt x="14157" y="11878"/>
                  </a:cubicBezTo>
                  <a:cubicBezTo>
                    <a:pt x="13975" y="12181"/>
                    <a:pt x="13537" y="12278"/>
                    <a:pt x="13096" y="12278"/>
                  </a:cubicBezTo>
                  <a:cubicBezTo>
                    <a:pt x="12611" y="12278"/>
                    <a:pt x="12121" y="12160"/>
                    <a:pt x="11963" y="12072"/>
                  </a:cubicBezTo>
                  <a:cubicBezTo>
                    <a:pt x="11675" y="11912"/>
                    <a:pt x="11282" y="11226"/>
                    <a:pt x="11277" y="11219"/>
                  </a:cubicBezTo>
                  <a:cubicBezTo>
                    <a:pt x="11269" y="11204"/>
                    <a:pt x="11251" y="11195"/>
                    <a:pt x="11233" y="11195"/>
                  </a:cubicBezTo>
                  <a:cubicBezTo>
                    <a:pt x="11228" y="11195"/>
                    <a:pt x="11223" y="11195"/>
                    <a:pt x="11218" y="11197"/>
                  </a:cubicBezTo>
                  <a:cubicBezTo>
                    <a:pt x="11196" y="11207"/>
                    <a:pt x="11181" y="11229"/>
                    <a:pt x="11186" y="11253"/>
                  </a:cubicBezTo>
                  <a:lnTo>
                    <a:pt x="11571" y="14025"/>
                  </a:lnTo>
                  <a:lnTo>
                    <a:pt x="9728" y="14025"/>
                  </a:lnTo>
                  <a:lnTo>
                    <a:pt x="8001" y="1629"/>
                  </a:lnTo>
                  <a:cubicBezTo>
                    <a:pt x="8006" y="1551"/>
                    <a:pt x="8019" y="810"/>
                    <a:pt x="7157" y="644"/>
                  </a:cubicBezTo>
                  <a:cubicBezTo>
                    <a:pt x="6847" y="584"/>
                    <a:pt x="6602" y="553"/>
                    <a:pt x="6397" y="553"/>
                  </a:cubicBezTo>
                  <a:cubicBezTo>
                    <a:pt x="6037" y="553"/>
                    <a:pt x="5803" y="649"/>
                    <a:pt x="5572" y="857"/>
                  </a:cubicBezTo>
                  <a:cubicBezTo>
                    <a:pt x="5561" y="866"/>
                    <a:pt x="5556" y="881"/>
                    <a:pt x="5556" y="896"/>
                  </a:cubicBezTo>
                  <a:cubicBezTo>
                    <a:pt x="5558" y="928"/>
                    <a:pt x="5690" y="4057"/>
                    <a:pt x="5690" y="5183"/>
                  </a:cubicBezTo>
                  <a:cubicBezTo>
                    <a:pt x="5690" y="6235"/>
                    <a:pt x="5574" y="13049"/>
                    <a:pt x="5558" y="14027"/>
                  </a:cubicBezTo>
                  <a:lnTo>
                    <a:pt x="1024" y="14027"/>
                  </a:lnTo>
                  <a:lnTo>
                    <a:pt x="973" y="13384"/>
                  </a:lnTo>
                  <a:cubicBezTo>
                    <a:pt x="800" y="11288"/>
                    <a:pt x="282" y="4904"/>
                    <a:pt x="195" y="3937"/>
                  </a:cubicBezTo>
                  <a:cubicBezTo>
                    <a:pt x="89" y="2698"/>
                    <a:pt x="289" y="2198"/>
                    <a:pt x="494" y="2147"/>
                  </a:cubicBezTo>
                  <a:cubicBezTo>
                    <a:pt x="761" y="2080"/>
                    <a:pt x="4268" y="922"/>
                    <a:pt x="4417" y="872"/>
                  </a:cubicBezTo>
                  <a:cubicBezTo>
                    <a:pt x="4429" y="869"/>
                    <a:pt x="4439" y="859"/>
                    <a:pt x="4445" y="850"/>
                  </a:cubicBezTo>
                  <a:cubicBezTo>
                    <a:pt x="4448" y="847"/>
                    <a:pt x="4706" y="434"/>
                    <a:pt x="5114" y="371"/>
                  </a:cubicBezTo>
                  <a:cubicBezTo>
                    <a:pt x="5291" y="343"/>
                    <a:pt x="5460" y="294"/>
                    <a:pt x="5623" y="246"/>
                  </a:cubicBezTo>
                  <a:cubicBezTo>
                    <a:pt x="5870" y="173"/>
                    <a:pt x="6106" y="104"/>
                    <a:pt x="6379" y="104"/>
                  </a:cubicBezTo>
                  <a:close/>
                  <a:moveTo>
                    <a:pt x="6377" y="1"/>
                  </a:moveTo>
                  <a:cubicBezTo>
                    <a:pt x="6090" y="1"/>
                    <a:pt x="5838" y="75"/>
                    <a:pt x="5593" y="147"/>
                  </a:cubicBezTo>
                  <a:cubicBezTo>
                    <a:pt x="5434" y="193"/>
                    <a:pt x="5269" y="241"/>
                    <a:pt x="5096" y="268"/>
                  </a:cubicBezTo>
                  <a:cubicBezTo>
                    <a:pt x="4687" y="331"/>
                    <a:pt x="4423" y="695"/>
                    <a:pt x="4367" y="778"/>
                  </a:cubicBezTo>
                  <a:cubicBezTo>
                    <a:pt x="4099" y="868"/>
                    <a:pt x="722" y="1980"/>
                    <a:pt x="467" y="2045"/>
                  </a:cubicBezTo>
                  <a:cubicBezTo>
                    <a:pt x="140" y="2128"/>
                    <a:pt x="0" y="2836"/>
                    <a:pt x="93" y="3942"/>
                  </a:cubicBezTo>
                  <a:cubicBezTo>
                    <a:pt x="180" y="4910"/>
                    <a:pt x="700" y="11291"/>
                    <a:pt x="871" y="13387"/>
                  </a:cubicBezTo>
                  <a:lnTo>
                    <a:pt x="926" y="14077"/>
                  </a:lnTo>
                  <a:cubicBezTo>
                    <a:pt x="929" y="14103"/>
                    <a:pt x="951" y="14122"/>
                    <a:pt x="976" y="14122"/>
                  </a:cubicBezTo>
                  <a:lnTo>
                    <a:pt x="5605" y="14122"/>
                  </a:lnTo>
                  <a:cubicBezTo>
                    <a:pt x="5633" y="14122"/>
                    <a:pt x="5655" y="14100"/>
                    <a:pt x="5655" y="14074"/>
                  </a:cubicBezTo>
                  <a:cubicBezTo>
                    <a:pt x="5668" y="13306"/>
                    <a:pt x="5788" y="6251"/>
                    <a:pt x="5788" y="5180"/>
                  </a:cubicBezTo>
                  <a:cubicBezTo>
                    <a:pt x="5788" y="4102"/>
                    <a:pt x="5668" y="1204"/>
                    <a:pt x="5655" y="910"/>
                  </a:cubicBezTo>
                  <a:cubicBezTo>
                    <a:pt x="5846" y="743"/>
                    <a:pt x="6037" y="648"/>
                    <a:pt x="6387" y="648"/>
                  </a:cubicBezTo>
                  <a:cubicBezTo>
                    <a:pt x="6579" y="648"/>
                    <a:pt x="6820" y="677"/>
                    <a:pt x="7136" y="738"/>
                  </a:cubicBezTo>
                  <a:cubicBezTo>
                    <a:pt x="7950" y="894"/>
                    <a:pt x="7902" y="1593"/>
                    <a:pt x="7901" y="1622"/>
                  </a:cubicBezTo>
                  <a:lnTo>
                    <a:pt x="7901" y="1632"/>
                  </a:lnTo>
                  <a:lnTo>
                    <a:pt x="9634" y="14080"/>
                  </a:lnTo>
                  <a:cubicBezTo>
                    <a:pt x="9637" y="14106"/>
                    <a:pt x="9658" y="14124"/>
                    <a:pt x="9684" y="14124"/>
                  </a:cubicBezTo>
                  <a:lnTo>
                    <a:pt x="11627" y="14124"/>
                  </a:lnTo>
                  <a:cubicBezTo>
                    <a:pt x="11643" y="14124"/>
                    <a:pt x="11655" y="14119"/>
                    <a:pt x="11662" y="14108"/>
                  </a:cubicBezTo>
                  <a:cubicBezTo>
                    <a:pt x="11672" y="14097"/>
                    <a:pt x="11675" y="14083"/>
                    <a:pt x="11674" y="14068"/>
                  </a:cubicBezTo>
                  <a:lnTo>
                    <a:pt x="11314" y="11477"/>
                  </a:lnTo>
                  <a:lnTo>
                    <a:pt x="11314" y="11477"/>
                  </a:lnTo>
                  <a:cubicBezTo>
                    <a:pt x="11460" y="11702"/>
                    <a:pt x="11705" y="12047"/>
                    <a:pt x="11911" y="12161"/>
                  </a:cubicBezTo>
                  <a:cubicBezTo>
                    <a:pt x="12081" y="12255"/>
                    <a:pt x="12583" y="12377"/>
                    <a:pt x="13087" y="12377"/>
                  </a:cubicBezTo>
                  <a:cubicBezTo>
                    <a:pt x="13561" y="12377"/>
                    <a:pt x="14037" y="12269"/>
                    <a:pt x="14241" y="11929"/>
                  </a:cubicBezTo>
                  <a:cubicBezTo>
                    <a:pt x="14668" y="11213"/>
                    <a:pt x="11453" y="2385"/>
                    <a:pt x="11414" y="2307"/>
                  </a:cubicBezTo>
                  <a:cubicBezTo>
                    <a:pt x="11277" y="2036"/>
                    <a:pt x="9348" y="1237"/>
                    <a:pt x="9058" y="1117"/>
                  </a:cubicBezTo>
                  <a:cubicBezTo>
                    <a:pt x="8927" y="896"/>
                    <a:pt x="8756" y="704"/>
                    <a:pt x="8552" y="548"/>
                  </a:cubicBezTo>
                  <a:cubicBezTo>
                    <a:pt x="8166" y="231"/>
                    <a:pt x="6827" y="1"/>
                    <a:pt x="63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0"/>
            <p:cNvSpPr/>
            <p:nvPr/>
          </p:nvSpPr>
          <p:spPr>
            <a:xfrm>
              <a:off x="4694221" y="2789515"/>
              <a:ext cx="147246" cy="357961"/>
            </a:xfrm>
            <a:custGeom>
              <a:avLst/>
              <a:gdLst/>
              <a:ahLst/>
              <a:cxnLst/>
              <a:rect l="l" t="t" r="r" b="b"/>
              <a:pathLst>
                <a:path w="1715" h="4169" extrusionOk="0">
                  <a:moveTo>
                    <a:pt x="653" y="1"/>
                  </a:moveTo>
                  <a:lnTo>
                    <a:pt x="0" y="2863"/>
                  </a:lnTo>
                  <a:cubicBezTo>
                    <a:pt x="0" y="2863"/>
                    <a:pt x="979" y="3063"/>
                    <a:pt x="1225" y="3228"/>
                  </a:cubicBezTo>
                  <a:cubicBezTo>
                    <a:pt x="1469" y="3395"/>
                    <a:pt x="1714" y="4169"/>
                    <a:pt x="1714" y="4169"/>
                  </a:cubicBezTo>
                  <a:lnTo>
                    <a:pt x="653" y="1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0"/>
            <p:cNvSpPr/>
            <p:nvPr/>
          </p:nvSpPr>
          <p:spPr>
            <a:xfrm>
              <a:off x="4689842" y="2785222"/>
              <a:ext cx="156776" cy="366719"/>
            </a:xfrm>
            <a:custGeom>
              <a:avLst/>
              <a:gdLst/>
              <a:ahLst/>
              <a:cxnLst/>
              <a:rect l="l" t="t" r="r" b="b"/>
              <a:pathLst>
                <a:path w="1826" h="4271" extrusionOk="0">
                  <a:moveTo>
                    <a:pt x="706" y="1"/>
                  </a:moveTo>
                  <a:cubicBezTo>
                    <a:pt x="682" y="1"/>
                    <a:pt x="661" y="16"/>
                    <a:pt x="657" y="40"/>
                  </a:cubicBezTo>
                  <a:lnTo>
                    <a:pt x="2" y="2901"/>
                  </a:lnTo>
                  <a:cubicBezTo>
                    <a:pt x="1" y="2914"/>
                    <a:pt x="2" y="2929"/>
                    <a:pt x="10" y="2939"/>
                  </a:cubicBezTo>
                  <a:cubicBezTo>
                    <a:pt x="17" y="2951"/>
                    <a:pt x="28" y="2960"/>
                    <a:pt x="41" y="2961"/>
                  </a:cubicBezTo>
                  <a:cubicBezTo>
                    <a:pt x="50" y="2964"/>
                    <a:pt x="1013" y="3163"/>
                    <a:pt x="1248" y="3321"/>
                  </a:cubicBezTo>
                  <a:cubicBezTo>
                    <a:pt x="1438" y="3451"/>
                    <a:pt x="1653" y="4025"/>
                    <a:pt x="1719" y="4235"/>
                  </a:cubicBezTo>
                  <a:cubicBezTo>
                    <a:pt x="1727" y="4257"/>
                    <a:pt x="1746" y="4270"/>
                    <a:pt x="1767" y="4270"/>
                  </a:cubicBezTo>
                  <a:cubicBezTo>
                    <a:pt x="1772" y="4270"/>
                    <a:pt x="1777" y="4269"/>
                    <a:pt x="1784" y="4269"/>
                  </a:cubicBezTo>
                  <a:cubicBezTo>
                    <a:pt x="1811" y="4261"/>
                    <a:pt x="1825" y="4232"/>
                    <a:pt x="1817" y="4205"/>
                  </a:cubicBezTo>
                  <a:cubicBezTo>
                    <a:pt x="1806" y="4173"/>
                    <a:pt x="1563" y="3411"/>
                    <a:pt x="1307" y="3238"/>
                  </a:cubicBezTo>
                  <a:cubicBezTo>
                    <a:pt x="1086" y="3087"/>
                    <a:pt x="319" y="2917"/>
                    <a:pt x="113" y="2873"/>
                  </a:cubicBezTo>
                  <a:lnTo>
                    <a:pt x="756" y="63"/>
                  </a:lnTo>
                  <a:cubicBezTo>
                    <a:pt x="761" y="35"/>
                    <a:pt x="745" y="7"/>
                    <a:pt x="717" y="2"/>
                  </a:cubicBezTo>
                  <a:cubicBezTo>
                    <a:pt x="713" y="1"/>
                    <a:pt x="710" y="1"/>
                    <a:pt x="7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0"/>
            <p:cNvSpPr/>
            <p:nvPr/>
          </p:nvSpPr>
          <p:spPr>
            <a:xfrm>
              <a:off x="5120502" y="2828153"/>
              <a:ext cx="96504" cy="364916"/>
            </a:xfrm>
            <a:custGeom>
              <a:avLst/>
              <a:gdLst/>
              <a:ahLst/>
              <a:cxnLst/>
              <a:rect l="l" t="t" r="r" b="b"/>
              <a:pathLst>
                <a:path w="1124" h="4250" extrusionOk="0">
                  <a:moveTo>
                    <a:pt x="348" y="0"/>
                  </a:moveTo>
                  <a:lnTo>
                    <a:pt x="197" y="2594"/>
                  </a:lnTo>
                  <a:lnTo>
                    <a:pt x="197" y="2594"/>
                  </a:lnTo>
                  <a:cubicBezTo>
                    <a:pt x="216" y="2552"/>
                    <a:pt x="238" y="2516"/>
                    <a:pt x="264" y="2491"/>
                  </a:cubicBezTo>
                  <a:cubicBezTo>
                    <a:pt x="445" y="2312"/>
                    <a:pt x="740" y="2279"/>
                    <a:pt x="933" y="2279"/>
                  </a:cubicBezTo>
                  <a:cubicBezTo>
                    <a:pt x="1045" y="2279"/>
                    <a:pt x="1123" y="2290"/>
                    <a:pt x="1123" y="2290"/>
                  </a:cubicBezTo>
                  <a:lnTo>
                    <a:pt x="348" y="0"/>
                  </a:lnTo>
                  <a:close/>
                  <a:moveTo>
                    <a:pt x="197" y="2594"/>
                  </a:moveTo>
                  <a:cubicBezTo>
                    <a:pt x="0" y="3028"/>
                    <a:pt x="100" y="4249"/>
                    <a:pt x="100" y="4249"/>
                  </a:cubicBezTo>
                  <a:lnTo>
                    <a:pt x="197" y="2594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0"/>
            <p:cNvSpPr/>
            <p:nvPr/>
          </p:nvSpPr>
          <p:spPr>
            <a:xfrm>
              <a:off x="5115178" y="2823688"/>
              <a:ext cx="106377" cy="373674"/>
            </a:xfrm>
            <a:custGeom>
              <a:avLst/>
              <a:gdLst/>
              <a:ahLst/>
              <a:cxnLst/>
              <a:rect l="l" t="t" r="r" b="b"/>
              <a:pathLst>
                <a:path w="1239" h="4352" extrusionOk="0">
                  <a:moveTo>
                    <a:pt x="410" y="0"/>
                  </a:moveTo>
                  <a:cubicBezTo>
                    <a:pt x="404" y="0"/>
                    <a:pt x="398" y="1"/>
                    <a:pt x="392" y="4"/>
                  </a:cubicBezTo>
                  <a:cubicBezTo>
                    <a:pt x="367" y="12"/>
                    <a:pt x="352" y="42"/>
                    <a:pt x="361" y="67"/>
                  </a:cubicBezTo>
                  <a:lnTo>
                    <a:pt x="1113" y="2284"/>
                  </a:lnTo>
                  <a:cubicBezTo>
                    <a:pt x="1080" y="2281"/>
                    <a:pt x="1038" y="2279"/>
                    <a:pt x="990" y="2279"/>
                  </a:cubicBezTo>
                  <a:cubicBezTo>
                    <a:pt x="790" y="2279"/>
                    <a:pt x="485" y="2315"/>
                    <a:pt x="294" y="2506"/>
                  </a:cubicBezTo>
                  <a:cubicBezTo>
                    <a:pt x="0" y="2799"/>
                    <a:pt x="102" y="4152"/>
                    <a:pt x="115" y="4304"/>
                  </a:cubicBezTo>
                  <a:cubicBezTo>
                    <a:pt x="117" y="4331"/>
                    <a:pt x="139" y="4351"/>
                    <a:pt x="164" y="4351"/>
                  </a:cubicBezTo>
                  <a:cubicBezTo>
                    <a:pt x="164" y="4351"/>
                    <a:pt x="165" y="4351"/>
                    <a:pt x="168" y="4347"/>
                  </a:cubicBezTo>
                  <a:cubicBezTo>
                    <a:pt x="196" y="4345"/>
                    <a:pt x="215" y="4322"/>
                    <a:pt x="214" y="4294"/>
                  </a:cubicBezTo>
                  <a:cubicBezTo>
                    <a:pt x="182" y="3890"/>
                    <a:pt x="142" y="2796"/>
                    <a:pt x="363" y="2577"/>
                  </a:cubicBezTo>
                  <a:cubicBezTo>
                    <a:pt x="529" y="2411"/>
                    <a:pt x="808" y="2381"/>
                    <a:pt x="992" y="2381"/>
                  </a:cubicBezTo>
                  <a:cubicBezTo>
                    <a:pt x="1100" y="2381"/>
                    <a:pt x="1176" y="2391"/>
                    <a:pt x="1178" y="2391"/>
                  </a:cubicBezTo>
                  <a:cubicBezTo>
                    <a:pt x="1179" y="2391"/>
                    <a:pt x="1181" y="2391"/>
                    <a:pt x="1182" y="2391"/>
                  </a:cubicBezTo>
                  <a:cubicBezTo>
                    <a:pt x="1197" y="2391"/>
                    <a:pt x="1214" y="2384"/>
                    <a:pt x="1223" y="2372"/>
                  </a:cubicBezTo>
                  <a:cubicBezTo>
                    <a:pt x="1235" y="2359"/>
                    <a:pt x="1238" y="2341"/>
                    <a:pt x="1232" y="2325"/>
                  </a:cubicBezTo>
                  <a:lnTo>
                    <a:pt x="457" y="35"/>
                  </a:lnTo>
                  <a:cubicBezTo>
                    <a:pt x="450" y="14"/>
                    <a:pt x="431" y="0"/>
                    <a:pt x="4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0"/>
            <p:cNvSpPr/>
            <p:nvPr/>
          </p:nvSpPr>
          <p:spPr>
            <a:xfrm>
              <a:off x="4841208" y="2444611"/>
              <a:ext cx="224689" cy="561798"/>
            </a:xfrm>
            <a:custGeom>
              <a:avLst/>
              <a:gdLst/>
              <a:ahLst/>
              <a:cxnLst/>
              <a:rect l="l" t="t" r="r" b="b"/>
              <a:pathLst>
                <a:path w="2617" h="6543" extrusionOk="0">
                  <a:moveTo>
                    <a:pt x="126" y="1"/>
                  </a:moveTo>
                  <a:cubicBezTo>
                    <a:pt x="33" y="1"/>
                    <a:pt x="1" y="93"/>
                    <a:pt x="1" y="93"/>
                  </a:cubicBezTo>
                  <a:cubicBezTo>
                    <a:pt x="1" y="93"/>
                    <a:pt x="228" y="2226"/>
                    <a:pt x="151" y="3131"/>
                  </a:cubicBezTo>
                  <a:cubicBezTo>
                    <a:pt x="76" y="4035"/>
                    <a:pt x="253" y="5241"/>
                    <a:pt x="805" y="5970"/>
                  </a:cubicBezTo>
                  <a:cubicBezTo>
                    <a:pt x="1078" y="6330"/>
                    <a:pt x="1387" y="6543"/>
                    <a:pt x="1660" y="6543"/>
                  </a:cubicBezTo>
                  <a:cubicBezTo>
                    <a:pt x="1942" y="6543"/>
                    <a:pt x="2186" y="6317"/>
                    <a:pt x="2314" y="5794"/>
                  </a:cubicBezTo>
                  <a:cubicBezTo>
                    <a:pt x="2566" y="4762"/>
                    <a:pt x="2616" y="2703"/>
                    <a:pt x="2616" y="2703"/>
                  </a:cubicBezTo>
                  <a:cubicBezTo>
                    <a:pt x="2616" y="2703"/>
                    <a:pt x="1636" y="2301"/>
                    <a:pt x="907" y="944"/>
                  </a:cubicBezTo>
                  <a:cubicBezTo>
                    <a:pt x="488" y="167"/>
                    <a:pt x="252" y="1"/>
                    <a:pt x="1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0"/>
            <p:cNvSpPr/>
            <p:nvPr/>
          </p:nvSpPr>
          <p:spPr>
            <a:xfrm>
              <a:off x="4841208" y="2444697"/>
              <a:ext cx="224517" cy="437899"/>
            </a:xfrm>
            <a:custGeom>
              <a:avLst/>
              <a:gdLst/>
              <a:ahLst/>
              <a:cxnLst/>
              <a:rect l="l" t="t" r="r" b="b"/>
              <a:pathLst>
                <a:path w="2615" h="5100" extrusionOk="0">
                  <a:moveTo>
                    <a:pt x="125" y="1"/>
                  </a:moveTo>
                  <a:cubicBezTo>
                    <a:pt x="32" y="1"/>
                    <a:pt x="1" y="92"/>
                    <a:pt x="1" y="92"/>
                  </a:cubicBezTo>
                  <a:cubicBezTo>
                    <a:pt x="1" y="92"/>
                    <a:pt x="228" y="2225"/>
                    <a:pt x="151" y="3130"/>
                  </a:cubicBezTo>
                  <a:cubicBezTo>
                    <a:pt x="98" y="3794"/>
                    <a:pt x="170" y="4463"/>
                    <a:pt x="368" y="5100"/>
                  </a:cubicBezTo>
                  <a:lnTo>
                    <a:pt x="621" y="4774"/>
                  </a:lnTo>
                  <a:cubicBezTo>
                    <a:pt x="621" y="4774"/>
                    <a:pt x="770" y="4752"/>
                    <a:pt x="1458" y="4603"/>
                  </a:cubicBezTo>
                  <a:cubicBezTo>
                    <a:pt x="1908" y="4506"/>
                    <a:pt x="2320" y="4169"/>
                    <a:pt x="2552" y="3946"/>
                  </a:cubicBezTo>
                  <a:cubicBezTo>
                    <a:pt x="2600" y="3265"/>
                    <a:pt x="2615" y="2705"/>
                    <a:pt x="2615" y="2705"/>
                  </a:cubicBezTo>
                  <a:cubicBezTo>
                    <a:pt x="2615" y="2705"/>
                    <a:pt x="1635" y="2304"/>
                    <a:pt x="905" y="947"/>
                  </a:cubicBezTo>
                  <a:cubicBezTo>
                    <a:pt x="487" y="167"/>
                    <a:pt x="250" y="1"/>
                    <a:pt x="125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0"/>
            <p:cNvSpPr/>
            <p:nvPr/>
          </p:nvSpPr>
          <p:spPr>
            <a:xfrm>
              <a:off x="4836744" y="2440489"/>
              <a:ext cx="233103" cy="570299"/>
            </a:xfrm>
            <a:custGeom>
              <a:avLst/>
              <a:gdLst/>
              <a:ahLst/>
              <a:cxnLst/>
              <a:rect l="l" t="t" r="r" b="b"/>
              <a:pathLst>
                <a:path w="2715" h="6642" extrusionOk="0">
                  <a:moveTo>
                    <a:pt x="174" y="100"/>
                  </a:moveTo>
                  <a:cubicBezTo>
                    <a:pt x="251" y="100"/>
                    <a:pt x="466" y="189"/>
                    <a:pt x="912" y="1018"/>
                  </a:cubicBezTo>
                  <a:cubicBezTo>
                    <a:pt x="1575" y="2256"/>
                    <a:pt x="2434" y="2703"/>
                    <a:pt x="2614" y="2787"/>
                  </a:cubicBezTo>
                  <a:cubicBezTo>
                    <a:pt x="2607" y="3056"/>
                    <a:pt x="2545" y="4891"/>
                    <a:pt x="2315" y="5833"/>
                  </a:cubicBezTo>
                  <a:cubicBezTo>
                    <a:pt x="2215" y="6242"/>
                    <a:pt x="2039" y="6483"/>
                    <a:pt x="1803" y="6533"/>
                  </a:cubicBezTo>
                  <a:cubicBezTo>
                    <a:pt x="1774" y="6539"/>
                    <a:pt x="1744" y="6542"/>
                    <a:pt x="1713" y="6542"/>
                  </a:cubicBezTo>
                  <a:cubicBezTo>
                    <a:pt x="1461" y="6542"/>
                    <a:pt x="1163" y="6342"/>
                    <a:pt x="897" y="5989"/>
                  </a:cubicBezTo>
                  <a:cubicBezTo>
                    <a:pt x="352" y="5270"/>
                    <a:pt x="179" y="4063"/>
                    <a:pt x="253" y="3184"/>
                  </a:cubicBezTo>
                  <a:cubicBezTo>
                    <a:pt x="325" y="2322"/>
                    <a:pt x="123" y="333"/>
                    <a:pt x="104" y="150"/>
                  </a:cubicBezTo>
                  <a:cubicBezTo>
                    <a:pt x="112" y="134"/>
                    <a:pt x="132" y="101"/>
                    <a:pt x="170" y="100"/>
                  </a:cubicBezTo>
                  <a:cubicBezTo>
                    <a:pt x="172" y="100"/>
                    <a:pt x="173" y="100"/>
                    <a:pt x="174" y="100"/>
                  </a:cubicBezTo>
                  <a:close/>
                  <a:moveTo>
                    <a:pt x="176" y="1"/>
                  </a:moveTo>
                  <a:cubicBezTo>
                    <a:pt x="171" y="1"/>
                    <a:pt x="166" y="1"/>
                    <a:pt x="162" y="1"/>
                  </a:cubicBezTo>
                  <a:cubicBezTo>
                    <a:pt x="67" y="9"/>
                    <a:pt x="17" y="84"/>
                    <a:pt x="2" y="126"/>
                  </a:cubicBezTo>
                  <a:cubicBezTo>
                    <a:pt x="1" y="134"/>
                    <a:pt x="1" y="141"/>
                    <a:pt x="1" y="149"/>
                  </a:cubicBezTo>
                  <a:cubicBezTo>
                    <a:pt x="2" y="171"/>
                    <a:pt x="225" y="2287"/>
                    <a:pt x="151" y="3177"/>
                  </a:cubicBezTo>
                  <a:cubicBezTo>
                    <a:pt x="76" y="4072"/>
                    <a:pt x="253" y="5310"/>
                    <a:pt x="815" y="6051"/>
                  </a:cubicBezTo>
                  <a:cubicBezTo>
                    <a:pt x="1106" y="6431"/>
                    <a:pt x="1425" y="6642"/>
                    <a:pt x="1711" y="6642"/>
                  </a:cubicBezTo>
                  <a:cubicBezTo>
                    <a:pt x="1749" y="6642"/>
                    <a:pt x="1786" y="6637"/>
                    <a:pt x="1823" y="6632"/>
                  </a:cubicBezTo>
                  <a:cubicBezTo>
                    <a:pt x="2014" y="6592"/>
                    <a:pt x="2275" y="6424"/>
                    <a:pt x="2412" y="5856"/>
                  </a:cubicBezTo>
                  <a:cubicBezTo>
                    <a:pt x="2661" y="4832"/>
                    <a:pt x="2714" y="2775"/>
                    <a:pt x="2714" y="2754"/>
                  </a:cubicBezTo>
                  <a:cubicBezTo>
                    <a:pt x="2714" y="2735"/>
                    <a:pt x="2702" y="2714"/>
                    <a:pt x="2683" y="2707"/>
                  </a:cubicBezTo>
                  <a:cubicBezTo>
                    <a:pt x="2674" y="2703"/>
                    <a:pt x="1711" y="2293"/>
                    <a:pt x="1000" y="969"/>
                  </a:cubicBezTo>
                  <a:cubicBezTo>
                    <a:pt x="649" y="315"/>
                    <a:pt x="379" y="1"/>
                    <a:pt x="17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0"/>
            <p:cNvSpPr/>
            <p:nvPr/>
          </p:nvSpPr>
          <p:spPr>
            <a:xfrm>
              <a:off x="5221298" y="2387341"/>
              <a:ext cx="60701" cy="161937"/>
            </a:xfrm>
            <a:custGeom>
              <a:avLst/>
              <a:gdLst/>
              <a:ahLst/>
              <a:cxnLst/>
              <a:rect l="l" t="t" r="r" b="b"/>
              <a:pathLst>
                <a:path w="707" h="1886" extrusionOk="0">
                  <a:moveTo>
                    <a:pt x="364" y="0"/>
                  </a:moveTo>
                  <a:cubicBezTo>
                    <a:pt x="226" y="0"/>
                    <a:pt x="178" y="216"/>
                    <a:pt x="178" y="216"/>
                  </a:cubicBezTo>
                  <a:cubicBezTo>
                    <a:pt x="178" y="216"/>
                    <a:pt x="1" y="1550"/>
                    <a:pt x="26" y="1801"/>
                  </a:cubicBezTo>
                  <a:cubicBezTo>
                    <a:pt x="32" y="1860"/>
                    <a:pt x="48" y="1885"/>
                    <a:pt x="72" y="1885"/>
                  </a:cubicBezTo>
                  <a:cubicBezTo>
                    <a:pt x="148" y="1885"/>
                    <a:pt x="306" y="1616"/>
                    <a:pt x="480" y="1347"/>
                  </a:cubicBezTo>
                  <a:cubicBezTo>
                    <a:pt x="707" y="996"/>
                    <a:pt x="605" y="166"/>
                    <a:pt x="605" y="166"/>
                  </a:cubicBezTo>
                  <a:cubicBezTo>
                    <a:pt x="505" y="43"/>
                    <a:pt x="426" y="0"/>
                    <a:pt x="36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0"/>
            <p:cNvSpPr/>
            <p:nvPr/>
          </p:nvSpPr>
          <p:spPr>
            <a:xfrm>
              <a:off x="5217005" y="2382962"/>
              <a:ext cx="69029" cy="170695"/>
            </a:xfrm>
            <a:custGeom>
              <a:avLst/>
              <a:gdLst/>
              <a:ahLst/>
              <a:cxnLst/>
              <a:rect l="l" t="t" r="r" b="b"/>
              <a:pathLst>
                <a:path w="804" h="1988" extrusionOk="0">
                  <a:moveTo>
                    <a:pt x="413" y="101"/>
                  </a:moveTo>
                  <a:cubicBezTo>
                    <a:pt x="465" y="101"/>
                    <a:pt x="531" y="150"/>
                    <a:pt x="606" y="238"/>
                  </a:cubicBezTo>
                  <a:cubicBezTo>
                    <a:pt x="618" y="348"/>
                    <a:pt x="684" y="1063"/>
                    <a:pt x="487" y="1370"/>
                  </a:cubicBezTo>
                  <a:lnTo>
                    <a:pt x="415" y="1485"/>
                  </a:lnTo>
                  <a:cubicBezTo>
                    <a:pt x="319" y="1635"/>
                    <a:pt x="192" y="1837"/>
                    <a:pt x="133" y="1878"/>
                  </a:cubicBezTo>
                  <a:cubicBezTo>
                    <a:pt x="132" y="1872"/>
                    <a:pt x="130" y="1861"/>
                    <a:pt x="127" y="1846"/>
                  </a:cubicBezTo>
                  <a:cubicBezTo>
                    <a:pt x="102" y="1603"/>
                    <a:pt x="275" y="288"/>
                    <a:pt x="278" y="278"/>
                  </a:cubicBezTo>
                  <a:cubicBezTo>
                    <a:pt x="287" y="238"/>
                    <a:pt x="326" y="120"/>
                    <a:pt x="397" y="102"/>
                  </a:cubicBezTo>
                  <a:cubicBezTo>
                    <a:pt x="401" y="101"/>
                    <a:pt x="407" y="101"/>
                    <a:pt x="413" y="101"/>
                  </a:cubicBezTo>
                  <a:close/>
                  <a:moveTo>
                    <a:pt x="412" y="1"/>
                  </a:moveTo>
                  <a:cubicBezTo>
                    <a:pt x="399" y="1"/>
                    <a:pt x="386" y="2"/>
                    <a:pt x="373" y="5"/>
                  </a:cubicBezTo>
                  <a:cubicBezTo>
                    <a:pt x="230" y="39"/>
                    <a:pt x="183" y="236"/>
                    <a:pt x="177" y="262"/>
                  </a:cubicBezTo>
                  <a:cubicBezTo>
                    <a:pt x="170" y="318"/>
                    <a:pt x="1" y="1603"/>
                    <a:pt x="27" y="1858"/>
                  </a:cubicBezTo>
                  <a:cubicBezTo>
                    <a:pt x="30" y="1887"/>
                    <a:pt x="37" y="1971"/>
                    <a:pt x="104" y="1986"/>
                  </a:cubicBezTo>
                  <a:cubicBezTo>
                    <a:pt x="110" y="1987"/>
                    <a:pt x="117" y="1987"/>
                    <a:pt x="121" y="1987"/>
                  </a:cubicBezTo>
                  <a:cubicBezTo>
                    <a:pt x="211" y="1987"/>
                    <a:pt x="306" y="1843"/>
                    <a:pt x="500" y="1538"/>
                  </a:cubicBezTo>
                  <a:lnTo>
                    <a:pt x="572" y="1426"/>
                  </a:lnTo>
                  <a:cubicBezTo>
                    <a:pt x="804" y="1063"/>
                    <a:pt x="708" y="247"/>
                    <a:pt x="705" y="211"/>
                  </a:cubicBezTo>
                  <a:cubicBezTo>
                    <a:pt x="702" y="203"/>
                    <a:pt x="699" y="194"/>
                    <a:pt x="693" y="186"/>
                  </a:cubicBezTo>
                  <a:cubicBezTo>
                    <a:pt x="592" y="64"/>
                    <a:pt x="499" y="1"/>
                    <a:pt x="4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0"/>
            <p:cNvSpPr/>
            <p:nvPr/>
          </p:nvSpPr>
          <p:spPr>
            <a:xfrm>
              <a:off x="4740154" y="2222402"/>
              <a:ext cx="520382" cy="546343"/>
            </a:xfrm>
            <a:custGeom>
              <a:avLst/>
              <a:gdLst/>
              <a:ahLst/>
              <a:cxnLst/>
              <a:rect l="l" t="t" r="r" b="b"/>
              <a:pathLst>
                <a:path w="6061" h="6363" extrusionOk="0">
                  <a:moveTo>
                    <a:pt x="4740" y="1"/>
                  </a:moveTo>
                  <a:cubicBezTo>
                    <a:pt x="3891" y="1"/>
                    <a:pt x="1673" y="881"/>
                    <a:pt x="1209" y="1234"/>
                  </a:cubicBezTo>
                  <a:cubicBezTo>
                    <a:pt x="681" y="1636"/>
                    <a:pt x="628" y="2064"/>
                    <a:pt x="628" y="2064"/>
                  </a:cubicBezTo>
                  <a:cubicBezTo>
                    <a:pt x="628" y="2064"/>
                    <a:pt x="556" y="2041"/>
                    <a:pt x="464" y="2041"/>
                  </a:cubicBezTo>
                  <a:cubicBezTo>
                    <a:pt x="318" y="2041"/>
                    <a:pt x="122" y="2098"/>
                    <a:pt x="75" y="2389"/>
                  </a:cubicBezTo>
                  <a:cubicBezTo>
                    <a:pt x="0" y="2867"/>
                    <a:pt x="377" y="3647"/>
                    <a:pt x="604" y="3872"/>
                  </a:cubicBezTo>
                  <a:cubicBezTo>
                    <a:pt x="675" y="3942"/>
                    <a:pt x="750" y="3967"/>
                    <a:pt x="820" y="3967"/>
                  </a:cubicBezTo>
                  <a:cubicBezTo>
                    <a:pt x="976" y="3967"/>
                    <a:pt x="1107" y="3847"/>
                    <a:pt x="1107" y="3847"/>
                  </a:cubicBezTo>
                  <a:cubicBezTo>
                    <a:pt x="1107" y="3847"/>
                    <a:pt x="1334" y="4877"/>
                    <a:pt x="1761" y="5431"/>
                  </a:cubicBezTo>
                  <a:cubicBezTo>
                    <a:pt x="2121" y="5898"/>
                    <a:pt x="2785" y="6363"/>
                    <a:pt x="3406" y="6363"/>
                  </a:cubicBezTo>
                  <a:cubicBezTo>
                    <a:pt x="3522" y="6363"/>
                    <a:pt x="3637" y="6347"/>
                    <a:pt x="3748" y="6311"/>
                  </a:cubicBezTo>
                  <a:cubicBezTo>
                    <a:pt x="4451" y="6087"/>
                    <a:pt x="5306" y="4727"/>
                    <a:pt x="5633" y="3974"/>
                  </a:cubicBezTo>
                  <a:cubicBezTo>
                    <a:pt x="5958" y="3221"/>
                    <a:pt x="5810" y="2540"/>
                    <a:pt x="5933" y="2164"/>
                  </a:cubicBezTo>
                  <a:cubicBezTo>
                    <a:pt x="6060" y="1787"/>
                    <a:pt x="5481" y="356"/>
                    <a:pt x="5003" y="54"/>
                  </a:cubicBezTo>
                  <a:cubicBezTo>
                    <a:pt x="4946" y="17"/>
                    <a:pt x="4856" y="1"/>
                    <a:pt x="47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0"/>
            <p:cNvSpPr/>
            <p:nvPr/>
          </p:nvSpPr>
          <p:spPr>
            <a:xfrm>
              <a:off x="4740755" y="2327067"/>
              <a:ext cx="365667" cy="441591"/>
            </a:xfrm>
            <a:custGeom>
              <a:avLst/>
              <a:gdLst/>
              <a:ahLst/>
              <a:cxnLst/>
              <a:rect l="l" t="t" r="r" b="b"/>
              <a:pathLst>
                <a:path w="4259" h="5143" extrusionOk="0">
                  <a:moveTo>
                    <a:pt x="1224" y="0"/>
                  </a:moveTo>
                  <a:lnTo>
                    <a:pt x="1207" y="14"/>
                  </a:lnTo>
                  <a:cubicBezTo>
                    <a:pt x="678" y="416"/>
                    <a:pt x="630" y="843"/>
                    <a:pt x="630" y="843"/>
                  </a:cubicBezTo>
                  <a:cubicBezTo>
                    <a:pt x="630" y="843"/>
                    <a:pt x="558" y="820"/>
                    <a:pt x="465" y="820"/>
                  </a:cubicBezTo>
                  <a:cubicBezTo>
                    <a:pt x="319" y="820"/>
                    <a:pt x="123" y="877"/>
                    <a:pt x="77" y="1169"/>
                  </a:cubicBezTo>
                  <a:cubicBezTo>
                    <a:pt x="0" y="1646"/>
                    <a:pt x="379" y="2425"/>
                    <a:pt x="605" y="2652"/>
                  </a:cubicBezTo>
                  <a:cubicBezTo>
                    <a:pt x="675" y="2722"/>
                    <a:pt x="750" y="2746"/>
                    <a:pt x="821" y="2746"/>
                  </a:cubicBezTo>
                  <a:cubicBezTo>
                    <a:pt x="977" y="2746"/>
                    <a:pt x="1109" y="2626"/>
                    <a:pt x="1109" y="2626"/>
                  </a:cubicBezTo>
                  <a:cubicBezTo>
                    <a:pt x="1109" y="2626"/>
                    <a:pt x="1334" y="3655"/>
                    <a:pt x="1762" y="4211"/>
                  </a:cubicBezTo>
                  <a:cubicBezTo>
                    <a:pt x="2122" y="4676"/>
                    <a:pt x="2785" y="5142"/>
                    <a:pt x="3407" y="5142"/>
                  </a:cubicBezTo>
                  <a:cubicBezTo>
                    <a:pt x="3523" y="5142"/>
                    <a:pt x="3637" y="5126"/>
                    <a:pt x="3748" y="5091"/>
                  </a:cubicBezTo>
                  <a:cubicBezTo>
                    <a:pt x="3935" y="5017"/>
                    <a:pt x="4111" y="4905"/>
                    <a:pt x="4258" y="4759"/>
                  </a:cubicBezTo>
                  <a:lnTo>
                    <a:pt x="4258" y="4759"/>
                  </a:lnTo>
                  <a:cubicBezTo>
                    <a:pt x="3979" y="4889"/>
                    <a:pt x="3733" y="4955"/>
                    <a:pt x="3509" y="4955"/>
                  </a:cubicBezTo>
                  <a:cubicBezTo>
                    <a:pt x="3021" y="4955"/>
                    <a:pt x="2637" y="4641"/>
                    <a:pt x="2248" y="3999"/>
                  </a:cubicBezTo>
                  <a:cubicBezTo>
                    <a:pt x="1679" y="3063"/>
                    <a:pt x="1518" y="1422"/>
                    <a:pt x="1518" y="1422"/>
                  </a:cubicBezTo>
                  <a:cubicBezTo>
                    <a:pt x="1518" y="1422"/>
                    <a:pt x="1538" y="546"/>
                    <a:pt x="1224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0"/>
            <p:cNvSpPr/>
            <p:nvPr/>
          </p:nvSpPr>
          <p:spPr>
            <a:xfrm>
              <a:off x="4735690" y="2218452"/>
              <a:ext cx="529483" cy="554586"/>
            </a:xfrm>
            <a:custGeom>
              <a:avLst/>
              <a:gdLst/>
              <a:ahLst/>
              <a:cxnLst/>
              <a:rect l="l" t="t" r="r" b="b"/>
              <a:pathLst>
                <a:path w="6167" h="6459" extrusionOk="0">
                  <a:moveTo>
                    <a:pt x="4794" y="94"/>
                  </a:moveTo>
                  <a:cubicBezTo>
                    <a:pt x="4901" y="94"/>
                    <a:pt x="4981" y="109"/>
                    <a:pt x="5029" y="139"/>
                  </a:cubicBezTo>
                  <a:cubicBezTo>
                    <a:pt x="5480" y="425"/>
                    <a:pt x="6055" y="1837"/>
                    <a:pt x="5937" y="2192"/>
                  </a:cubicBezTo>
                  <a:cubicBezTo>
                    <a:pt x="5885" y="2341"/>
                    <a:pt x="5878" y="2533"/>
                    <a:pt x="5869" y="2752"/>
                  </a:cubicBezTo>
                  <a:cubicBezTo>
                    <a:pt x="5854" y="3103"/>
                    <a:pt x="5835" y="3538"/>
                    <a:pt x="5636" y="3998"/>
                  </a:cubicBezTo>
                  <a:cubicBezTo>
                    <a:pt x="5334" y="4692"/>
                    <a:pt x="4481" y="6083"/>
                    <a:pt x="3781" y="6308"/>
                  </a:cubicBezTo>
                  <a:cubicBezTo>
                    <a:pt x="3675" y="6342"/>
                    <a:pt x="3565" y="6358"/>
                    <a:pt x="3454" y="6358"/>
                  </a:cubicBezTo>
                  <a:cubicBezTo>
                    <a:pt x="2868" y="6358"/>
                    <a:pt x="2225" y="5930"/>
                    <a:pt x="1850" y="5446"/>
                  </a:cubicBezTo>
                  <a:cubicBezTo>
                    <a:pt x="1434" y="4908"/>
                    <a:pt x="1207" y="3893"/>
                    <a:pt x="1206" y="3881"/>
                  </a:cubicBezTo>
                  <a:cubicBezTo>
                    <a:pt x="1202" y="3865"/>
                    <a:pt x="1190" y="3850"/>
                    <a:pt x="1172" y="3844"/>
                  </a:cubicBezTo>
                  <a:cubicBezTo>
                    <a:pt x="1169" y="3843"/>
                    <a:pt x="1163" y="3843"/>
                    <a:pt x="1157" y="3843"/>
                  </a:cubicBezTo>
                  <a:cubicBezTo>
                    <a:pt x="1147" y="3843"/>
                    <a:pt x="1134" y="3849"/>
                    <a:pt x="1126" y="3853"/>
                  </a:cubicBezTo>
                  <a:cubicBezTo>
                    <a:pt x="1120" y="3860"/>
                    <a:pt x="1007" y="3961"/>
                    <a:pt x="875" y="3961"/>
                  </a:cubicBezTo>
                  <a:cubicBezTo>
                    <a:pt x="816" y="3961"/>
                    <a:pt x="752" y="3940"/>
                    <a:pt x="693" y="3881"/>
                  </a:cubicBezTo>
                  <a:cubicBezTo>
                    <a:pt x="475" y="3663"/>
                    <a:pt x="107" y="2906"/>
                    <a:pt x="180" y="2443"/>
                  </a:cubicBezTo>
                  <a:cubicBezTo>
                    <a:pt x="198" y="2322"/>
                    <a:pt x="248" y="2232"/>
                    <a:pt x="328" y="2185"/>
                  </a:cubicBezTo>
                  <a:cubicBezTo>
                    <a:pt x="387" y="2148"/>
                    <a:pt x="457" y="2137"/>
                    <a:pt x="518" y="2137"/>
                  </a:cubicBezTo>
                  <a:cubicBezTo>
                    <a:pt x="600" y="2137"/>
                    <a:pt x="666" y="2157"/>
                    <a:pt x="668" y="2157"/>
                  </a:cubicBezTo>
                  <a:cubicBezTo>
                    <a:pt x="673" y="2159"/>
                    <a:pt x="679" y="2160"/>
                    <a:pt x="684" y="2160"/>
                  </a:cubicBezTo>
                  <a:cubicBezTo>
                    <a:pt x="693" y="2160"/>
                    <a:pt x="702" y="2157"/>
                    <a:pt x="711" y="2151"/>
                  </a:cubicBezTo>
                  <a:cubicBezTo>
                    <a:pt x="721" y="2142"/>
                    <a:pt x="730" y="2129"/>
                    <a:pt x="733" y="2114"/>
                  </a:cubicBezTo>
                  <a:cubicBezTo>
                    <a:pt x="733" y="2111"/>
                    <a:pt x="787" y="1701"/>
                    <a:pt x="1290" y="1318"/>
                  </a:cubicBezTo>
                  <a:cubicBezTo>
                    <a:pt x="1551" y="1122"/>
                    <a:pt x="2386" y="749"/>
                    <a:pt x="3194" y="471"/>
                  </a:cubicBezTo>
                  <a:cubicBezTo>
                    <a:pt x="3909" y="226"/>
                    <a:pt x="4475" y="94"/>
                    <a:pt x="4794" y="94"/>
                  </a:cubicBezTo>
                  <a:close/>
                  <a:moveTo>
                    <a:pt x="4800" y="0"/>
                  </a:moveTo>
                  <a:cubicBezTo>
                    <a:pt x="3917" y="0"/>
                    <a:pt x="1682" y="898"/>
                    <a:pt x="1230" y="1242"/>
                  </a:cubicBezTo>
                  <a:cubicBezTo>
                    <a:pt x="795" y="1572"/>
                    <a:pt x="674" y="1918"/>
                    <a:pt x="642" y="2051"/>
                  </a:cubicBezTo>
                  <a:cubicBezTo>
                    <a:pt x="610" y="2045"/>
                    <a:pt x="566" y="2039"/>
                    <a:pt x="518" y="2039"/>
                  </a:cubicBezTo>
                  <a:cubicBezTo>
                    <a:pt x="442" y="2039"/>
                    <a:pt x="353" y="2053"/>
                    <a:pt x="273" y="2102"/>
                  </a:cubicBezTo>
                  <a:cubicBezTo>
                    <a:pt x="170" y="2167"/>
                    <a:pt x="104" y="2278"/>
                    <a:pt x="80" y="2430"/>
                  </a:cubicBezTo>
                  <a:cubicBezTo>
                    <a:pt x="0" y="2929"/>
                    <a:pt x="384" y="3718"/>
                    <a:pt x="622" y="3955"/>
                  </a:cubicBezTo>
                  <a:cubicBezTo>
                    <a:pt x="702" y="4035"/>
                    <a:pt x="789" y="4064"/>
                    <a:pt x="873" y="4064"/>
                  </a:cubicBezTo>
                  <a:cubicBezTo>
                    <a:pt x="969" y="4064"/>
                    <a:pt x="1060" y="4026"/>
                    <a:pt x="1128" y="3981"/>
                  </a:cubicBezTo>
                  <a:cubicBezTo>
                    <a:pt x="1190" y="4232"/>
                    <a:pt x="1406" y="5035"/>
                    <a:pt x="1773" y="5508"/>
                  </a:cubicBezTo>
                  <a:cubicBezTo>
                    <a:pt x="2162" y="6014"/>
                    <a:pt x="2837" y="6459"/>
                    <a:pt x="3459" y="6459"/>
                  </a:cubicBezTo>
                  <a:cubicBezTo>
                    <a:pt x="3580" y="6459"/>
                    <a:pt x="3698" y="6441"/>
                    <a:pt x="3813" y="6407"/>
                  </a:cubicBezTo>
                  <a:cubicBezTo>
                    <a:pt x="4517" y="6180"/>
                    <a:pt x="5372" y="4861"/>
                    <a:pt x="5729" y="4042"/>
                  </a:cubicBezTo>
                  <a:cubicBezTo>
                    <a:pt x="5935" y="3564"/>
                    <a:pt x="5954" y="3119"/>
                    <a:pt x="5969" y="2760"/>
                  </a:cubicBezTo>
                  <a:cubicBezTo>
                    <a:pt x="5979" y="2547"/>
                    <a:pt x="5987" y="2363"/>
                    <a:pt x="6033" y="2228"/>
                  </a:cubicBezTo>
                  <a:cubicBezTo>
                    <a:pt x="6167" y="1825"/>
                    <a:pt x="5583" y="374"/>
                    <a:pt x="5082" y="57"/>
                  </a:cubicBezTo>
                  <a:cubicBezTo>
                    <a:pt x="5020" y="18"/>
                    <a:pt x="4923" y="0"/>
                    <a:pt x="48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0"/>
            <p:cNvSpPr/>
            <p:nvPr/>
          </p:nvSpPr>
          <p:spPr>
            <a:xfrm>
              <a:off x="4908434" y="2426752"/>
              <a:ext cx="145013" cy="21981"/>
            </a:xfrm>
            <a:custGeom>
              <a:avLst/>
              <a:gdLst/>
              <a:ahLst/>
              <a:cxnLst/>
              <a:rect l="l" t="t" r="r" b="b"/>
              <a:pathLst>
                <a:path w="1689" h="256" extrusionOk="0">
                  <a:moveTo>
                    <a:pt x="1068" y="1"/>
                  </a:moveTo>
                  <a:cubicBezTo>
                    <a:pt x="975" y="1"/>
                    <a:pt x="877" y="4"/>
                    <a:pt x="780" y="9"/>
                  </a:cubicBezTo>
                  <a:cubicBezTo>
                    <a:pt x="329" y="36"/>
                    <a:pt x="0" y="111"/>
                    <a:pt x="302" y="236"/>
                  </a:cubicBezTo>
                  <a:cubicBezTo>
                    <a:pt x="302" y="236"/>
                    <a:pt x="604" y="255"/>
                    <a:pt x="918" y="255"/>
                  </a:cubicBezTo>
                  <a:cubicBezTo>
                    <a:pt x="1233" y="255"/>
                    <a:pt x="1559" y="236"/>
                    <a:pt x="1609" y="161"/>
                  </a:cubicBezTo>
                  <a:cubicBezTo>
                    <a:pt x="1688" y="42"/>
                    <a:pt x="1410" y="1"/>
                    <a:pt x="10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0"/>
            <p:cNvSpPr/>
            <p:nvPr/>
          </p:nvSpPr>
          <p:spPr>
            <a:xfrm>
              <a:off x="4918995" y="2422287"/>
              <a:ext cx="134109" cy="30739"/>
            </a:xfrm>
            <a:custGeom>
              <a:avLst/>
              <a:gdLst/>
              <a:ahLst/>
              <a:cxnLst/>
              <a:rect l="l" t="t" r="r" b="b"/>
              <a:pathLst>
                <a:path w="1562" h="358" extrusionOk="0">
                  <a:moveTo>
                    <a:pt x="946" y="103"/>
                  </a:moveTo>
                  <a:cubicBezTo>
                    <a:pt x="1294" y="103"/>
                    <a:pt x="1435" y="147"/>
                    <a:pt x="1450" y="173"/>
                  </a:cubicBezTo>
                  <a:cubicBezTo>
                    <a:pt x="1450" y="173"/>
                    <a:pt x="1450" y="178"/>
                    <a:pt x="1444" y="185"/>
                  </a:cubicBezTo>
                  <a:cubicBezTo>
                    <a:pt x="1407" y="235"/>
                    <a:pt x="1127" y="257"/>
                    <a:pt x="782" y="257"/>
                  </a:cubicBezTo>
                  <a:cubicBezTo>
                    <a:pt x="595" y="257"/>
                    <a:pt x="388" y="251"/>
                    <a:pt x="191" y="238"/>
                  </a:cubicBezTo>
                  <a:cubicBezTo>
                    <a:pt x="150" y="221"/>
                    <a:pt x="129" y="207"/>
                    <a:pt x="119" y="198"/>
                  </a:cubicBezTo>
                  <a:cubicBezTo>
                    <a:pt x="157" y="173"/>
                    <a:pt x="305" y="131"/>
                    <a:pt x="658" y="112"/>
                  </a:cubicBezTo>
                  <a:cubicBezTo>
                    <a:pt x="767" y="106"/>
                    <a:pt x="862" y="103"/>
                    <a:pt x="946" y="103"/>
                  </a:cubicBezTo>
                  <a:close/>
                  <a:moveTo>
                    <a:pt x="953" y="1"/>
                  </a:moveTo>
                  <a:cubicBezTo>
                    <a:pt x="853" y="1"/>
                    <a:pt x="750" y="4"/>
                    <a:pt x="654" y="10"/>
                  </a:cubicBezTo>
                  <a:cubicBezTo>
                    <a:pt x="36" y="45"/>
                    <a:pt x="20" y="142"/>
                    <a:pt x="13" y="184"/>
                  </a:cubicBezTo>
                  <a:cubicBezTo>
                    <a:pt x="1" y="257"/>
                    <a:pt x="83" y="303"/>
                    <a:pt x="160" y="334"/>
                  </a:cubicBezTo>
                  <a:cubicBezTo>
                    <a:pt x="165" y="336"/>
                    <a:pt x="170" y="338"/>
                    <a:pt x="176" y="338"/>
                  </a:cubicBezTo>
                  <a:cubicBezTo>
                    <a:pt x="297" y="346"/>
                    <a:pt x="537" y="358"/>
                    <a:pt x="782" y="358"/>
                  </a:cubicBezTo>
                  <a:cubicBezTo>
                    <a:pt x="1119" y="358"/>
                    <a:pt x="1466" y="334"/>
                    <a:pt x="1526" y="238"/>
                  </a:cubicBezTo>
                  <a:cubicBezTo>
                    <a:pt x="1562" y="187"/>
                    <a:pt x="1547" y="144"/>
                    <a:pt x="1535" y="125"/>
                  </a:cubicBezTo>
                  <a:cubicBezTo>
                    <a:pt x="1481" y="29"/>
                    <a:pt x="1227" y="1"/>
                    <a:pt x="9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0"/>
            <p:cNvSpPr/>
            <p:nvPr/>
          </p:nvSpPr>
          <p:spPr>
            <a:xfrm>
              <a:off x="5121789" y="2418337"/>
              <a:ext cx="110842" cy="23612"/>
            </a:xfrm>
            <a:custGeom>
              <a:avLst/>
              <a:gdLst/>
              <a:ahLst/>
              <a:cxnLst/>
              <a:rect l="l" t="t" r="r" b="b"/>
              <a:pathLst>
                <a:path w="1291" h="275" extrusionOk="0">
                  <a:moveTo>
                    <a:pt x="1147" y="0"/>
                  </a:moveTo>
                  <a:cubicBezTo>
                    <a:pt x="1129" y="0"/>
                    <a:pt x="1109" y="3"/>
                    <a:pt x="1086" y="9"/>
                  </a:cubicBezTo>
                  <a:cubicBezTo>
                    <a:pt x="1086" y="9"/>
                    <a:pt x="181" y="34"/>
                    <a:pt x="56" y="184"/>
                  </a:cubicBezTo>
                  <a:cubicBezTo>
                    <a:pt x="0" y="251"/>
                    <a:pt x="172" y="274"/>
                    <a:pt x="396" y="274"/>
                  </a:cubicBezTo>
                  <a:cubicBezTo>
                    <a:pt x="677" y="274"/>
                    <a:pt x="1039" y="238"/>
                    <a:pt x="1138" y="211"/>
                  </a:cubicBezTo>
                  <a:cubicBezTo>
                    <a:pt x="1291" y="163"/>
                    <a:pt x="1289" y="0"/>
                    <a:pt x="1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0"/>
            <p:cNvSpPr/>
            <p:nvPr/>
          </p:nvSpPr>
          <p:spPr>
            <a:xfrm>
              <a:off x="5120759" y="2414044"/>
              <a:ext cx="114534" cy="32027"/>
            </a:xfrm>
            <a:custGeom>
              <a:avLst/>
              <a:gdLst/>
              <a:ahLst/>
              <a:cxnLst/>
              <a:rect l="l" t="t" r="r" b="b"/>
              <a:pathLst>
                <a:path w="1334" h="373" extrusionOk="0">
                  <a:moveTo>
                    <a:pt x="1158" y="99"/>
                  </a:moveTo>
                  <a:cubicBezTo>
                    <a:pt x="1188" y="99"/>
                    <a:pt x="1209" y="109"/>
                    <a:pt x="1214" y="126"/>
                  </a:cubicBezTo>
                  <a:cubicBezTo>
                    <a:pt x="1222" y="150"/>
                    <a:pt x="1201" y="191"/>
                    <a:pt x="1135" y="209"/>
                  </a:cubicBezTo>
                  <a:cubicBezTo>
                    <a:pt x="1019" y="243"/>
                    <a:pt x="662" y="272"/>
                    <a:pt x="399" y="272"/>
                  </a:cubicBezTo>
                  <a:cubicBezTo>
                    <a:pt x="275" y="272"/>
                    <a:pt x="172" y="265"/>
                    <a:pt x="124" y="250"/>
                  </a:cubicBezTo>
                  <a:cubicBezTo>
                    <a:pt x="243" y="166"/>
                    <a:pt x="753" y="118"/>
                    <a:pt x="1098" y="107"/>
                  </a:cubicBezTo>
                  <a:cubicBezTo>
                    <a:pt x="1101" y="107"/>
                    <a:pt x="1105" y="106"/>
                    <a:pt x="1108" y="106"/>
                  </a:cubicBezTo>
                  <a:cubicBezTo>
                    <a:pt x="1127" y="101"/>
                    <a:pt x="1143" y="99"/>
                    <a:pt x="1158" y="99"/>
                  </a:cubicBezTo>
                  <a:close/>
                  <a:moveTo>
                    <a:pt x="1159" y="0"/>
                  </a:moveTo>
                  <a:cubicBezTo>
                    <a:pt x="1139" y="0"/>
                    <a:pt x="1116" y="3"/>
                    <a:pt x="1092" y="9"/>
                  </a:cubicBezTo>
                  <a:cubicBezTo>
                    <a:pt x="924" y="12"/>
                    <a:pt x="162" y="44"/>
                    <a:pt x="30" y="202"/>
                  </a:cubicBezTo>
                  <a:cubicBezTo>
                    <a:pt x="3" y="233"/>
                    <a:pt x="0" y="268"/>
                    <a:pt x="18" y="297"/>
                  </a:cubicBezTo>
                  <a:cubicBezTo>
                    <a:pt x="55" y="355"/>
                    <a:pt x="217" y="373"/>
                    <a:pt x="408" y="373"/>
                  </a:cubicBezTo>
                  <a:cubicBezTo>
                    <a:pt x="716" y="373"/>
                    <a:pt x="1098" y="325"/>
                    <a:pt x="1164" y="309"/>
                  </a:cubicBezTo>
                  <a:cubicBezTo>
                    <a:pt x="1288" y="272"/>
                    <a:pt x="1334" y="177"/>
                    <a:pt x="1313" y="103"/>
                  </a:cubicBezTo>
                  <a:cubicBezTo>
                    <a:pt x="1299" y="47"/>
                    <a:pt x="1246" y="0"/>
                    <a:pt x="11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0"/>
            <p:cNvSpPr/>
            <p:nvPr/>
          </p:nvSpPr>
          <p:spPr>
            <a:xfrm>
              <a:off x="4929641" y="2481703"/>
              <a:ext cx="119685" cy="30224"/>
            </a:xfrm>
            <a:custGeom>
              <a:avLst/>
              <a:gdLst/>
              <a:ahLst/>
              <a:cxnLst/>
              <a:rect l="l" t="t" r="r" b="b"/>
              <a:pathLst>
                <a:path w="1394" h="352" extrusionOk="0">
                  <a:moveTo>
                    <a:pt x="1337" y="1"/>
                  </a:moveTo>
                  <a:cubicBezTo>
                    <a:pt x="1324" y="1"/>
                    <a:pt x="1310" y="6"/>
                    <a:pt x="1301" y="16"/>
                  </a:cubicBezTo>
                  <a:cubicBezTo>
                    <a:pt x="1155" y="169"/>
                    <a:pt x="953" y="253"/>
                    <a:pt x="740" y="253"/>
                  </a:cubicBezTo>
                  <a:cubicBezTo>
                    <a:pt x="730" y="253"/>
                    <a:pt x="719" y="253"/>
                    <a:pt x="708" y="252"/>
                  </a:cubicBezTo>
                  <a:cubicBezTo>
                    <a:pt x="698" y="253"/>
                    <a:pt x="688" y="253"/>
                    <a:pt x="678" y="253"/>
                  </a:cubicBezTo>
                  <a:cubicBezTo>
                    <a:pt x="463" y="253"/>
                    <a:pt x="254" y="178"/>
                    <a:pt x="89" y="38"/>
                  </a:cubicBezTo>
                  <a:cubicBezTo>
                    <a:pt x="80" y="30"/>
                    <a:pt x="69" y="26"/>
                    <a:pt x="57" y="26"/>
                  </a:cubicBezTo>
                  <a:cubicBezTo>
                    <a:pt x="43" y="26"/>
                    <a:pt x="29" y="32"/>
                    <a:pt x="18" y="44"/>
                  </a:cubicBezTo>
                  <a:cubicBezTo>
                    <a:pt x="1" y="64"/>
                    <a:pt x="2" y="96"/>
                    <a:pt x="24" y="114"/>
                  </a:cubicBezTo>
                  <a:cubicBezTo>
                    <a:pt x="208" y="269"/>
                    <a:pt x="441" y="351"/>
                    <a:pt x="678" y="351"/>
                  </a:cubicBezTo>
                  <a:cubicBezTo>
                    <a:pt x="688" y="351"/>
                    <a:pt x="698" y="351"/>
                    <a:pt x="708" y="351"/>
                  </a:cubicBezTo>
                  <a:lnTo>
                    <a:pt x="746" y="351"/>
                  </a:lnTo>
                  <a:cubicBezTo>
                    <a:pt x="982" y="351"/>
                    <a:pt x="1209" y="254"/>
                    <a:pt x="1374" y="86"/>
                  </a:cubicBezTo>
                  <a:cubicBezTo>
                    <a:pt x="1393" y="66"/>
                    <a:pt x="1393" y="33"/>
                    <a:pt x="1373" y="15"/>
                  </a:cubicBezTo>
                  <a:cubicBezTo>
                    <a:pt x="1363" y="6"/>
                    <a:pt x="1350" y="1"/>
                    <a:pt x="1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0"/>
            <p:cNvSpPr/>
            <p:nvPr/>
          </p:nvSpPr>
          <p:spPr>
            <a:xfrm>
              <a:off x="5121446" y="2483678"/>
              <a:ext cx="96246" cy="30309"/>
            </a:xfrm>
            <a:custGeom>
              <a:avLst/>
              <a:gdLst/>
              <a:ahLst/>
              <a:cxnLst/>
              <a:rect l="l" t="t" r="r" b="b"/>
              <a:pathLst>
                <a:path w="1121" h="353" extrusionOk="0">
                  <a:moveTo>
                    <a:pt x="1064" y="1"/>
                  </a:moveTo>
                  <a:cubicBezTo>
                    <a:pt x="1047" y="1"/>
                    <a:pt x="1032" y="9"/>
                    <a:pt x="1022" y="23"/>
                  </a:cubicBezTo>
                  <a:cubicBezTo>
                    <a:pt x="923" y="165"/>
                    <a:pt x="757" y="251"/>
                    <a:pt x="589" y="251"/>
                  </a:cubicBezTo>
                  <a:cubicBezTo>
                    <a:pt x="587" y="251"/>
                    <a:pt x="586" y="251"/>
                    <a:pt x="585" y="251"/>
                  </a:cubicBezTo>
                  <a:cubicBezTo>
                    <a:pt x="403" y="251"/>
                    <a:pt x="228" y="185"/>
                    <a:pt x="91" y="63"/>
                  </a:cubicBezTo>
                  <a:cubicBezTo>
                    <a:pt x="81" y="54"/>
                    <a:pt x="69" y="50"/>
                    <a:pt x="57" y="50"/>
                  </a:cubicBezTo>
                  <a:cubicBezTo>
                    <a:pt x="43" y="50"/>
                    <a:pt x="30" y="56"/>
                    <a:pt x="20" y="67"/>
                  </a:cubicBezTo>
                  <a:cubicBezTo>
                    <a:pt x="1" y="89"/>
                    <a:pt x="2" y="120"/>
                    <a:pt x="23" y="139"/>
                  </a:cubicBezTo>
                  <a:cubicBezTo>
                    <a:pt x="178" y="276"/>
                    <a:pt x="378" y="353"/>
                    <a:pt x="585" y="353"/>
                  </a:cubicBezTo>
                  <a:lnTo>
                    <a:pt x="589" y="353"/>
                  </a:lnTo>
                  <a:cubicBezTo>
                    <a:pt x="797" y="353"/>
                    <a:pt x="988" y="251"/>
                    <a:pt x="1105" y="79"/>
                  </a:cubicBezTo>
                  <a:cubicBezTo>
                    <a:pt x="1121" y="55"/>
                    <a:pt x="1114" y="24"/>
                    <a:pt x="1091" y="10"/>
                  </a:cubicBezTo>
                  <a:cubicBezTo>
                    <a:pt x="1083" y="4"/>
                    <a:pt x="1073" y="1"/>
                    <a:pt x="10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0"/>
            <p:cNvSpPr/>
            <p:nvPr/>
          </p:nvSpPr>
          <p:spPr>
            <a:xfrm>
              <a:off x="5041599" y="2442636"/>
              <a:ext cx="81135" cy="161336"/>
            </a:xfrm>
            <a:custGeom>
              <a:avLst/>
              <a:gdLst/>
              <a:ahLst/>
              <a:cxnLst/>
              <a:rect l="l" t="t" r="r" b="b"/>
              <a:pathLst>
                <a:path w="945" h="1879" extrusionOk="0">
                  <a:moveTo>
                    <a:pt x="886" y="1"/>
                  </a:moveTo>
                  <a:cubicBezTo>
                    <a:pt x="876" y="1"/>
                    <a:pt x="866" y="4"/>
                    <a:pt x="857" y="10"/>
                  </a:cubicBezTo>
                  <a:cubicBezTo>
                    <a:pt x="685" y="135"/>
                    <a:pt x="596" y="353"/>
                    <a:pt x="636" y="561"/>
                  </a:cubicBezTo>
                  <a:cubicBezTo>
                    <a:pt x="708" y="1062"/>
                    <a:pt x="707" y="1644"/>
                    <a:pt x="635" y="1693"/>
                  </a:cubicBezTo>
                  <a:cubicBezTo>
                    <a:pt x="555" y="1741"/>
                    <a:pt x="482" y="1779"/>
                    <a:pt x="414" y="1779"/>
                  </a:cubicBezTo>
                  <a:cubicBezTo>
                    <a:pt x="356" y="1779"/>
                    <a:pt x="301" y="1752"/>
                    <a:pt x="247" y="1680"/>
                  </a:cubicBezTo>
                  <a:lnTo>
                    <a:pt x="97" y="1479"/>
                  </a:lnTo>
                  <a:cubicBezTo>
                    <a:pt x="87" y="1466"/>
                    <a:pt x="72" y="1459"/>
                    <a:pt x="56" y="1459"/>
                  </a:cubicBezTo>
                  <a:cubicBezTo>
                    <a:pt x="46" y="1459"/>
                    <a:pt x="35" y="1463"/>
                    <a:pt x="26" y="1469"/>
                  </a:cubicBezTo>
                  <a:cubicBezTo>
                    <a:pt x="4" y="1485"/>
                    <a:pt x="1" y="1518"/>
                    <a:pt x="17" y="1540"/>
                  </a:cubicBezTo>
                  <a:lnTo>
                    <a:pt x="169" y="1740"/>
                  </a:lnTo>
                  <a:cubicBezTo>
                    <a:pt x="247" y="1843"/>
                    <a:pt x="333" y="1879"/>
                    <a:pt x="414" y="1879"/>
                  </a:cubicBezTo>
                  <a:cubicBezTo>
                    <a:pt x="520" y="1879"/>
                    <a:pt x="620" y="1818"/>
                    <a:pt x="688" y="1779"/>
                  </a:cubicBezTo>
                  <a:cubicBezTo>
                    <a:pt x="885" y="1659"/>
                    <a:pt x="738" y="557"/>
                    <a:pt x="736" y="545"/>
                  </a:cubicBezTo>
                  <a:cubicBezTo>
                    <a:pt x="702" y="371"/>
                    <a:pt x="775" y="193"/>
                    <a:pt x="916" y="91"/>
                  </a:cubicBezTo>
                  <a:cubicBezTo>
                    <a:pt x="938" y="75"/>
                    <a:pt x="944" y="44"/>
                    <a:pt x="928" y="22"/>
                  </a:cubicBezTo>
                  <a:cubicBezTo>
                    <a:pt x="917" y="8"/>
                    <a:pt x="901" y="1"/>
                    <a:pt x="8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0"/>
            <p:cNvSpPr/>
            <p:nvPr/>
          </p:nvSpPr>
          <p:spPr>
            <a:xfrm>
              <a:off x="5031296" y="2647415"/>
              <a:ext cx="57009" cy="14425"/>
            </a:xfrm>
            <a:custGeom>
              <a:avLst/>
              <a:gdLst/>
              <a:ahLst/>
              <a:cxnLst/>
              <a:rect l="l" t="t" r="r" b="b"/>
              <a:pathLst>
                <a:path w="664" h="168" extrusionOk="0">
                  <a:moveTo>
                    <a:pt x="608" y="1"/>
                  </a:moveTo>
                  <a:cubicBezTo>
                    <a:pt x="588" y="1"/>
                    <a:pt x="572" y="12"/>
                    <a:pt x="563" y="27"/>
                  </a:cubicBezTo>
                  <a:cubicBezTo>
                    <a:pt x="553" y="35"/>
                    <a:pt x="503" y="66"/>
                    <a:pt x="313" y="66"/>
                  </a:cubicBezTo>
                  <a:cubicBezTo>
                    <a:pt x="246" y="66"/>
                    <a:pt x="163" y="62"/>
                    <a:pt x="58" y="52"/>
                  </a:cubicBezTo>
                  <a:cubicBezTo>
                    <a:pt x="55" y="52"/>
                    <a:pt x="53" y="52"/>
                    <a:pt x="51" y="52"/>
                  </a:cubicBezTo>
                  <a:cubicBezTo>
                    <a:pt x="27" y="52"/>
                    <a:pt x="4" y="72"/>
                    <a:pt x="3" y="98"/>
                  </a:cubicBezTo>
                  <a:cubicBezTo>
                    <a:pt x="0" y="126"/>
                    <a:pt x="21" y="151"/>
                    <a:pt x="49" y="153"/>
                  </a:cubicBezTo>
                  <a:cubicBezTo>
                    <a:pt x="152" y="164"/>
                    <a:pt x="239" y="167"/>
                    <a:pt x="311" y="167"/>
                  </a:cubicBezTo>
                  <a:cubicBezTo>
                    <a:pt x="581" y="167"/>
                    <a:pt x="644" y="108"/>
                    <a:pt x="657" y="63"/>
                  </a:cubicBezTo>
                  <a:cubicBezTo>
                    <a:pt x="663" y="35"/>
                    <a:pt x="647" y="10"/>
                    <a:pt x="621" y="2"/>
                  </a:cubicBezTo>
                  <a:cubicBezTo>
                    <a:pt x="616" y="1"/>
                    <a:pt x="612" y="1"/>
                    <a:pt x="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0"/>
            <p:cNvSpPr/>
            <p:nvPr/>
          </p:nvSpPr>
          <p:spPr>
            <a:xfrm>
              <a:off x="4664600" y="1983021"/>
              <a:ext cx="628133" cy="556990"/>
            </a:xfrm>
            <a:custGeom>
              <a:avLst/>
              <a:gdLst/>
              <a:ahLst/>
              <a:cxnLst/>
              <a:rect l="l" t="t" r="r" b="b"/>
              <a:pathLst>
                <a:path w="7316" h="6487" extrusionOk="0">
                  <a:moveTo>
                    <a:pt x="4089" y="0"/>
                  </a:moveTo>
                  <a:cubicBezTo>
                    <a:pt x="3823" y="0"/>
                    <a:pt x="3541" y="24"/>
                    <a:pt x="3244" y="77"/>
                  </a:cubicBezTo>
                  <a:cubicBezTo>
                    <a:pt x="3244" y="77"/>
                    <a:pt x="1511" y="202"/>
                    <a:pt x="755" y="1408"/>
                  </a:cubicBezTo>
                  <a:cubicBezTo>
                    <a:pt x="0" y="2615"/>
                    <a:pt x="907" y="4348"/>
                    <a:pt x="1107" y="4601"/>
                  </a:cubicBezTo>
                  <a:cubicBezTo>
                    <a:pt x="1321" y="4911"/>
                    <a:pt x="1467" y="5263"/>
                    <a:pt x="1534" y="5631"/>
                  </a:cubicBezTo>
                  <a:cubicBezTo>
                    <a:pt x="1585" y="5933"/>
                    <a:pt x="1860" y="6486"/>
                    <a:pt x="1962" y="6486"/>
                  </a:cubicBezTo>
                  <a:cubicBezTo>
                    <a:pt x="2063" y="6486"/>
                    <a:pt x="1860" y="6134"/>
                    <a:pt x="2012" y="5933"/>
                  </a:cubicBezTo>
                  <a:cubicBezTo>
                    <a:pt x="2180" y="5746"/>
                    <a:pt x="2364" y="5580"/>
                    <a:pt x="2565" y="5429"/>
                  </a:cubicBezTo>
                  <a:lnTo>
                    <a:pt x="2565" y="5429"/>
                  </a:lnTo>
                  <a:cubicBezTo>
                    <a:pt x="2565" y="5429"/>
                    <a:pt x="2341" y="5875"/>
                    <a:pt x="2477" y="5875"/>
                  </a:cubicBezTo>
                  <a:cubicBezTo>
                    <a:pt x="2492" y="5875"/>
                    <a:pt x="2513" y="5870"/>
                    <a:pt x="2538" y="5857"/>
                  </a:cubicBezTo>
                  <a:cubicBezTo>
                    <a:pt x="2789" y="5732"/>
                    <a:pt x="3795" y="4953"/>
                    <a:pt x="3870" y="4953"/>
                  </a:cubicBezTo>
                  <a:cubicBezTo>
                    <a:pt x="3921" y="4953"/>
                    <a:pt x="3880" y="5173"/>
                    <a:pt x="4006" y="5173"/>
                  </a:cubicBezTo>
                  <a:cubicBezTo>
                    <a:pt x="4065" y="5173"/>
                    <a:pt x="4162" y="5123"/>
                    <a:pt x="4324" y="4978"/>
                  </a:cubicBezTo>
                  <a:cubicBezTo>
                    <a:pt x="4827" y="4526"/>
                    <a:pt x="5882" y="3746"/>
                    <a:pt x="5882" y="3746"/>
                  </a:cubicBezTo>
                  <a:cubicBezTo>
                    <a:pt x="5882" y="3746"/>
                    <a:pt x="6336" y="4751"/>
                    <a:pt x="6510" y="4978"/>
                  </a:cubicBezTo>
                  <a:cubicBezTo>
                    <a:pt x="6628" y="5152"/>
                    <a:pt x="6704" y="5348"/>
                    <a:pt x="6737" y="5558"/>
                  </a:cubicBezTo>
                  <a:cubicBezTo>
                    <a:pt x="6737" y="5558"/>
                    <a:pt x="7062" y="5256"/>
                    <a:pt x="7191" y="4578"/>
                  </a:cubicBezTo>
                  <a:cubicBezTo>
                    <a:pt x="7316" y="3900"/>
                    <a:pt x="7014" y="2716"/>
                    <a:pt x="7014" y="2716"/>
                  </a:cubicBezTo>
                  <a:cubicBezTo>
                    <a:pt x="7014" y="2716"/>
                    <a:pt x="7239" y="2264"/>
                    <a:pt x="6889" y="1461"/>
                  </a:cubicBezTo>
                  <a:cubicBezTo>
                    <a:pt x="6589" y="774"/>
                    <a:pt x="5598" y="0"/>
                    <a:pt x="408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0"/>
            <p:cNvSpPr/>
            <p:nvPr/>
          </p:nvSpPr>
          <p:spPr>
            <a:xfrm>
              <a:off x="4921656" y="1983278"/>
              <a:ext cx="371334" cy="476623"/>
            </a:xfrm>
            <a:custGeom>
              <a:avLst/>
              <a:gdLst/>
              <a:ahLst/>
              <a:cxnLst/>
              <a:rect l="l" t="t" r="r" b="b"/>
              <a:pathLst>
                <a:path w="4325" h="5551" extrusionOk="0">
                  <a:moveTo>
                    <a:pt x="1251" y="0"/>
                  </a:moveTo>
                  <a:lnTo>
                    <a:pt x="1251" y="0"/>
                  </a:lnTo>
                  <a:cubicBezTo>
                    <a:pt x="1619" y="111"/>
                    <a:pt x="2214" y="341"/>
                    <a:pt x="2105" y="556"/>
                  </a:cubicBezTo>
                  <a:cubicBezTo>
                    <a:pt x="1957" y="847"/>
                    <a:pt x="263" y="1741"/>
                    <a:pt x="606" y="1741"/>
                  </a:cubicBezTo>
                  <a:cubicBezTo>
                    <a:pt x="612" y="1741"/>
                    <a:pt x="618" y="1741"/>
                    <a:pt x="624" y="1741"/>
                  </a:cubicBezTo>
                  <a:cubicBezTo>
                    <a:pt x="939" y="1718"/>
                    <a:pt x="1834" y="1150"/>
                    <a:pt x="2286" y="1150"/>
                  </a:cubicBezTo>
                  <a:cubicBezTo>
                    <a:pt x="2429" y="1150"/>
                    <a:pt x="2527" y="1207"/>
                    <a:pt x="2549" y="1356"/>
                  </a:cubicBezTo>
                  <a:cubicBezTo>
                    <a:pt x="2639" y="1976"/>
                    <a:pt x="1" y="3399"/>
                    <a:pt x="539" y="3487"/>
                  </a:cubicBezTo>
                  <a:cubicBezTo>
                    <a:pt x="550" y="3489"/>
                    <a:pt x="561" y="3490"/>
                    <a:pt x="574" y="3490"/>
                  </a:cubicBezTo>
                  <a:cubicBezTo>
                    <a:pt x="1082" y="3490"/>
                    <a:pt x="2839" y="2016"/>
                    <a:pt x="3106" y="2016"/>
                  </a:cubicBezTo>
                  <a:cubicBezTo>
                    <a:pt x="3155" y="2016"/>
                    <a:pt x="3154" y="2065"/>
                    <a:pt x="3087" y="2181"/>
                  </a:cubicBezTo>
                  <a:cubicBezTo>
                    <a:pt x="2714" y="2825"/>
                    <a:pt x="1405" y="4555"/>
                    <a:pt x="1289" y="5008"/>
                  </a:cubicBezTo>
                  <a:cubicBezTo>
                    <a:pt x="1305" y="4996"/>
                    <a:pt x="1318" y="4984"/>
                    <a:pt x="1335" y="4970"/>
                  </a:cubicBezTo>
                  <a:cubicBezTo>
                    <a:pt x="1837" y="4517"/>
                    <a:pt x="2894" y="3738"/>
                    <a:pt x="2894" y="3738"/>
                  </a:cubicBezTo>
                  <a:cubicBezTo>
                    <a:pt x="2894" y="3738"/>
                    <a:pt x="2910" y="3774"/>
                    <a:pt x="2938" y="3839"/>
                  </a:cubicBezTo>
                  <a:cubicBezTo>
                    <a:pt x="3352" y="3437"/>
                    <a:pt x="3679" y="3102"/>
                    <a:pt x="3679" y="3102"/>
                  </a:cubicBezTo>
                  <a:cubicBezTo>
                    <a:pt x="3753" y="3434"/>
                    <a:pt x="3803" y="3768"/>
                    <a:pt x="3830" y="4107"/>
                  </a:cubicBezTo>
                  <a:cubicBezTo>
                    <a:pt x="3855" y="4392"/>
                    <a:pt x="3734" y="4794"/>
                    <a:pt x="3634" y="5161"/>
                  </a:cubicBezTo>
                  <a:cubicBezTo>
                    <a:pt x="3687" y="5285"/>
                    <a:pt x="3727" y="5416"/>
                    <a:pt x="3749" y="5550"/>
                  </a:cubicBezTo>
                  <a:cubicBezTo>
                    <a:pt x="3749" y="5550"/>
                    <a:pt x="4074" y="5248"/>
                    <a:pt x="4201" y="4570"/>
                  </a:cubicBezTo>
                  <a:cubicBezTo>
                    <a:pt x="4325" y="3891"/>
                    <a:pt x="4020" y="2712"/>
                    <a:pt x="4020" y="2712"/>
                  </a:cubicBezTo>
                  <a:cubicBezTo>
                    <a:pt x="4020" y="2712"/>
                    <a:pt x="4245" y="2258"/>
                    <a:pt x="3893" y="1455"/>
                  </a:cubicBezTo>
                  <a:cubicBezTo>
                    <a:pt x="3604" y="793"/>
                    <a:pt x="2673" y="47"/>
                    <a:pt x="1251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0"/>
            <p:cNvSpPr/>
            <p:nvPr/>
          </p:nvSpPr>
          <p:spPr>
            <a:xfrm>
              <a:off x="4658161" y="1978556"/>
              <a:ext cx="638179" cy="565576"/>
            </a:xfrm>
            <a:custGeom>
              <a:avLst/>
              <a:gdLst/>
              <a:ahLst/>
              <a:cxnLst/>
              <a:rect l="l" t="t" r="r" b="b"/>
              <a:pathLst>
                <a:path w="7433" h="6587" extrusionOk="0">
                  <a:moveTo>
                    <a:pt x="4075" y="116"/>
                  </a:moveTo>
                  <a:cubicBezTo>
                    <a:pt x="5133" y="116"/>
                    <a:pt x="6449" y="460"/>
                    <a:pt x="6919" y="1532"/>
                  </a:cubicBezTo>
                  <a:cubicBezTo>
                    <a:pt x="7255" y="2303"/>
                    <a:pt x="7048" y="2742"/>
                    <a:pt x="7046" y="2746"/>
                  </a:cubicBezTo>
                  <a:cubicBezTo>
                    <a:pt x="7040" y="2756"/>
                    <a:pt x="7039" y="2770"/>
                    <a:pt x="7042" y="2782"/>
                  </a:cubicBezTo>
                  <a:cubicBezTo>
                    <a:pt x="7046" y="2792"/>
                    <a:pt x="7339" y="3961"/>
                    <a:pt x="7217" y="4619"/>
                  </a:cubicBezTo>
                  <a:cubicBezTo>
                    <a:pt x="7130" y="5088"/>
                    <a:pt x="6944" y="5375"/>
                    <a:pt x="6846" y="5498"/>
                  </a:cubicBezTo>
                  <a:cubicBezTo>
                    <a:pt x="6804" y="5321"/>
                    <a:pt x="6731" y="5151"/>
                    <a:pt x="6627" y="5000"/>
                  </a:cubicBezTo>
                  <a:cubicBezTo>
                    <a:pt x="6457" y="4780"/>
                    <a:pt x="6009" y="3787"/>
                    <a:pt x="6004" y="3778"/>
                  </a:cubicBezTo>
                  <a:cubicBezTo>
                    <a:pt x="6000" y="3765"/>
                    <a:pt x="5986" y="3754"/>
                    <a:pt x="5972" y="3750"/>
                  </a:cubicBezTo>
                  <a:cubicBezTo>
                    <a:pt x="5967" y="3748"/>
                    <a:pt x="5962" y="3747"/>
                    <a:pt x="5958" y="3747"/>
                  </a:cubicBezTo>
                  <a:cubicBezTo>
                    <a:pt x="5948" y="3747"/>
                    <a:pt x="5938" y="3751"/>
                    <a:pt x="5929" y="3757"/>
                  </a:cubicBezTo>
                  <a:cubicBezTo>
                    <a:pt x="5919" y="3765"/>
                    <a:pt x="4866" y="4543"/>
                    <a:pt x="4367" y="4992"/>
                  </a:cubicBezTo>
                  <a:cubicBezTo>
                    <a:pt x="4193" y="5150"/>
                    <a:pt x="4114" y="5174"/>
                    <a:pt x="4084" y="5174"/>
                  </a:cubicBezTo>
                  <a:cubicBezTo>
                    <a:pt x="4077" y="5174"/>
                    <a:pt x="4073" y="5173"/>
                    <a:pt x="4071" y="5172"/>
                  </a:cubicBezTo>
                  <a:cubicBezTo>
                    <a:pt x="4047" y="5163"/>
                    <a:pt x="4037" y="5106"/>
                    <a:pt x="4029" y="5069"/>
                  </a:cubicBezTo>
                  <a:cubicBezTo>
                    <a:pt x="4020" y="5020"/>
                    <a:pt x="4010" y="4954"/>
                    <a:pt x="3947" y="4954"/>
                  </a:cubicBezTo>
                  <a:cubicBezTo>
                    <a:pt x="3903" y="4954"/>
                    <a:pt x="3804" y="5017"/>
                    <a:pt x="3322" y="5364"/>
                  </a:cubicBezTo>
                  <a:cubicBezTo>
                    <a:pt x="3039" y="5570"/>
                    <a:pt x="2716" y="5803"/>
                    <a:pt x="2592" y="5863"/>
                  </a:cubicBezTo>
                  <a:cubicBezTo>
                    <a:pt x="2576" y="5872"/>
                    <a:pt x="2566" y="5875"/>
                    <a:pt x="2560" y="5876"/>
                  </a:cubicBezTo>
                  <a:cubicBezTo>
                    <a:pt x="2551" y="5828"/>
                    <a:pt x="2606" y="5661"/>
                    <a:pt x="2685" y="5504"/>
                  </a:cubicBezTo>
                  <a:cubicBezTo>
                    <a:pt x="2694" y="5484"/>
                    <a:pt x="2691" y="5458"/>
                    <a:pt x="2672" y="5443"/>
                  </a:cubicBezTo>
                  <a:cubicBezTo>
                    <a:pt x="2663" y="5435"/>
                    <a:pt x="2651" y="5431"/>
                    <a:pt x="2639" y="5431"/>
                  </a:cubicBezTo>
                  <a:cubicBezTo>
                    <a:pt x="2629" y="5431"/>
                    <a:pt x="2618" y="5435"/>
                    <a:pt x="2610" y="5442"/>
                  </a:cubicBezTo>
                  <a:cubicBezTo>
                    <a:pt x="2407" y="5590"/>
                    <a:pt x="2217" y="5761"/>
                    <a:pt x="2046" y="5953"/>
                  </a:cubicBezTo>
                  <a:cubicBezTo>
                    <a:pt x="1947" y="6089"/>
                    <a:pt x="1979" y="6273"/>
                    <a:pt x="2001" y="6395"/>
                  </a:cubicBezTo>
                  <a:cubicBezTo>
                    <a:pt x="2006" y="6417"/>
                    <a:pt x="2010" y="6445"/>
                    <a:pt x="2013" y="6467"/>
                  </a:cubicBezTo>
                  <a:cubicBezTo>
                    <a:pt x="1913" y="6366"/>
                    <a:pt x="1701" y="5938"/>
                    <a:pt x="1657" y="5673"/>
                  </a:cubicBezTo>
                  <a:cubicBezTo>
                    <a:pt x="1589" y="5294"/>
                    <a:pt x="1441" y="4941"/>
                    <a:pt x="1220" y="4619"/>
                  </a:cubicBezTo>
                  <a:cubicBezTo>
                    <a:pt x="1136" y="4515"/>
                    <a:pt x="856" y="4030"/>
                    <a:pt x="696" y="3400"/>
                  </a:cubicBezTo>
                  <a:cubicBezTo>
                    <a:pt x="562" y="2870"/>
                    <a:pt x="482" y="2110"/>
                    <a:pt x="873" y="1485"/>
                  </a:cubicBezTo>
                  <a:cubicBezTo>
                    <a:pt x="1606" y="314"/>
                    <a:pt x="3306" y="179"/>
                    <a:pt x="3323" y="176"/>
                  </a:cubicBezTo>
                  <a:lnTo>
                    <a:pt x="3328" y="176"/>
                  </a:lnTo>
                  <a:cubicBezTo>
                    <a:pt x="3547" y="138"/>
                    <a:pt x="3802" y="116"/>
                    <a:pt x="4075" y="116"/>
                  </a:cubicBezTo>
                  <a:close/>
                  <a:moveTo>
                    <a:pt x="4161" y="1"/>
                  </a:moveTo>
                  <a:cubicBezTo>
                    <a:pt x="3901" y="1"/>
                    <a:pt x="3617" y="23"/>
                    <a:pt x="3312" y="77"/>
                  </a:cubicBezTo>
                  <a:cubicBezTo>
                    <a:pt x="3232" y="85"/>
                    <a:pt x="1533" y="241"/>
                    <a:pt x="789" y="1433"/>
                  </a:cubicBezTo>
                  <a:cubicBezTo>
                    <a:pt x="0" y="2696"/>
                    <a:pt x="976" y="4475"/>
                    <a:pt x="1142" y="4681"/>
                  </a:cubicBezTo>
                  <a:cubicBezTo>
                    <a:pt x="1351" y="4985"/>
                    <a:pt x="1493" y="5325"/>
                    <a:pt x="1559" y="5691"/>
                  </a:cubicBezTo>
                  <a:cubicBezTo>
                    <a:pt x="1604" y="5957"/>
                    <a:pt x="1881" y="6587"/>
                    <a:pt x="2037" y="6587"/>
                  </a:cubicBezTo>
                  <a:cubicBezTo>
                    <a:pt x="2060" y="6587"/>
                    <a:pt x="2081" y="6578"/>
                    <a:pt x="2096" y="6556"/>
                  </a:cubicBezTo>
                  <a:cubicBezTo>
                    <a:pt x="2127" y="6517"/>
                    <a:pt x="2118" y="6460"/>
                    <a:pt x="2102" y="6372"/>
                  </a:cubicBezTo>
                  <a:cubicBezTo>
                    <a:pt x="2081" y="6261"/>
                    <a:pt x="2053" y="6108"/>
                    <a:pt x="2125" y="6012"/>
                  </a:cubicBezTo>
                  <a:cubicBezTo>
                    <a:pt x="2245" y="5879"/>
                    <a:pt x="2376" y="5754"/>
                    <a:pt x="2514" y="5641"/>
                  </a:cubicBezTo>
                  <a:lnTo>
                    <a:pt x="2514" y="5641"/>
                  </a:lnTo>
                  <a:cubicBezTo>
                    <a:pt x="2466" y="5766"/>
                    <a:pt x="2436" y="5894"/>
                    <a:pt x="2489" y="5949"/>
                  </a:cubicBezTo>
                  <a:cubicBezTo>
                    <a:pt x="2507" y="5965"/>
                    <a:pt x="2529" y="5974"/>
                    <a:pt x="2555" y="5974"/>
                  </a:cubicBezTo>
                  <a:cubicBezTo>
                    <a:pt x="2580" y="5974"/>
                    <a:pt x="2608" y="5966"/>
                    <a:pt x="2640" y="5950"/>
                  </a:cubicBezTo>
                  <a:cubicBezTo>
                    <a:pt x="2768" y="5885"/>
                    <a:pt x="3080" y="5661"/>
                    <a:pt x="3382" y="5443"/>
                  </a:cubicBezTo>
                  <a:cubicBezTo>
                    <a:pt x="3592" y="5293"/>
                    <a:pt x="3847" y="5109"/>
                    <a:pt x="3928" y="5061"/>
                  </a:cubicBezTo>
                  <a:cubicBezTo>
                    <a:pt x="3929" y="5069"/>
                    <a:pt x="3929" y="5076"/>
                    <a:pt x="3931" y="5084"/>
                  </a:cubicBezTo>
                  <a:cubicBezTo>
                    <a:pt x="3942" y="5145"/>
                    <a:pt x="3959" y="5237"/>
                    <a:pt x="4038" y="5265"/>
                  </a:cubicBezTo>
                  <a:cubicBezTo>
                    <a:pt x="4052" y="5269"/>
                    <a:pt x="4066" y="5272"/>
                    <a:pt x="4081" y="5272"/>
                  </a:cubicBezTo>
                  <a:cubicBezTo>
                    <a:pt x="4164" y="5272"/>
                    <a:pt x="4275" y="5205"/>
                    <a:pt x="4433" y="5064"/>
                  </a:cubicBezTo>
                  <a:cubicBezTo>
                    <a:pt x="4866" y="4674"/>
                    <a:pt x="5723" y="4033"/>
                    <a:pt x="5939" y="3872"/>
                  </a:cubicBezTo>
                  <a:cubicBezTo>
                    <a:pt x="6038" y="4092"/>
                    <a:pt x="6392" y="4858"/>
                    <a:pt x="6545" y="5054"/>
                  </a:cubicBezTo>
                  <a:cubicBezTo>
                    <a:pt x="6655" y="5222"/>
                    <a:pt x="6731" y="5414"/>
                    <a:pt x="6762" y="5613"/>
                  </a:cubicBezTo>
                  <a:cubicBezTo>
                    <a:pt x="6766" y="5632"/>
                    <a:pt x="6776" y="5648"/>
                    <a:pt x="6796" y="5654"/>
                  </a:cubicBezTo>
                  <a:cubicBezTo>
                    <a:pt x="6801" y="5655"/>
                    <a:pt x="6806" y="5656"/>
                    <a:pt x="6811" y="5656"/>
                  </a:cubicBezTo>
                  <a:cubicBezTo>
                    <a:pt x="6824" y="5656"/>
                    <a:pt x="6838" y="5652"/>
                    <a:pt x="6847" y="5642"/>
                  </a:cubicBezTo>
                  <a:cubicBezTo>
                    <a:pt x="6862" y="5629"/>
                    <a:pt x="7188" y="5322"/>
                    <a:pt x="7314" y="4634"/>
                  </a:cubicBezTo>
                  <a:cubicBezTo>
                    <a:pt x="7432" y="3990"/>
                    <a:pt x="7180" y="2923"/>
                    <a:pt x="7142" y="2770"/>
                  </a:cubicBezTo>
                  <a:cubicBezTo>
                    <a:pt x="7180" y="2677"/>
                    <a:pt x="7332" y="2224"/>
                    <a:pt x="7009" y="1488"/>
                  </a:cubicBezTo>
                  <a:cubicBezTo>
                    <a:pt x="6812" y="1037"/>
                    <a:pt x="6349" y="608"/>
                    <a:pt x="5774" y="338"/>
                  </a:cubicBezTo>
                  <a:cubicBezTo>
                    <a:pt x="5412" y="170"/>
                    <a:pt x="4872" y="1"/>
                    <a:pt x="4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0"/>
            <p:cNvSpPr/>
            <p:nvPr/>
          </p:nvSpPr>
          <p:spPr>
            <a:xfrm>
              <a:off x="5068300" y="2219139"/>
              <a:ext cx="130933" cy="143305"/>
            </a:xfrm>
            <a:custGeom>
              <a:avLst/>
              <a:gdLst/>
              <a:ahLst/>
              <a:cxnLst/>
              <a:rect l="l" t="t" r="r" b="b"/>
              <a:pathLst>
                <a:path w="1525" h="1669" extrusionOk="0">
                  <a:moveTo>
                    <a:pt x="1467" y="1"/>
                  </a:moveTo>
                  <a:cubicBezTo>
                    <a:pt x="1452" y="1"/>
                    <a:pt x="1437" y="8"/>
                    <a:pt x="1428" y="21"/>
                  </a:cubicBezTo>
                  <a:cubicBezTo>
                    <a:pt x="1289" y="211"/>
                    <a:pt x="1145" y="394"/>
                    <a:pt x="997" y="563"/>
                  </a:cubicBezTo>
                  <a:cubicBezTo>
                    <a:pt x="692" y="917"/>
                    <a:pt x="363" y="1259"/>
                    <a:pt x="22" y="1580"/>
                  </a:cubicBezTo>
                  <a:cubicBezTo>
                    <a:pt x="1" y="1601"/>
                    <a:pt x="1" y="1632"/>
                    <a:pt x="20" y="1652"/>
                  </a:cubicBezTo>
                  <a:cubicBezTo>
                    <a:pt x="29" y="1663"/>
                    <a:pt x="44" y="1668"/>
                    <a:pt x="57" y="1668"/>
                  </a:cubicBezTo>
                  <a:cubicBezTo>
                    <a:pt x="69" y="1668"/>
                    <a:pt x="81" y="1664"/>
                    <a:pt x="89" y="1654"/>
                  </a:cubicBezTo>
                  <a:cubicBezTo>
                    <a:pt x="434" y="1329"/>
                    <a:pt x="766" y="985"/>
                    <a:pt x="1074" y="628"/>
                  </a:cubicBezTo>
                  <a:cubicBezTo>
                    <a:pt x="1223" y="454"/>
                    <a:pt x="1369" y="271"/>
                    <a:pt x="1509" y="80"/>
                  </a:cubicBezTo>
                  <a:cubicBezTo>
                    <a:pt x="1525" y="58"/>
                    <a:pt x="1519" y="27"/>
                    <a:pt x="1497" y="10"/>
                  </a:cubicBezTo>
                  <a:cubicBezTo>
                    <a:pt x="1488" y="4"/>
                    <a:pt x="1477" y="1"/>
                    <a:pt x="1467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0"/>
            <p:cNvSpPr/>
            <p:nvPr/>
          </p:nvSpPr>
          <p:spPr>
            <a:xfrm>
              <a:off x="5208763" y="2164188"/>
              <a:ext cx="27303" cy="36062"/>
            </a:xfrm>
            <a:custGeom>
              <a:avLst/>
              <a:gdLst/>
              <a:ahLst/>
              <a:cxnLst/>
              <a:rect l="l" t="t" r="r" b="b"/>
              <a:pathLst>
                <a:path w="318" h="420" extrusionOk="0">
                  <a:moveTo>
                    <a:pt x="259" y="1"/>
                  </a:moveTo>
                  <a:cubicBezTo>
                    <a:pt x="242" y="1"/>
                    <a:pt x="225" y="10"/>
                    <a:pt x="216" y="26"/>
                  </a:cubicBezTo>
                  <a:cubicBezTo>
                    <a:pt x="216" y="26"/>
                    <a:pt x="144" y="149"/>
                    <a:pt x="17" y="340"/>
                  </a:cubicBezTo>
                  <a:cubicBezTo>
                    <a:pt x="1" y="363"/>
                    <a:pt x="8" y="394"/>
                    <a:pt x="30" y="409"/>
                  </a:cubicBezTo>
                  <a:cubicBezTo>
                    <a:pt x="38" y="415"/>
                    <a:pt x="49" y="419"/>
                    <a:pt x="58" y="419"/>
                  </a:cubicBezTo>
                  <a:cubicBezTo>
                    <a:pt x="74" y="419"/>
                    <a:pt x="89" y="412"/>
                    <a:pt x="101" y="397"/>
                  </a:cubicBezTo>
                  <a:cubicBezTo>
                    <a:pt x="231" y="202"/>
                    <a:pt x="300" y="82"/>
                    <a:pt x="303" y="76"/>
                  </a:cubicBezTo>
                  <a:cubicBezTo>
                    <a:pt x="318" y="52"/>
                    <a:pt x="309" y="21"/>
                    <a:pt x="285" y="8"/>
                  </a:cubicBezTo>
                  <a:cubicBezTo>
                    <a:pt x="277" y="3"/>
                    <a:pt x="268" y="1"/>
                    <a:pt x="259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0"/>
            <p:cNvSpPr/>
            <p:nvPr/>
          </p:nvSpPr>
          <p:spPr>
            <a:xfrm>
              <a:off x="4980554" y="2245069"/>
              <a:ext cx="118655" cy="128021"/>
            </a:xfrm>
            <a:custGeom>
              <a:avLst/>
              <a:gdLst/>
              <a:ahLst/>
              <a:cxnLst/>
              <a:rect l="l" t="t" r="r" b="b"/>
              <a:pathLst>
                <a:path w="1382" h="1491" extrusionOk="0">
                  <a:moveTo>
                    <a:pt x="1323" y="1"/>
                  </a:moveTo>
                  <a:cubicBezTo>
                    <a:pt x="1308" y="1"/>
                    <a:pt x="1292" y="8"/>
                    <a:pt x="1282" y="22"/>
                  </a:cubicBezTo>
                  <a:cubicBezTo>
                    <a:pt x="1275" y="31"/>
                    <a:pt x="625" y="921"/>
                    <a:pt x="24" y="1402"/>
                  </a:cubicBezTo>
                  <a:cubicBezTo>
                    <a:pt x="5" y="1418"/>
                    <a:pt x="0" y="1449"/>
                    <a:pt x="18" y="1471"/>
                  </a:cubicBezTo>
                  <a:cubicBezTo>
                    <a:pt x="27" y="1484"/>
                    <a:pt x="41" y="1490"/>
                    <a:pt x="56" y="1490"/>
                  </a:cubicBezTo>
                  <a:cubicBezTo>
                    <a:pt x="66" y="1490"/>
                    <a:pt x="78" y="1486"/>
                    <a:pt x="87" y="1478"/>
                  </a:cubicBezTo>
                  <a:cubicBezTo>
                    <a:pt x="699" y="991"/>
                    <a:pt x="1356" y="90"/>
                    <a:pt x="1363" y="81"/>
                  </a:cubicBezTo>
                  <a:cubicBezTo>
                    <a:pt x="1381" y="59"/>
                    <a:pt x="1375" y="27"/>
                    <a:pt x="1353" y="11"/>
                  </a:cubicBezTo>
                  <a:cubicBezTo>
                    <a:pt x="1344" y="4"/>
                    <a:pt x="1334" y="1"/>
                    <a:pt x="1323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0"/>
            <p:cNvSpPr/>
            <p:nvPr/>
          </p:nvSpPr>
          <p:spPr>
            <a:xfrm>
              <a:off x="4822749" y="2428555"/>
              <a:ext cx="27045" cy="18031"/>
            </a:xfrm>
            <a:custGeom>
              <a:avLst/>
              <a:gdLst/>
              <a:ahLst/>
              <a:cxnLst/>
              <a:rect l="l" t="t" r="r" b="b"/>
              <a:pathLst>
                <a:path w="315" h="210" extrusionOk="0">
                  <a:moveTo>
                    <a:pt x="257" y="0"/>
                  </a:moveTo>
                  <a:cubicBezTo>
                    <a:pt x="248" y="0"/>
                    <a:pt x="240" y="3"/>
                    <a:pt x="232" y="8"/>
                  </a:cubicBezTo>
                  <a:cubicBezTo>
                    <a:pt x="165" y="46"/>
                    <a:pt x="98" y="83"/>
                    <a:pt x="34" y="114"/>
                  </a:cubicBezTo>
                  <a:cubicBezTo>
                    <a:pt x="11" y="127"/>
                    <a:pt x="0" y="156"/>
                    <a:pt x="14" y="181"/>
                  </a:cubicBezTo>
                  <a:cubicBezTo>
                    <a:pt x="23" y="199"/>
                    <a:pt x="40" y="209"/>
                    <a:pt x="59" y="209"/>
                  </a:cubicBezTo>
                  <a:cubicBezTo>
                    <a:pt x="67" y="209"/>
                    <a:pt x="74" y="208"/>
                    <a:pt x="77" y="207"/>
                  </a:cubicBezTo>
                  <a:cubicBezTo>
                    <a:pt x="143" y="173"/>
                    <a:pt x="211" y="136"/>
                    <a:pt x="282" y="93"/>
                  </a:cubicBezTo>
                  <a:cubicBezTo>
                    <a:pt x="305" y="81"/>
                    <a:pt x="314" y="49"/>
                    <a:pt x="300" y="25"/>
                  </a:cubicBezTo>
                  <a:cubicBezTo>
                    <a:pt x="292" y="10"/>
                    <a:pt x="275" y="0"/>
                    <a:pt x="2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0"/>
            <p:cNvSpPr/>
            <p:nvPr/>
          </p:nvSpPr>
          <p:spPr>
            <a:xfrm>
              <a:off x="4877869" y="2308263"/>
              <a:ext cx="108953" cy="102348"/>
            </a:xfrm>
            <a:custGeom>
              <a:avLst/>
              <a:gdLst/>
              <a:ahLst/>
              <a:cxnLst/>
              <a:rect l="l" t="t" r="r" b="b"/>
              <a:pathLst>
                <a:path w="1269" h="1192" extrusionOk="0">
                  <a:moveTo>
                    <a:pt x="1212" y="1"/>
                  </a:moveTo>
                  <a:cubicBezTo>
                    <a:pt x="1198" y="1"/>
                    <a:pt x="1184" y="6"/>
                    <a:pt x="1174" y="17"/>
                  </a:cubicBezTo>
                  <a:cubicBezTo>
                    <a:pt x="820" y="405"/>
                    <a:pt x="434" y="772"/>
                    <a:pt x="26" y="1104"/>
                  </a:cubicBezTo>
                  <a:cubicBezTo>
                    <a:pt x="4" y="1120"/>
                    <a:pt x="1" y="1152"/>
                    <a:pt x="19" y="1174"/>
                  </a:cubicBezTo>
                  <a:cubicBezTo>
                    <a:pt x="29" y="1188"/>
                    <a:pt x="44" y="1192"/>
                    <a:pt x="58" y="1192"/>
                  </a:cubicBezTo>
                  <a:cubicBezTo>
                    <a:pt x="69" y="1192"/>
                    <a:pt x="81" y="1189"/>
                    <a:pt x="91" y="1183"/>
                  </a:cubicBezTo>
                  <a:cubicBezTo>
                    <a:pt x="504" y="849"/>
                    <a:pt x="893" y="477"/>
                    <a:pt x="1249" y="85"/>
                  </a:cubicBezTo>
                  <a:cubicBezTo>
                    <a:pt x="1268" y="63"/>
                    <a:pt x="1267" y="32"/>
                    <a:pt x="1246" y="13"/>
                  </a:cubicBezTo>
                  <a:cubicBezTo>
                    <a:pt x="1236" y="5"/>
                    <a:pt x="1224" y="1"/>
                    <a:pt x="1212" y="1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0"/>
            <p:cNvSpPr/>
            <p:nvPr/>
          </p:nvSpPr>
          <p:spPr>
            <a:xfrm>
              <a:off x="5187642" y="2227382"/>
              <a:ext cx="72635" cy="75473"/>
            </a:xfrm>
            <a:custGeom>
              <a:avLst/>
              <a:gdLst/>
              <a:ahLst/>
              <a:cxnLst/>
              <a:rect l="l" t="t" r="r" b="b"/>
              <a:pathLst>
                <a:path w="846" h="879" extrusionOk="0">
                  <a:moveTo>
                    <a:pt x="790" y="0"/>
                  </a:moveTo>
                  <a:cubicBezTo>
                    <a:pt x="777" y="0"/>
                    <a:pt x="763" y="5"/>
                    <a:pt x="754" y="16"/>
                  </a:cubicBezTo>
                  <a:lnTo>
                    <a:pt x="18" y="793"/>
                  </a:lnTo>
                  <a:cubicBezTo>
                    <a:pt x="1" y="813"/>
                    <a:pt x="1" y="846"/>
                    <a:pt x="20" y="865"/>
                  </a:cubicBezTo>
                  <a:cubicBezTo>
                    <a:pt x="32" y="874"/>
                    <a:pt x="42" y="878"/>
                    <a:pt x="55" y="878"/>
                  </a:cubicBezTo>
                  <a:cubicBezTo>
                    <a:pt x="68" y="878"/>
                    <a:pt x="83" y="872"/>
                    <a:pt x="92" y="864"/>
                  </a:cubicBezTo>
                  <a:lnTo>
                    <a:pt x="827" y="85"/>
                  </a:lnTo>
                  <a:cubicBezTo>
                    <a:pt x="845" y="65"/>
                    <a:pt x="845" y="32"/>
                    <a:pt x="825" y="13"/>
                  </a:cubicBezTo>
                  <a:cubicBezTo>
                    <a:pt x="815" y="5"/>
                    <a:pt x="803" y="0"/>
                    <a:pt x="790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0"/>
            <p:cNvSpPr/>
            <p:nvPr/>
          </p:nvSpPr>
          <p:spPr>
            <a:xfrm>
              <a:off x="4847390" y="3049160"/>
              <a:ext cx="487155" cy="381916"/>
            </a:xfrm>
            <a:custGeom>
              <a:avLst/>
              <a:gdLst/>
              <a:ahLst/>
              <a:cxnLst/>
              <a:rect l="l" t="t" r="r" b="b"/>
              <a:pathLst>
                <a:path w="5674" h="4448" extrusionOk="0">
                  <a:moveTo>
                    <a:pt x="5327" y="0"/>
                  </a:moveTo>
                  <a:cubicBezTo>
                    <a:pt x="4660" y="0"/>
                    <a:pt x="2709" y="221"/>
                    <a:pt x="2493" y="455"/>
                  </a:cubicBezTo>
                  <a:cubicBezTo>
                    <a:pt x="2239" y="732"/>
                    <a:pt x="1043" y="2642"/>
                    <a:pt x="1043" y="2642"/>
                  </a:cubicBezTo>
                  <a:lnTo>
                    <a:pt x="1" y="3228"/>
                  </a:lnTo>
                  <a:lnTo>
                    <a:pt x="209" y="4447"/>
                  </a:lnTo>
                  <a:lnTo>
                    <a:pt x="1200" y="3327"/>
                  </a:lnTo>
                  <a:cubicBezTo>
                    <a:pt x="1321" y="3317"/>
                    <a:pt x="1441" y="3292"/>
                    <a:pt x="1557" y="3252"/>
                  </a:cubicBezTo>
                  <a:cubicBezTo>
                    <a:pt x="1812" y="3177"/>
                    <a:pt x="2169" y="2624"/>
                    <a:pt x="2169" y="2624"/>
                  </a:cubicBezTo>
                  <a:cubicBezTo>
                    <a:pt x="2231" y="2644"/>
                    <a:pt x="2296" y="2654"/>
                    <a:pt x="2360" y="2654"/>
                  </a:cubicBezTo>
                  <a:cubicBezTo>
                    <a:pt x="2432" y="2654"/>
                    <a:pt x="2503" y="2642"/>
                    <a:pt x="2571" y="2617"/>
                  </a:cubicBezTo>
                  <a:cubicBezTo>
                    <a:pt x="2824" y="2540"/>
                    <a:pt x="3206" y="1853"/>
                    <a:pt x="3206" y="1853"/>
                  </a:cubicBezTo>
                  <a:cubicBezTo>
                    <a:pt x="3206" y="1853"/>
                    <a:pt x="3687" y="1777"/>
                    <a:pt x="3919" y="1727"/>
                  </a:cubicBezTo>
                  <a:cubicBezTo>
                    <a:pt x="4151" y="1677"/>
                    <a:pt x="4401" y="1604"/>
                    <a:pt x="4553" y="1401"/>
                  </a:cubicBezTo>
                  <a:cubicBezTo>
                    <a:pt x="4688" y="1218"/>
                    <a:pt x="4652" y="1117"/>
                    <a:pt x="4479" y="1117"/>
                  </a:cubicBezTo>
                  <a:cubicBezTo>
                    <a:pt x="4459" y="1117"/>
                    <a:pt x="4437" y="1118"/>
                    <a:pt x="4413" y="1121"/>
                  </a:cubicBezTo>
                  <a:cubicBezTo>
                    <a:pt x="4185" y="1146"/>
                    <a:pt x="3333" y="1423"/>
                    <a:pt x="3333" y="1423"/>
                  </a:cubicBezTo>
                  <a:cubicBezTo>
                    <a:pt x="3333" y="1423"/>
                    <a:pt x="3486" y="863"/>
                    <a:pt x="3588" y="735"/>
                  </a:cubicBezTo>
                  <a:cubicBezTo>
                    <a:pt x="3688" y="608"/>
                    <a:pt x="4683" y="586"/>
                    <a:pt x="4988" y="455"/>
                  </a:cubicBezTo>
                  <a:cubicBezTo>
                    <a:pt x="5292" y="325"/>
                    <a:pt x="5673" y="123"/>
                    <a:pt x="5545" y="23"/>
                  </a:cubicBezTo>
                  <a:cubicBezTo>
                    <a:pt x="5526" y="8"/>
                    <a:pt x="5447" y="0"/>
                    <a:pt x="53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0"/>
            <p:cNvSpPr/>
            <p:nvPr/>
          </p:nvSpPr>
          <p:spPr>
            <a:xfrm>
              <a:off x="4843011" y="3044609"/>
              <a:ext cx="487499" cy="390846"/>
            </a:xfrm>
            <a:custGeom>
              <a:avLst/>
              <a:gdLst/>
              <a:ahLst/>
              <a:cxnLst/>
              <a:rect l="l" t="t" r="r" b="b"/>
              <a:pathLst>
                <a:path w="5678" h="4552" extrusionOk="0">
                  <a:moveTo>
                    <a:pt x="5411" y="111"/>
                  </a:moveTo>
                  <a:cubicBezTo>
                    <a:pt x="5494" y="111"/>
                    <a:pt x="5548" y="115"/>
                    <a:pt x="5565" y="123"/>
                  </a:cubicBezTo>
                  <a:cubicBezTo>
                    <a:pt x="5571" y="144"/>
                    <a:pt x="5490" y="259"/>
                    <a:pt x="5012" y="464"/>
                  </a:cubicBezTo>
                  <a:cubicBezTo>
                    <a:pt x="4874" y="523"/>
                    <a:pt x="4582" y="559"/>
                    <a:pt x="4298" y="595"/>
                  </a:cubicBezTo>
                  <a:cubicBezTo>
                    <a:pt x="3891" y="645"/>
                    <a:pt x="3657" y="677"/>
                    <a:pt x="3595" y="757"/>
                  </a:cubicBezTo>
                  <a:cubicBezTo>
                    <a:pt x="3489" y="888"/>
                    <a:pt x="3347" y="1404"/>
                    <a:pt x="3331" y="1463"/>
                  </a:cubicBezTo>
                  <a:cubicBezTo>
                    <a:pt x="3326" y="1480"/>
                    <a:pt x="3332" y="1500"/>
                    <a:pt x="3346" y="1511"/>
                  </a:cubicBezTo>
                  <a:cubicBezTo>
                    <a:pt x="3355" y="1521"/>
                    <a:pt x="3367" y="1526"/>
                    <a:pt x="3379" y="1526"/>
                  </a:cubicBezTo>
                  <a:cubicBezTo>
                    <a:pt x="3385" y="1526"/>
                    <a:pt x="3390" y="1525"/>
                    <a:pt x="3396" y="1523"/>
                  </a:cubicBezTo>
                  <a:cubicBezTo>
                    <a:pt x="3405" y="1519"/>
                    <a:pt x="4245" y="1246"/>
                    <a:pt x="4466" y="1223"/>
                  </a:cubicBezTo>
                  <a:cubicBezTo>
                    <a:pt x="4487" y="1220"/>
                    <a:pt x="4507" y="1219"/>
                    <a:pt x="4524" y="1219"/>
                  </a:cubicBezTo>
                  <a:cubicBezTo>
                    <a:pt x="4586" y="1219"/>
                    <a:pt x="4618" y="1233"/>
                    <a:pt x="4628" y="1249"/>
                  </a:cubicBezTo>
                  <a:cubicBezTo>
                    <a:pt x="4641" y="1271"/>
                    <a:pt x="4629" y="1327"/>
                    <a:pt x="4560" y="1422"/>
                  </a:cubicBezTo>
                  <a:cubicBezTo>
                    <a:pt x="4416" y="1618"/>
                    <a:pt x="4172" y="1684"/>
                    <a:pt x="3956" y="1730"/>
                  </a:cubicBezTo>
                  <a:cubicBezTo>
                    <a:pt x="3729" y="1780"/>
                    <a:pt x="3251" y="1856"/>
                    <a:pt x="3245" y="1856"/>
                  </a:cubicBezTo>
                  <a:cubicBezTo>
                    <a:pt x="3229" y="1861"/>
                    <a:pt x="3216" y="1870"/>
                    <a:pt x="3209" y="1883"/>
                  </a:cubicBezTo>
                  <a:cubicBezTo>
                    <a:pt x="3105" y="2069"/>
                    <a:pt x="2796" y="2564"/>
                    <a:pt x="2601" y="2623"/>
                  </a:cubicBezTo>
                  <a:cubicBezTo>
                    <a:pt x="2539" y="2646"/>
                    <a:pt x="2472" y="2658"/>
                    <a:pt x="2406" y="2658"/>
                  </a:cubicBezTo>
                  <a:cubicBezTo>
                    <a:pt x="2348" y="2658"/>
                    <a:pt x="2289" y="2649"/>
                    <a:pt x="2233" y="2630"/>
                  </a:cubicBezTo>
                  <a:cubicBezTo>
                    <a:pt x="2228" y="2628"/>
                    <a:pt x="2224" y="2628"/>
                    <a:pt x="2219" y="2628"/>
                  </a:cubicBezTo>
                  <a:cubicBezTo>
                    <a:pt x="2202" y="2628"/>
                    <a:pt x="2186" y="2637"/>
                    <a:pt x="2175" y="2651"/>
                  </a:cubicBezTo>
                  <a:cubicBezTo>
                    <a:pt x="2078" y="2799"/>
                    <a:pt x="1785" y="3200"/>
                    <a:pt x="1590" y="3259"/>
                  </a:cubicBezTo>
                  <a:cubicBezTo>
                    <a:pt x="1480" y="3298"/>
                    <a:pt x="1363" y="3323"/>
                    <a:pt x="1246" y="3333"/>
                  </a:cubicBezTo>
                  <a:cubicBezTo>
                    <a:pt x="1232" y="3333"/>
                    <a:pt x="1222" y="3340"/>
                    <a:pt x="1212" y="3349"/>
                  </a:cubicBezTo>
                  <a:lnTo>
                    <a:pt x="291" y="4390"/>
                  </a:lnTo>
                  <a:lnTo>
                    <a:pt x="106" y="3308"/>
                  </a:lnTo>
                  <a:lnTo>
                    <a:pt x="1113" y="2741"/>
                  </a:lnTo>
                  <a:cubicBezTo>
                    <a:pt x="1120" y="2738"/>
                    <a:pt x="1128" y="2732"/>
                    <a:pt x="1131" y="2724"/>
                  </a:cubicBezTo>
                  <a:cubicBezTo>
                    <a:pt x="1144" y="2704"/>
                    <a:pt x="2327" y="814"/>
                    <a:pt x="2575" y="543"/>
                  </a:cubicBezTo>
                  <a:cubicBezTo>
                    <a:pt x="2792" y="307"/>
                    <a:pt x="4822" y="111"/>
                    <a:pt x="5411" y="111"/>
                  </a:cubicBezTo>
                  <a:close/>
                  <a:moveTo>
                    <a:pt x="5336" y="1"/>
                  </a:moveTo>
                  <a:cubicBezTo>
                    <a:pt x="4594" y="1"/>
                    <a:pt x="2726" y="237"/>
                    <a:pt x="2509" y="474"/>
                  </a:cubicBezTo>
                  <a:cubicBezTo>
                    <a:pt x="2262" y="744"/>
                    <a:pt x="1167" y="2487"/>
                    <a:pt x="1061" y="2658"/>
                  </a:cubicBezTo>
                  <a:lnTo>
                    <a:pt x="30" y="3237"/>
                  </a:lnTo>
                  <a:cubicBezTo>
                    <a:pt x="9" y="3246"/>
                    <a:pt x="0" y="3268"/>
                    <a:pt x="3" y="3289"/>
                  </a:cubicBezTo>
                  <a:lnTo>
                    <a:pt x="212" y="4509"/>
                  </a:lnTo>
                  <a:cubicBezTo>
                    <a:pt x="214" y="4530"/>
                    <a:pt x="229" y="4544"/>
                    <a:pt x="246" y="4550"/>
                  </a:cubicBezTo>
                  <a:cubicBezTo>
                    <a:pt x="251" y="4552"/>
                    <a:pt x="254" y="4552"/>
                    <a:pt x="260" y="4552"/>
                  </a:cubicBezTo>
                  <a:cubicBezTo>
                    <a:pt x="274" y="4552"/>
                    <a:pt x="288" y="4546"/>
                    <a:pt x="298" y="4536"/>
                  </a:cubicBezTo>
                  <a:lnTo>
                    <a:pt x="1276" y="3430"/>
                  </a:lnTo>
                  <a:cubicBezTo>
                    <a:pt x="1394" y="3418"/>
                    <a:pt x="1512" y="3393"/>
                    <a:pt x="1623" y="3355"/>
                  </a:cubicBezTo>
                  <a:cubicBezTo>
                    <a:pt x="1859" y="3284"/>
                    <a:pt x="2161" y="2858"/>
                    <a:pt x="2242" y="2738"/>
                  </a:cubicBezTo>
                  <a:cubicBezTo>
                    <a:pt x="2298" y="2751"/>
                    <a:pt x="2355" y="2759"/>
                    <a:pt x="2412" y="2759"/>
                  </a:cubicBezTo>
                  <a:cubicBezTo>
                    <a:pt x="2489" y="2759"/>
                    <a:pt x="2566" y="2746"/>
                    <a:pt x="2638" y="2718"/>
                  </a:cubicBezTo>
                  <a:cubicBezTo>
                    <a:pt x="2887" y="2643"/>
                    <a:pt x="3214" y="2085"/>
                    <a:pt x="3290" y="1952"/>
                  </a:cubicBezTo>
                  <a:cubicBezTo>
                    <a:pt x="3390" y="1937"/>
                    <a:pt x="3780" y="1874"/>
                    <a:pt x="3981" y="1830"/>
                  </a:cubicBezTo>
                  <a:cubicBezTo>
                    <a:pt x="4231" y="1774"/>
                    <a:pt x="4485" y="1694"/>
                    <a:pt x="4644" y="1483"/>
                  </a:cubicBezTo>
                  <a:cubicBezTo>
                    <a:pt x="4732" y="1363"/>
                    <a:pt x="4759" y="1267"/>
                    <a:pt x="4719" y="1199"/>
                  </a:cubicBezTo>
                  <a:cubicBezTo>
                    <a:pt x="4689" y="1145"/>
                    <a:pt x="4626" y="1118"/>
                    <a:pt x="4530" y="1118"/>
                  </a:cubicBezTo>
                  <a:cubicBezTo>
                    <a:pt x="4508" y="1118"/>
                    <a:pt x="4485" y="1120"/>
                    <a:pt x="4460" y="1122"/>
                  </a:cubicBezTo>
                  <a:cubicBezTo>
                    <a:pt x="4270" y="1142"/>
                    <a:pt x="3686" y="1324"/>
                    <a:pt x="3459" y="1396"/>
                  </a:cubicBezTo>
                  <a:cubicBezTo>
                    <a:pt x="3512" y="1208"/>
                    <a:pt x="3612" y="897"/>
                    <a:pt x="3679" y="816"/>
                  </a:cubicBezTo>
                  <a:cubicBezTo>
                    <a:pt x="3720" y="766"/>
                    <a:pt x="4063" y="722"/>
                    <a:pt x="4315" y="691"/>
                  </a:cubicBezTo>
                  <a:cubicBezTo>
                    <a:pt x="4607" y="655"/>
                    <a:pt x="4908" y="617"/>
                    <a:pt x="5058" y="552"/>
                  </a:cubicBezTo>
                  <a:cubicBezTo>
                    <a:pt x="5452" y="383"/>
                    <a:pt x="5656" y="243"/>
                    <a:pt x="5673" y="135"/>
                  </a:cubicBezTo>
                  <a:cubicBezTo>
                    <a:pt x="5677" y="98"/>
                    <a:pt x="5662" y="61"/>
                    <a:pt x="5630" y="35"/>
                  </a:cubicBezTo>
                  <a:cubicBezTo>
                    <a:pt x="5600" y="11"/>
                    <a:pt x="5494" y="1"/>
                    <a:pt x="5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0"/>
            <p:cNvSpPr/>
            <p:nvPr/>
          </p:nvSpPr>
          <p:spPr>
            <a:xfrm>
              <a:off x="5038079" y="3047013"/>
              <a:ext cx="182533" cy="103121"/>
            </a:xfrm>
            <a:custGeom>
              <a:avLst/>
              <a:gdLst/>
              <a:ahLst/>
              <a:cxnLst/>
              <a:rect l="l" t="t" r="r" b="b"/>
              <a:pathLst>
                <a:path w="2126" h="1201" extrusionOk="0">
                  <a:moveTo>
                    <a:pt x="614" y="1"/>
                  </a:moveTo>
                  <a:cubicBezTo>
                    <a:pt x="439" y="1"/>
                    <a:pt x="285" y="19"/>
                    <a:pt x="220" y="70"/>
                  </a:cubicBezTo>
                  <a:cubicBezTo>
                    <a:pt x="49" y="203"/>
                    <a:pt x="1" y="1150"/>
                    <a:pt x="1" y="1150"/>
                  </a:cubicBezTo>
                  <a:lnTo>
                    <a:pt x="360" y="932"/>
                  </a:lnTo>
                  <a:lnTo>
                    <a:pt x="601" y="509"/>
                  </a:lnTo>
                  <a:lnTo>
                    <a:pt x="1386" y="635"/>
                  </a:lnTo>
                  <a:cubicBezTo>
                    <a:pt x="1386" y="635"/>
                    <a:pt x="1805" y="1198"/>
                    <a:pt x="1965" y="1200"/>
                  </a:cubicBezTo>
                  <a:cubicBezTo>
                    <a:pt x="1968" y="1201"/>
                    <a:pt x="1971" y="1201"/>
                    <a:pt x="1973" y="1201"/>
                  </a:cubicBezTo>
                  <a:cubicBezTo>
                    <a:pt x="2125" y="1201"/>
                    <a:pt x="2113" y="1073"/>
                    <a:pt x="2049" y="962"/>
                  </a:cubicBezTo>
                  <a:cubicBezTo>
                    <a:pt x="1984" y="847"/>
                    <a:pt x="1497" y="147"/>
                    <a:pt x="1346" y="88"/>
                  </a:cubicBezTo>
                  <a:cubicBezTo>
                    <a:pt x="1252" y="51"/>
                    <a:pt x="904" y="1"/>
                    <a:pt x="6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40"/>
            <p:cNvSpPr/>
            <p:nvPr/>
          </p:nvSpPr>
          <p:spPr>
            <a:xfrm>
              <a:off x="5033700" y="3043064"/>
              <a:ext cx="191033" cy="111364"/>
            </a:xfrm>
            <a:custGeom>
              <a:avLst/>
              <a:gdLst/>
              <a:ahLst/>
              <a:cxnLst/>
              <a:rect l="l" t="t" r="r" b="b"/>
              <a:pathLst>
                <a:path w="2225" h="1297" extrusionOk="0">
                  <a:moveTo>
                    <a:pt x="665" y="0"/>
                  </a:moveTo>
                  <a:cubicBezTo>
                    <a:pt x="480" y="0"/>
                    <a:pt x="314" y="20"/>
                    <a:pt x="240" y="78"/>
                  </a:cubicBezTo>
                  <a:cubicBezTo>
                    <a:pt x="62" y="218"/>
                    <a:pt x="10" y="1034"/>
                    <a:pt x="3" y="1196"/>
                  </a:cubicBezTo>
                  <a:cubicBezTo>
                    <a:pt x="0" y="1224"/>
                    <a:pt x="22" y="1248"/>
                    <a:pt x="50" y="1249"/>
                  </a:cubicBezTo>
                  <a:cubicBezTo>
                    <a:pt x="52" y="1250"/>
                    <a:pt x="54" y="1250"/>
                    <a:pt x="55" y="1250"/>
                  </a:cubicBezTo>
                  <a:cubicBezTo>
                    <a:pt x="81" y="1250"/>
                    <a:pt x="102" y="1229"/>
                    <a:pt x="103" y="1202"/>
                  </a:cubicBezTo>
                  <a:cubicBezTo>
                    <a:pt x="122" y="844"/>
                    <a:pt x="195" y="244"/>
                    <a:pt x="305" y="157"/>
                  </a:cubicBezTo>
                  <a:cubicBezTo>
                    <a:pt x="358" y="116"/>
                    <a:pt x="499" y="100"/>
                    <a:pt x="662" y="100"/>
                  </a:cubicBezTo>
                  <a:cubicBezTo>
                    <a:pt x="940" y="100"/>
                    <a:pt x="1284" y="145"/>
                    <a:pt x="1381" y="184"/>
                  </a:cubicBezTo>
                  <a:cubicBezTo>
                    <a:pt x="1506" y="233"/>
                    <a:pt x="1985" y="903"/>
                    <a:pt x="2059" y="1034"/>
                  </a:cubicBezTo>
                  <a:cubicBezTo>
                    <a:pt x="2097" y="1102"/>
                    <a:pt x="2103" y="1157"/>
                    <a:pt x="2090" y="1176"/>
                  </a:cubicBezTo>
                  <a:cubicBezTo>
                    <a:pt x="2077" y="1196"/>
                    <a:pt x="2040" y="1198"/>
                    <a:pt x="2018" y="1198"/>
                  </a:cubicBezTo>
                  <a:cubicBezTo>
                    <a:pt x="1935" y="1196"/>
                    <a:pt x="1673" y="915"/>
                    <a:pt x="1480" y="653"/>
                  </a:cubicBezTo>
                  <a:cubicBezTo>
                    <a:pt x="1471" y="642"/>
                    <a:pt x="1459" y="635"/>
                    <a:pt x="1447" y="633"/>
                  </a:cubicBezTo>
                  <a:lnTo>
                    <a:pt x="660" y="508"/>
                  </a:lnTo>
                  <a:cubicBezTo>
                    <a:pt x="657" y="507"/>
                    <a:pt x="653" y="507"/>
                    <a:pt x="649" y="507"/>
                  </a:cubicBezTo>
                  <a:cubicBezTo>
                    <a:pt x="632" y="507"/>
                    <a:pt x="617" y="516"/>
                    <a:pt x="609" y="532"/>
                  </a:cubicBezTo>
                  <a:lnTo>
                    <a:pt x="369" y="953"/>
                  </a:lnTo>
                  <a:cubicBezTo>
                    <a:pt x="354" y="977"/>
                    <a:pt x="364" y="1009"/>
                    <a:pt x="388" y="1022"/>
                  </a:cubicBezTo>
                  <a:cubicBezTo>
                    <a:pt x="395" y="1027"/>
                    <a:pt x="403" y="1029"/>
                    <a:pt x="412" y="1029"/>
                  </a:cubicBezTo>
                  <a:cubicBezTo>
                    <a:pt x="429" y="1029"/>
                    <a:pt x="446" y="1019"/>
                    <a:pt x="456" y="1003"/>
                  </a:cubicBezTo>
                  <a:lnTo>
                    <a:pt x="678" y="611"/>
                  </a:lnTo>
                  <a:lnTo>
                    <a:pt x="1411" y="728"/>
                  </a:lnTo>
                  <a:cubicBezTo>
                    <a:pt x="1525" y="880"/>
                    <a:pt x="1850" y="1292"/>
                    <a:pt x="2016" y="1297"/>
                  </a:cubicBezTo>
                  <a:lnTo>
                    <a:pt x="2022" y="1297"/>
                  </a:lnTo>
                  <a:cubicBezTo>
                    <a:pt x="2113" y="1297"/>
                    <a:pt x="2156" y="1258"/>
                    <a:pt x="2177" y="1227"/>
                  </a:cubicBezTo>
                  <a:cubicBezTo>
                    <a:pt x="2224" y="1146"/>
                    <a:pt x="2177" y="1042"/>
                    <a:pt x="2144" y="984"/>
                  </a:cubicBezTo>
                  <a:cubicBezTo>
                    <a:pt x="2105" y="913"/>
                    <a:pt x="1596" y="159"/>
                    <a:pt x="1415" y="90"/>
                  </a:cubicBezTo>
                  <a:cubicBezTo>
                    <a:pt x="1327" y="55"/>
                    <a:pt x="970" y="0"/>
                    <a:pt x="6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5006827" y="3094151"/>
              <a:ext cx="174462" cy="139441"/>
            </a:xfrm>
            <a:custGeom>
              <a:avLst/>
              <a:gdLst/>
              <a:ahLst/>
              <a:cxnLst/>
              <a:rect l="l" t="t" r="r" b="b"/>
              <a:pathLst>
                <a:path w="2032" h="1624" extrusionOk="0">
                  <a:moveTo>
                    <a:pt x="611" y="1"/>
                  </a:moveTo>
                  <a:cubicBezTo>
                    <a:pt x="581" y="1"/>
                    <a:pt x="555" y="4"/>
                    <a:pt x="534" y="12"/>
                  </a:cubicBezTo>
                  <a:cubicBezTo>
                    <a:pt x="332" y="89"/>
                    <a:pt x="1" y="977"/>
                    <a:pt x="1" y="977"/>
                  </a:cubicBezTo>
                  <a:lnTo>
                    <a:pt x="407" y="874"/>
                  </a:lnTo>
                  <a:lnTo>
                    <a:pt x="763" y="542"/>
                  </a:lnTo>
                  <a:lnTo>
                    <a:pt x="1476" y="901"/>
                  </a:lnTo>
                  <a:cubicBezTo>
                    <a:pt x="1476" y="901"/>
                    <a:pt x="1704" y="1558"/>
                    <a:pt x="1858" y="1611"/>
                  </a:cubicBezTo>
                  <a:cubicBezTo>
                    <a:pt x="1882" y="1619"/>
                    <a:pt x="1903" y="1623"/>
                    <a:pt x="1922" y="1623"/>
                  </a:cubicBezTo>
                  <a:cubicBezTo>
                    <a:pt x="2018" y="1623"/>
                    <a:pt x="2032" y="1517"/>
                    <a:pt x="2011" y="1410"/>
                  </a:cubicBezTo>
                  <a:cubicBezTo>
                    <a:pt x="1984" y="1284"/>
                    <a:pt x="1729" y="469"/>
                    <a:pt x="1603" y="369"/>
                  </a:cubicBezTo>
                  <a:cubicBezTo>
                    <a:pt x="1489" y="277"/>
                    <a:pt x="881" y="1"/>
                    <a:pt x="6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5002019" y="3089772"/>
              <a:ext cx="183563" cy="148199"/>
            </a:xfrm>
            <a:custGeom>
              <a:avLst/>
              <a:gdLst/>
              <a:ahLst/>
              <a:cxnLst/>
              <a:rect l="l" t="t" r="r" b="b"/>
              <a:pathLst>
                <a:path w="2138" h="1726" extrusionOk="0">
                  <a:moveTo>
                    <a:pt x="672" y="1"/>
                  </a:moveTo>
                  <a:cubicBezTo>
                    <a:pt x="634" y="1"/>
                    <a:pt x="601" y="5"/>
                    <a:pt x="574" y="16"/>
                  </a:cubicBezTo>
                  <a:cubicBezTo>
                    <a:pt x="360" y="97"/>
                    <a:pt x="67" y="859"/>
                    <a:pt x="11" y="1012"/>
                  </a:cubicBezTo>
                  <a:cubicBezTo>
                    <a:pt x="1" y="1037"/>
                    <a:pt x="14" y="1066"/>
                    <a:pt x="40" y="1077"/>
                  </a:cubicBezTo>
                  <a:cubicBezTo>
                    <a:pt x="46" y="1079"/>
                    <a:pt x="51" y="1080"/>
                    <a:pt x="57" y="1080"/>
                  </a:cubicBezTo>
                  <a:cubicBezTo>
                    <a:pt x="77" y="1080"/>
                    <a:pt x="97" y="1067"/>
                    <a:pt x="104" y="1047"/>
                  </a:cubicBezTo>
                  <a:cubicBezTo>
                    <a:pt x="228" y="711"/>
                    <a:pt x="477" y="162"/>
                    <a:pt x="609" y="112"/>
                  </a:cubicBezTo>
                  <a:cubicBezTo>
                    <a:pt x="626" y="105"/>
                    <a:pt x="647" y="102"/>
                    <a:pt x="673" y="102"/>
                  </a:cubicBezTo>
                  <a:cubicBezTo>
                    <a:pt x="912" y="102"/>
                    <a:pt x="1501" y="358"/>
                    <a:pt x="1628" y="459"/>
                  </a:cubicBezTo>
                  <a:cubicBezTo>
                    <a:pt x="1735" y="543"/>
                    <a:pt x="1989" y="1335"/>
                    <a:pt x="2017" y="1473"/>
                  </a:cubicBezTo>
                  <a:cubicBezTo>
                    <a:pt x="2033" y="1551"/>
                    <a:pt x="2023" y="1603"/>
                    <a:pt x="2004" y="1618"/>
                  </a:cubicBezTo>
                  <a:cubicBezTo>
                    <a:pt x="1997" y="1623"/>
                    <a:pt x="1987" y="1626"/>
                    <a:pt x="1977" y="1626"/>
                  </a:cubicBezTo>
                  <a:cubicBezTo>
                    <a:pt x="1961" y="1626"/>
                    <a:pt x="1942" y="1621"/>
                    <a:pt x="1930" y="1616"/>
                  </a:cubicBezTo>
                  <a:cubicBezTo>
                    <a:pt x="1850" y="1587"/>
                    <a:pt x="1687" y="1240"/>
                    <a:pt x="1581" y="935"/>
                  </a:cubicBezTo>
                  <a:cubicBezTo>
                    <a:pt x="1575" y="924"/>
                    <a:pt x="1566" y="913"/>
                    <a:pt x="1554" y="907"/>
                  </a:cubicBezTo>
                  <a:lnTo>
                    <a:pt x="841" y="549"/>
                  </a:lnTo>
                  <a:cubicBezTo>
                    <a:pt x="834" y="546"/>
                    <a:pt x="825" y="544"/>
                    <a:pt x="817" y="544"/>
                  </a:cubicBezTo>
                  <a:cubicBezTo>
                    <a:pt x="805" y="544"/>
                    <a:pt x="794" y="548"/>
                    <a:pt x="785" y="557"/>
                  </a:cubicBezTo>
                  <a:lnTo>
                    <a:pt x="428" y="888"/>
                  </a:lnTo>
                  <a:cubicBezTo>
                    <a:pt x="409" y="909"/>
                    <a:pt x="409" y="940"/>
                    <a:pt x="427" y="960"/>
                  </a:cubicBezTo>
                  <a:cubicBezTo>
                    <a:pt x="437" y="971"/>
                    <a:pt x="450" y="976"/>
                    <a:pt x="463" y="976"/>
                  </a:cubicBezTo>
                  <a:cubicBezTo>
                    <a:pt x="476" y="976"/>
                    <a:pt x="489" y="971"/>
                    <a:pt x="499" y="962"/>
                  </a:cubicBezTo>
                  <a:lnTo>
                    <a:pt x="829" y="655"/>
                  </a:lnTo>
                  <a:lnTo>
                    <a:pt x="1492" y="987"/>
                  </a:lnTo>
                  <a:cubicBezTo>
                    <a:pt x="1544" y="1136"/>
                    <a:pt x="1738" y="1655"/>
                    <a:pt x="1897" y="1711"/>
                  </a:cubicBezTo>
                  <a:cubicBezTo>
                    <a:pt x="1928" y="1721"/>
                    <a:pt x="1956" y="1725"/>
                    <a:pt x="1978" y="1725"/>
                  </a:cubicBezTo>
                  <a:cubicBezTo>
                    <a:pt x="2020" y="1725"/>
                    <a:pt x="2049" y="1711"/>
                    <a:pt x="2070" y="1691"/>
                  </a:cubicBezTo>
                  <a:cubicBezTo>
                    <a:pt x="2121" y="1647"/>
                    <a:pt x="2138" y="1562"/>
                    <a:pt x="2116" y="1451"/>
                  </a:cubicBezTo>
                  <a:cubicBezTo>
                    <a:pt x="2096" y="1346"/>
                    <a:pt x="1838" y="496"/>
                    <a:pt x="1691" y="378"/>
                  </a:cubicBezTo>
                  <a:cubicBezTo>
                    <a:pt x="1582" y="292"/>
                    <a:pt x="973" y="1"/>
                    <a:pt x="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0"/>
            <p:cNvSpPr/>
            <p:nvPr/>
          </p:nvSpPr>
          <p:spPr>
            <a:xfrm>
              <a:off x="4984847" y="3125405"/>
              <a:ext cx="155059" cy="128708"/>
            </a:xfrm>
            <a:custGeom>
              <a:avLst/>
              <a:gdLst/>
              <a:ahLst/>
              <a:cxnLst/>
              <a:rect l="l" t="t" r="r" b="b"/>
              <a:pathLst>
                <a:path w="1806" h="1499" extrusionOk="0">
                  <a:moveTo>
                    <a:pt x="736" y="1"/>
                  </a:moveTo>
                  <a:cubicBezTo>
                    <a:pt x="727" y="1"/>
                    <a:pt x="720" y="2"/>
                    <a:pt x="714" y="5"/>
                  </a:cubicBezTo>
                  <a:cubicBezTo>
                    <a:pt x="587" y="55"/>
                    <a:pt x="0" y="920"/>
                    <a:pt x="0" y="920"/>
                  </a:cubicBezTo>
                  <a:lnTo>
                    <a:pt x="559" y="1453"/>
                  </a:lnTo>
                  <a:cubicBezTo>
                    <a:pt x="659" y="1225"/>
                    <a:pt x="634" y="716"/>
                    <a:pt x="634" y="716"/>
                  </a:cubicBezTo>
                  <a:lnTo>
                    <a:pt x="634" y="716"/>
                  </a:lnTo>
                  <a:lnTo>
                    <a:pt x="1372" y="870"/>
                  </a:lnTo>
                  <a:cubicBezTo>
                    <a:pt x="1389" y="1013"/>
                    <a:pt x="1399" y="1158"/>
                    <a:pt x="1399" y="1303"/>
                  </a:cubicBezTo>
                  <a:cubicBezTo>
                    <a:pt x="1399" y="1446"/>
                    <a:pt x="1420" y="1498"/>
                    <a:pt x="1461" y="1498"/>
                  </a:cubicBezTo>
                  <a:cubicBezTo>
                    <a:pt x="1484" y="1498"/>
                    <a:pt x="1515" y="1481"/>
                    <a:pt x="1552" y="1453"/>
                  </a:cubicBezTo>
                  <a:cubicBezTo>
                    <a:pt x="1654" y="1378"/>
                    <a:pt x="1806" y="613"/>
                    <a:pt x="1730" y="538"/>
                  </a:cubicBezTo>
                  <a:cubicBezTo>
                    <a:pt x="1659" y="466"/>
                    <a:pt x="917" y="1"/>
                    <a:pt x="7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0"/>
            <p:cNvSpPr/>
            <p:nvPr/>
          </p:nvSpPr>
          <p:spPr>
            <a:xfrm>
              <a:off x="4980125" y="3121112"/>
              <a:ext cx="160382" cy="137208"/>
            </a:xfrm>
            <a:custGeom>
              <a:avLst/>
              <a:gdLst/>
              <a:ahLst/>
              <a:cxnLst/>
              <a:rect l="l" t="t" r="r" b="b"/>
              <a:pathLst>
                <a:path w="1868" h="1598" extrusionOk="0">
                  <a:moveTo>
                    <a:pt x="787" y="0"/>
                  </a:moveTo>
                  <a:cubicBezTo>
                    <a:pt x="774" y="0"/>
                    <a:pt x="762" y="2"/>
                    <a:pt x="752" y="6"/>
                  </a:cubicBezTo>
                  <a:cubicBezTo>
                    <a:pt x="621" y="59"/>
                    <a:pt x="157" y="734"/>
                    <a:pt x="17" y="940"/>
                  </a:cubicBezTo>
                  <a:cubicBezTo>
                    <a:pt x="1" y="964"/>
                    <a:pt x="8" y="995"/>
                    <a:pt x="30" y="1009"/>
                  </a:cubicBezTo>
                  <a:cubicBezTo>
                    <a:pt x="39" y="1016"/>
                    <a:pt x="49" y="1019"/>
                    <a:pt x="59" y="1019"/>
                  </a:cubicBezTo>
                  <a:cubicBezTo>
                    <a:pt x="75" y="1019"/>
                    <a:pt x="90" y="1011"/>
                    <a:pt x="99" y="998"/>
                  </a:cubicBezTo>
                  <a:cubicBezTo>
                    <a:pt x="384" y="579"/>
                    <a:pt x="718" y="130"/>
                    <a:pt x="789" y="100"/>
                  </a:cubicBezTo>
                  <a:cubicBezTo>
                    <a:pt x="792" y="100"/>
                    <a:pt x="795" y="99"/>
                    <a:pt x="799" y="99"/>
                  </a:cubicBezTo>
                  <a:cubicBezTo>
                    <a:pt x="934" y="99"/>
                    <a:pt x="1661" y="531"/>
                    <a:pt x="1750" y="622"/>
                  </a:cubicBezTo>
                  <a:cubicBezTo>
                    <a:pt x="1800" y="707"/>
                    <a:pt x="1660" y="1400"/>
                    <a:pt x="1581" y="1463"/>
                  </a:cubicBezTo>
                  <a:cubicBezTo>
                    <a:pt x="1542" y="1491"/>
                    <a:pt x="1526" y="1496"/>
                    <a:pt x="1526" y="1500"/>
                  </a:cubicBezTo>
                  <a:cubicBezTo>
                    <a:pt x="1520" y="1493"/>
                    <a:pt x="1507" y="1463"/>
                    <a:pt x="1507" y="1351"/>
                  </a:cubicBezTo>
                  <a:cubicBezTo>
                    <a:pt x="1507" y="1206"/>
                    <a:pt x="1498" y="1058"/>
                    <a:pt x="1482" y="912"/>
                  </a:cubicBezTo>
                  <a:cubicBezTo>
                    <a:pt x="1477" y="890"/>
                    <a:pt x="1463" y="872"/>
                    <a:pt x="1441" y="868"/>
                  </a:cubicBezTo>
                  <a:lnTo>
                    <a:pt x="702" y="715"/>
                  </a:lnTo>
                  <a:cubicBezTo>
                    <a:pt x="700" y="714"/>
                    <a:pt x="697" y="714"/>
                    <a:pt x="694" y="714"/>
                  </a:cubicBezTo>
                  <a:cubicBezTo>
                    <a:pt x="682" y="714"/>
                    <a:pt x="669" y="719"/>
                    <a:pt x="660" y="727"/>
                  </a:cubicBezTo>
                  <a:cubicBezTo>
                    <a:pt x="646" y="735"/>
                    <a:pt x="642" y="752"/>
                    <a:pt x="642" y="766"/>
                  </a:cubicBezTo>
                  <a:cubicBezTo>
                    <a:pt x="642" y="772"/>
                    <a:pt x="665" y="1267"/>
                    <a:pt x="570" y="1481"/>
                  </a:cubicBezTo>
                  <a:cubicBezTo>
                    <a:pt x="558" y="1508"/>
                    <a:pt x="570" y="1537"/>
                    <a:pt x="595" y="1547"/>
                  </a:cubicBezTo>
                  <a:cubicBezTo>
                    <a:pt x="602" y="1551"/>
                    <a:pt x="609" y="1552"/>
                    <a:pt x="616" y="1552"/>
                  </a:cubicBezTo>
                  <a:cubicBezTo>
                    <a:pt x="635" y="1552"/>
                    <a:pt x="653" y="1541"/>
                    <a:pt x="661" y="1522"/>
                  </a:cubicBezTo>
                  <a:cubicBezTo>
                    <a:pt x="746" y="1334"/>
                    <a:pt x="748" y="976"/>
                    <a:pt x="745" y="828"/>
                  </a:cubicBezTo>
                  <a:lnTo>
                    <a:pt x="745" y="828"/>
                  </a:lnTo>
                  <a:lnTo>
                    <a:pt x="1383" y="961"/>
                  </a:lnTo>
                  <a:cubicBezTo>
                    <a:pt x="1396" y="1089"/>
                    <a:pt x="1404" y="1222"/>
                    <a:pt x="1404" y="1351"/>
                  </a:cubicBezTo>
                  <a:cubicBezTo>
                    <a:pt x="1404" y="1472"/>
                    <a:pt x="1417" y="1559"/>
                    <a:pt x="1476" y="1589"/>
                  </a:cubicBezTo>
                  <a:cubicBezTo>
                    <a:pt x="1489" y="1595"/>
                    <a:pt x="1504" y="1598"/>
                    <a:pt x="1516" y="1598"/>
                  </a:cubicBezTo>
                  <a:cubicBezTo>
                    <a:pt x="1564" y="1598"/>
                    <a:pt x="1610" y="1565"/>
                    <a:pt x="1641" y="1543"/>
                  </a:cubicBezTo>
                  <a:cubicBezTo>
                    <a:pt x="1744" y="1466"/>
                    <a:pt x="1840" y="993"/>
                    <a:pt x="1858" y="771"/>
                  </a:cubicBezTo>
                  <a:cubicBezTo>
                    <a:pt x="1868" y="617"/>
                    <a:pt x="1846" y="573"/>
                    <a:pt x="1824" y="551"/>
                  </a:cubicBezTo>
                  <a:cubicBezTo>
                    <a:pt x="1768" y="496"/>
                    <a:pt x="1012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40"/>
            <p:cNvSpPr/>
            <p:nvPr/>
          </p:nvSpPr>
          <p:spPr>
            <a:xfrm>
              <a:off x="4294642" y="2877867"/>
              <a:ext cx="609932" cy="936760"/>
            </a:xfrm>
            <a:custGeom>
              <a:avLst/>
              <a:gdLst/>
              <a:ahLst/>
              <a:cxnLst/>
              <a:rect l="l" t="t" r="r" b="b"/>
              <a:pathLst>
                <a:path w="7104" h="10910" extrusionOk="0">
                  <a:moveTo>
                    <a:pt x="1929" y="0"/>
                  </a:moveTo>
                  <a:cubicBezTo>
                    <a:pt x="1929" y="0"/>
                    <a:pt x="66" y="216"/>
                    <a:pt x="34" y="584"/>
                  </a:cubicBezTo>
                  <a:cubicBezTo>
                    <a:pt x="0" y="952"/>
                    <a:pt x="302" y="4774"/>
                    <a:pt x="302" y="6716"/>
                  </a:cubicBezTo>
                  <a:cubicBezTo>
                    <a:pt x="302" y="8660"/>
                    <a:pt x="436" y="10772"/>
                    <a:pt x="905" y="10906"/>
                  </a:cubicBezTo>
                  <a:cubicBezTo>
                    <a:pt x="912" y="10908"/>
                    <a:pt x="921" y="10909"/>
                    <a:pt x="931" y="10909"/>
                  </a:cubicBezTo>
                  <a:cubicBezTo>
                    <a:pt x="1557" y="10909"/>
                    <a:pt x="7103" y="6918"/>
                    <a:pt x="7103" y="6918"/>
                  </a:cubicBezTo>
                  <a:lnTo>
                    <a:pt x="6567" y="5122"/>
                  </a:lnTo>
                  <a:lnTo>
                    <a:pt x="3316" y="6214"/>
                  </a:lnTo>
                  <a:lnTo>
                    <a:pt x="3281" y="2560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0"/>
            <p:cNvSpPr/>
            <p:nvPr/>
          </p:nvSpPr>
          <p:spPr>
            <a:xfrm>
              <a:off x="4291980" y="2873488"/>
              <a:ext cx="616886" cy="945518"/>
            </a:xfrm>
            <a:custGeom>
              <a:avLst/>
              <a:gdLst/>
              <a:ahLst/>
              <a:cxnLst/>
              <a:rect l="l" t="t" r="r" b="b"/>
              <a:pathLst>
                <a:path w="7185" h="11012" extrusionOk="0">
                  <a:moveTo>
                    <a:pt x="1960" y="1"/>
                  </a:moveTo>
                  <a:cubicBezTo>
                    <a:pt x="1958" y="1"/>
                    <a:pt x="1955" y="1"/>
                    <a:pt x="1953" y="1"/>
                  </a:cubicBezTo>
                  <a:cubicBezTo>
                    <a:pt x="1636" y="38"/>
                    <a:pt x="47" y="243"/>
                    <a:pt x="13" y="631"/>
                  </a:cubicBezTo>
                  <a:cubicBezTo>
                    <a:pt x="0" y="785"/>
                    <a:pt x="40" y="1490"/>
                    <a:pt x="97" y="2464"/>
                  </a:cubicBezTo>
                  <a:cubicBezTo>
                    <a:pt x="174" y="3798"/>
                    <a:pt x="282" y="5624"/>
                    <a:pt x="282" y="6769"/>
                  </a:cubicBezTo>
                  <a:cubicBezTo>
                    <a:pt x="282" y="8618"/>
                    <a:pt x="392" y="10855"/>
                    <a:pt x="921" y="11006"/>
                  </a:cubicBezTo>
                  <a:cubicBezTo>
                    <a:pt x="931" y="11009"/>
                    <a:pt x="943" y="11012"/>
                    <a:pt x="964" y="11012"/>
                  </a:cubicBezTo>
                  <a:cubicBezTo>
                    <a:pt x="1101" y="11012"/>
                    <a:pt x="1612" y="10841"/>
                    <a:pt x="4234" y="9053"/>
                  </a:cubicBezTo>
                  <a:cubicBezTo>
                    <a:pt x="5711" y="8051"/>
                    <a:pt x="7145" y="7019"/>
                    <a:pt x="7160" y="7009"/>
                  </a:cubicBezTo>
                  <a:cubicBezTo>
                    <a:pt x="7177" y="6996"/>
                    <a:pt x="7185" y="6974"/>
                    <a:pt x="7179" y="6954"/>
                  </a:cubicBezTo>
                  <a:lnTo>
                    <a:pt x="6642" y="5158"/>
                  </a:lnTo>
                  <a:cubicBezTo>
                    <a:pt x="6638" y="5145"/>
                    <a:pt x="6629" y="5134"/>
                    <a:pt x="6617" y="5128"/>
                  </a:cubicBezTo>
                  <a:cubicBezTo>
                    <a:pt x="6610" y="5124"/>
                    <a:pt x="6602" y="5122"/>
                    <a:pt x="6593" y="5122"/>
                  </a:cubicBezTo>
                  <a:cubicBezTo>
                    <a:pt x="6588" y="5122"/>
                    <a:pt x="6583" y="5123"/>
                    <a:pt x="6577" y="5124"/>
                  </a:cubicBezTo>
                  <a:lnTo>
                    <a:pt x="3393" y="6194"/>
                  </a:lnTo>
                  <a:lnTo>
                    <a:pt x="3360" y="2611"/>
                  </a:lnTo>
                  <a:cubicBezTo>
                    <a:pt x="3360" y="2583"/>
                    <a:pt x="3338" y="2561"/>
                    <a:pt x="3310" y="2561"/>
                  </a:cubicBezTo>
                  <a:cubicBezTo>
                    <a:pt x="3282" y="2564"/>
                    <a:pt x="3260" y="2586"/>
                    <a:pt x="3260" y="2613"/>
                  </a:cubicBezTo>
                  <a:lnTo>
                    <a:pt x="3295" y="6266"/>
                  </a:lnTo>
                  <a:cubicBezTo>
                    <a:pt x="3295" y="6282"/>
                    <a:pt x="3303" y="6297"/>
                    <a:pt x="3316" y="6307"/>
                  </a:cubicBezTo>
                  <a:cubicBezTo>
                    <a:pt x="3326" y="6314"/>
                    <a:pt x="3337" y="6317"/>
                    <a:pt x="3348" y="6317"/>
                  </a:cubicBezTo>
                  <a:cubicBezTo>
                    <a:pt x="3352" y="6317"/>
                    <a:pt x="3357" y="6316"/>
                    <a:pt x="3362" y="6315"/>
                  </a:cubicBezTo>
                  <a:lnTo>
                    <a:pt x="6564" y="5239"/>
                  </a:lnTo>
                  <a:lnTo>
                    <a:pt x="7075" y="6950"/>
                  </a:lnTo>
                  <a:cubicBezTo>
                    <a:pt x="4823" y="8569"/>
                    <a:pt x="1404" y="10911"/>
                    <a:pt x="971" y="10911"/>
                  </a:cubicBezTo>
                  <a:cubicBezTo>
                    <a:pt x="963" y="10911"/>
                    <a:pt x="955" y="10910"/>
                    <a:pt x="949" y="10909"/>
                  </a:cubicBezTo>
                  <a:cubicBezTo>
                    <a:pt x="593" y="10808"/>
                    <a:pt x="382" y="9261"/>
                    <a:pt x="382" y="6767"/>
                  </a:cubicBezTo>
                  <a:cubicBezTo>
                    <a:pt x="382" y="5618"/>
                    <a:pt x="274" y="3790"/>
                    <a:pt x="198" y="2457"/>
                  </a:cubicBezTo>
                  <a:cubicBezTo>
                    <a:pt x="142" y="1522"/>
                    <a:pt x="99" y="785"/>
                    <a:pt x="112" y="638"/>
                  </a:cubicBezTo>
                  <a:cubicBezTo>
                    <a:pt x="133" y="414"/>
                    <a:pt x="1207" y="189"/>
                    <a:pt x="1963" y="100"/>
                  </a:cubicBezTo>
                  <a:cubicBezTo>
                    <a:pt x="1991" y="99"/>
                    <a:pt x="2012" y="74"/>
                    <a:pt x="2007" y="46"/>
                  </a:cubicBezTo>
                  <a:cubicBezTo>
                    <a:pt x="2006" y="20"/>
                    <a:pt x="1985" y="1"/>
                    <a:pt x="1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0"/>
            <p:cNvSpPr/>
            <p:nvPr/>
          </p:nvSpPr>
          <p:spPr>
            <a:xfrm>
              <a:off x="4392004" y="3151077"/>
              <a:ext cx="189917" cy="363971"/>
            </a:xfrm>
            <a:custGeom>
              <a:avLst/>
              <a:gdLst/>
              <a:ahLst/>
              <a:cxnLst/>
              <a:rect l="l" t="t" r="r" b="b"/>
              <a:pathLst>
                <a:path w="2212" h="4239" extrusionOk="0">
                  <a:moveTo>
                    <a:pt x="2211" y="0"/>
                  </a:moveTo>
                  <a:lnTo>
                    <a:pt x="1" y="4239"/>
                  </a:lnTo>
                  <a:cubicBezTo>
                    <a:pt x="405" y="3804"/>
                    <a:pt x="2180" y="3032"/>
                    <a:pt x="2180" y="3032"/>
                  </a:cubicBezTo>
                  <a:lnTo>
                    <a:pt x="2211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40"/>
            <p:cNvSpPr/>
            <p:nvPr/>
          </p:nvSpPr>
          <p:spPr>
            <a:xfrm>
              <a:off x="4387367" y="3146784"/>
              <a:ext cx="198846" cy="372729"/>
            </a:xfrm>
            <a:custGeom>
              <a:avLst/>
              <a:gdLst/>
              <a:ahLst/>
              <a:cxnLst/>
              <a:rect l="l" t="t" r="r" b="b"/>
              <a:pathLst>
                <a:path w="2316" h="4341" extrusionOk="0">
                  <a:moveTo>
                    <a:pt x="2265" y="0"/>
                  </a:moveTo>
                  <a:cubicBezTo>
                    <a:pt x="2237" y="0"/>
                    <a:pt x="2215" y="22"/>
                    <a:pt x="2215" y="49"/>
                  </a:cubicBezTo>
                  <a:lnTo>
                    <a:pt x="2184" y="3051"/>
                  </a:lnTo>
                  <a:cubicBezTo>
                    <a:pt x="1941" y="3157"/>
                    <a:pt x="400" y="3842"/>
                    <a:pt x="18" y="4255"/>
                  </a:cubicBezTo>
                  <a:cubicBezTo>
                    <a:pt x="0" y="4277"/>
                    <a:pt x="2" y="4309"/>
                    <a:pt x="22" y="4327"/>
                  </a:cubicBezTo>
                  <a:cubicBezTo>
                    <a:pt x="33" y="4336"/>
                    <a:pt x="44" y="4340"/>
                    <a:pt x="56" y="4340"/>
                  </a:cubicBezTo>
                  <a:cubicBezTo>
                    <a:pt x="70" y="4340"/>
                    <a:pt x="83" y="4334"/>
                    <a:pt x="93" y="4323"/>
                  </a:cubicBezTo>
                  <a:cubicBezTo>
                    <a:pt x="484" y="3901"/>
                    <a:pt x="2236" y="3136"/>
                    <a:pt x="2255" y="3129"/>
                  </a:cubicBezTo>
                  <a:cubicBezTo>
                    <a:pt x="2271" y="3120"/>
                    <a:pt x="2285" y="3104"/>
                    <a:pt x="2285" y="3083"/>
                  </a:cubicBezTo>
                  <a:lnTo>
                    <a:pt x="2316" y="52"/>
                  </a:lnTo>
                  <a:cubicBezTo>
                    <a:pt x="2316" y="22"/>
                    <a:pt x="2293" y="0"/>
                    <a:pt x="22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40"/>
            <p:cNvSpPr/>
            <p:nvPr/>
          </p:nvSpPr>
          <p:spPr>
            <a:xfrm>
              <a:off x="4574364" y="3322371"/>
              <a:ext cx="277835" cy="93504"/>
            </a:xfrm>
            <a:custGeom>
              <a:avLst/>
              <a:gdLst/>
              <a:ahLst/>
              <a:cxnLst/>
              <a:rect l="l" t="t" r="r" b="b"/>
              <a:pathLst>
                <a:path w="3236" h="1089" extrusionOk="0">
                  <a:moveTo>
                    <a:pt x="3180" y="1"/>
                  </a:moveTo>
                  <a:cubicBezTo>
                    <a:pt x="3175" y="1"/>
                    <a:pt x="3170" y="2"/>
                    <a:pt x="3165" y="4"/>
                  </a:cubicBezTo>
                  <a:lnTo>
                    <a:pt x="43" y="991"/>
                  </a:lnTo>
                  <a:cubicBezTo>
                    <a:pt x="15" y="998"/>
                    <a:pt x="0" y="1028"/>
                    <a:pt x="11" y="1053"/>
                  </a:cubicBezTo>
                  <a:cubicBezTo>
                    <a:pt x="18" y="1075"/>
                    <a:pt x="36" y="1088"/>
                    <a:pt x="58" y="1088"/>
                  </a:cubicBezTo>
                  <a:cubicBezTo>
                    <a:pt x="64" y="1088"/>
                    <a:pt x="70" y="1087"/>
                    <a:pt x="73" y="1087"/>
                  </a:cubicBezTo>
                  <a:lnTo>
                    <a:pt x="3193" y="99"/>
                  </a:lnTo>
                  <a:cubicBezTo>
                    <a:pt x="3221" y="92"/>
                    <a:pt x="3235" y="63"/>
                    <a:pt x="3226" y="36"/>
                  </a:cubicBezTo>
                  <a:cubicBezTo>
                    <a:pt x="3221" y="14"/>
                    <a:pt x="3201" y="1"/>
                    <a:pt x="31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0"/>
            <p:cNvSpPr/>
            <p:nvPr/>
          </p:nvSpPr>
          <p:spPr>
            <a:xfrm>
              <a:off x="5200091" y="2934964"/>
              <a:ext cx="326516" cy="451379"/>
            </a:xfrm>
            <a:custGeom>
              <a:avLst/>
              <a:gdLst/>
              <a:ahLst/>
              <a:cxnLst/>
              <a:rect l="l" t="t" r="r" b="b"/>
              <a:pathLst>
                <a:path w="3803" h="5257" extrusionOk="0">
                  <a:moveTo>
                    <a:pt x="1758" y="0"/>
                  </a:moveTo>
                  <a:cubicBezTo>
                    <a:pt x="1645" y="0"/>
                    <a:pt x="1539" y="72"/>
                    <a:pt x="1497" y="184"/>
                  </a:cubicBezTo>
                  <a:lnTo>
                    <a:pt x="52" y="4275"/>
                  </a:lnTo>
                  <a:cubicBezTo>
                    <a:pt x="0" y="4420"/>
                    <a:pt x="77" y="4576"/>
                    <a:pt x="220" y="4628"/>
                  </a:cubicBezTo>
                  <a:lnTo>
                    <a:pt x="1953" y="5241"/>
                  </a:lnTo>
                  <a:cubicBezTo>
                    <a:pt x="1984" y="5252"/>
                    <a:pt x="2015" y="5257"/>
                    <a:pt x="2046" y="5257"/>
                  </a:cubicBezTo>
                  <a:cubicBezTo>
                    <a:pt x="2159" y="5257"/>
                    <a:pt x="2264" y="5186"/>
                    <a:pt x="2305" y="5073"/>
                  </a:cubicBezTo>
                  <a:lnTo>
                    <a:pt x="3751" y="982"/>
                  </a:lnTo>
                  <a:cubicBezTo>
                    <a:pt x="3802" y="839"/>
                    <a:pt x="3727" y="682"/>
                    <a:pt x="3584" y="631"/>
                  </a:cubicBezTo>
                  <a:lnTo>
                    <a:pt x="1850" y="16"/>
                  </a:lnTo>
                  <a:cubicBezTo>
                    <a:pt x="1819" y="5"/>
                    <a:pt x="1788" y="0"/>
                    <a:pt x="1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0"/>
            <p:cNvSpPr/>
            <p:nvPr/>
          </p:nvSpPr>
          <p:spPr>
            <a:xfrm>
              <a:off x="5197687" y="2930929"/>
              <a:ext cx="330809" cy="459794"/>
            </a:xfrm>
            <a:custGeom>
              <a:avLst/>
              <a:gdLst/>
              <a:ahLst/>
              <a:cxnLst/>
              <a:rect l="l" t="t" r="r" b="b"/>
              <a:pathLst>
                <a:path w="3853" h="5355" extrusionOk="0">
                  <a:moveTo>
                    <a:pt x="1786" y="99"/>
                  </a:moveTo>
                  <a:cubicBezTo>
                    <a:pt x="1811" y="99"/>
                    <a:pt x="1836" y="103"/>
                    <a:pt x="1861" y="109"/>
                  </a:cubicBezTo>
                  <a:lnTo>
                    <a:pt x="3595" y="722"/>
                  </a:lnTo>
                  <a:cubicBezTo>
                    <a:pt x="3652" y="741"/>
                    <a:pt x="3698" y="784"/>
                    <a:pt x="3724" y="837"/>
                  </a:cubicBezTo>
                  <a:cubicBezTo>
                    <a:pt x="3749" y="890"/>
                    <a:pt x="3754" y="952"/>
                    <a:pt x="3733" y="1008"/>
                  </a:cubicBezTo>
                  <a:lnTo>
                    <a:pt x="2287" y="5101"/>
                  </a:lnTo>
                  <a:cubicBezTo>
                    <a:pt x="2267" y="5157"/>
                    <a:pt x="2224" y="5204"/>
                    <a:pt x="2171" y="5229"/>
                  </a:cubicBezTo>
                  <a:cubicBezTo>
                    <a:pt x="2141" y="5244"/>
                    <a:pt x="2109" y="5251"/>
                    <a:pt x="2076" y="5251"/>
                  </a:cubicBezTo>
                  <a:cubicBezTo>
                    <a:pt x="2051" y="5251"/>
                    <a:pt x="2025" y="5247"/>
                    <a:pt x="2000" y="5238"/>
                  </a:cubicBezTo>
                  <a:lnTo>
                    <a:pt x="267" y="4626"/>
                  </a:lnTo>
                  <a:cubicBezTo>
                    <a:pt x="209" y="4607"/>
                    <a:pt x="162" y="4564"/>
                    <a:pt x="137" y="4511"/>
                  </a:cubicBezTo>
                  <a:cubicBezTo>
                    <a:pt x="112" y="4457"/>
                    <a:pt x="108" y="4396"/>
                    <a:pt x="128" y="4339"/>
                  </a:cubicBezTo>
                  <a:lnTo>
                    <a:pt x="1574" y="248"/>
                  </a:lnTo>
                  <a:cubicBezTo>
                    <a:pt x="1605" y="156"/>
                    <a:pt x="1693" y="99"/>
                    <a:pt x="1786" y="99"/>
                  </a:cubicBezTo>
                  <a:close/>
                  <a:moveTo>
                    <a:pt x="1784" y="0"/>
                  </a:moveTo>
                  <a:cubicBezTo>
                    <a:pt x="1736" y="0"/>
                    <a:pt x="1687" y="11"/>
                    <a:pt x="1642" y="32"/>
                  </a:cubicBezTo>
                  <a:cubicBezTo>
                    <a:pt x="1565" y="71"/>
                    <a:pt x="1506" y="136"/>
                    <a:pt x="1477" y="218"/>
                  </a:cubicBezTo>
                  <a:lnTo>
                    <a:pt x="31" y="4311"/>
                  </a:lnTo>
                  <a:cubicBezTo>
                    <a:pt x="0" y="4392"/>
                    <a:pt x="6" y="4480"/>
                    <a:pt x="43" y="4558"/>
                  </a:cubicBezTo>
                  <a:cubicBezTo>
                    <a:pt x="83" y="4636"/>
                    <a:pt x="146" y="4695"/>
                    <a:pt x="230" y="4725"/>
                  </a:cubicBezTo>
                  <a:lnTo>
                    <a:pt x="1963" y="5336"/>
                  </a:lnTo>
                  <a:cubicBezTo>
                    <a:pt x="1999" y="5350"/>
                    <a:pt x="2035" y="5354"/>
                    <a:pt x="2072" y="5354"/>
                  </a:cubicBezTo>
                  <a:cubicBezTo>
                    <a:pt x="2119" y="5354"/>
                    <a:pt x="2168" y="5344"/>
                    <a:pt x="2212" y="5323"/>
                  </a:cubicBezTo>
                  <a:cubicBezTo>
                    <a:pt x="2289" y="5285"/>
                    <a:pt x="2348" y="5220"/>
                    <a:pt x="2377" y="5137"/>
                  </a:cubicBezTo>
                  <a:lnTo>
                    <a:pt x="3823" y="1046"/>
                  </a:lnTo>
                  <a:cubicBezTo>
                    <a:pt x="3852" y="965"/>
                    <a:pt x="3848" y="877"/>
                    <a:pt x="3811" y="797"/>
                  </a:cubicBezTo>
                  <a:cubicBezTo>
                    <a:pt x="3771" y="719"/>
                    <a:pt x="3708" y="660"/>
                    <a:pt x="3624" y="631"/>
                  </a:cubicBezTo>
                  <a:lnTo>
                    <a:pt x="1891" y="19"/>
                  </a:lnTo>
                  <a:cubicBezTo>
                    <a:pt x="1856" y="6"/>
                    <a:pt x="1820" y="0"/>
                    <a:pt x="17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40"/>
            <p:cNvSpPr/>
            <p:nvPr/>
          </p:nvSpPr>
          <p:spPr>
            <a:xfrm>
              <a:off x="5360215" y="2967935"/>
              <a:ext cx="21121" cy="20950"/>
            </a:xfrm>
            <a:custGeom>
              <a:avLst/>
              <a:gdLst/>
              <a:ahLst/>
              <a:cxnLst/>
              <a:rect l="l" t="t" r="r" b="b"/>
              <a:pathLst>
                <a:path w="246" h="244" extrusionOk="0">
                  <a:moveTo>
                    <a:pt x="123" y="1"/>
                  </a:moveTo>
                  <a:cubicBezTo>
                    <a:pt x="57" y="1"/>
                    <a:pt x="1" y="57"/>
                    <a:pt x="1" y="123"/>
                  </a:cubicBezTo>
                  <a:cubicBezTo>
                    <a:pt x="1" y="189"/>
                    <a:pt x="57" y="244"/>
                    <a:pt x="123" y="244"/>
                  </a:cubicBezTo>
                  <a:cubicBezTo>
                    <a:pt x="190" y="244"/>
                    <a:pt x="246" y="189"/>
                    <a:pt x="246" y="123"/>
                  </a:cubicBezTo>
                  <a:cubicBezTo>
                    <a:pt x="246" y="57"/>
                    <a:pt x="190" y="1"/>
                    <a:pt x="1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40"/>
            <p:cNvSpPr/>
            <p:nvPr/>
          </p:nvSpPr>
          <p:spPr>
            <a:xfrm>
              <a:off x="5356094" y="2963814"/>
              <a:ext cx="29449" cy="29451"/>
            </a:xfrm>
            <a:custGeom>
              <a:avLst/>
              <a:gdLst/>
              <a:ahLst/>
              <a:cxnLst/>
              <a:rect l="l" t="t" r="r" b="b"/>
              <a:pathLst>
                <a:path w="343" h="343" extrusionOk="0">
                  <a:moveTo>
                    <a:pt x="171" y="99"/>
                  </a:moveTo>
                  <a:cubicBezTo>
                    <a:pt x="210" y="99"/>
                    <a:pt x="242" y="133"/>
                    <a:pt x="243" y="171"/>
                  </a:cubicBezTo>
                  <a:cubicBezTo>
                    <a:pt x="243" y="211"/>
                    <a:pt x="212" y="243"/>
                    <a:pt x="171" y="243"/>
                  </a:cubicBezTo>
                  <a:cubicBezTo>
                    <a:pt x="131" y="243"/>
                    <a:pt x="99" y="209"/>
                    <a:pt x="99" y="171"/>
                  </a:cubicBezTo>
                  <a:cubicBezTo>
                    <a:pt x="99" y="130"/>
                    <a:pt x="133" y="99"/>
                    <a:pt x="171" y="99"/>
                  </a:cubicBezTo>
                  <a:close/>
                  <a:moveTo>
                    <a:pt x="171" y="0"/>
                  </a:moveTo>
                  <a:cubicBezTo>
                    <a:pt x="77" y="0"/>
                    <a:pt x="0" y="77"/>
                    <a:pt x="0" y="171"/>
                  </a:cubicBezTo>
                  <a:cubicBezTo>
                    <a:pt x="0" y="265"/>
                    <a:pt x="77" y="342"/>
                    <a:pt x="171" y="342"/>
                  </a:cubicBezTo>
                  <a:cubicBezTo>
                    <a:pt x="266" y="342"/>
                    <a:pt x="342" y="265"/>
                    <a:pt x="342" y="171"/>
                  </a:cubicBezTo>
                  <a:cubicBezTo>
                    <a:pt x="342" y="77"/>
                    <a:pt x="266" y="0"/>
                    <a:pt x="1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0"/>
            <p:cNvSpPr/>
            <p:nvPr/>
          </p:nvSpPr>
          <p:spPr>
            <a:xfrm>
              <a:off x="5216919" y="3481300"/>
              <a:ext cx="120115" cy="100717"/>
            </a:xfrm>
            <a:custGeom>
              <a:avLst/>
              <a:gdLst/>
              <a:ahLst/>
              <a:cxnLst/>
              <a:rect l="l" t="t" r="r" b="b"/>
              <a:pathLst>
                <a:path w="1399" h="1173" extrusionOk="0">
                  <a:moveTo>
                    <a:pt x="789" y="1"/>
                  </a:moveTo>
                  <a:lnTo>
                    <a:pt x="0" y="1172"/>
                  </a:lnTo>
                  <a:lnTo>
                    <a:pt x="0" y="1172"/>
                  </a:lnTo>
                  <a:lnTo>
                    <a:pt x="1399" y="789"/>
                  </a:lnTo>
                  <a:lnTo>
                    <a:pt x="7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0"/>
            <p:cNvSpPr/>
            <p:nvPr/>
          </p:nvSpPr>
          <p:spPr>
            <a:xfrm>
              <a:off x="5212369" y="3477093"/>
              <a:ext cx="129216" cy="109045"/>
            </a:xfrm>
            <a:custGeom>
              <a:avLst/>
              <a:gdLst/>
              <a:ahLst/>
              <a:cxnLst/>
              <a:rect l="l" t="t" r="r" b="b"/>
              <a:pathLst>
                <a:path w="1505" h="1270" extrusionOk="0">
                  <a:moveTo>
                    <a:pt x="845" y="135"/>
                  </a:moveTo>
                  <a:lnTo>
                    <a:pt x="1366" y="810"/>
                  </a:lnTo>
                  <a:lnTo>
                    <a:pt x="171" y="1136"/>
                  </a:lnTo>
                  <a:lnTo>
                    <a:pt x="845" y="135"/>
                  </a:lnTo>
                  <a:close/>
                  <a:moveTo>
                    <a:pt x="845" y="1"/>
                  </a:moveTo>
                  <a:cubicBezTo>
                    <a:pt x="844" y="1"/>
                    <a:pt x="843" y="1"/>
                    <a:pt x="842" y="1"/>
                  </a:cubicBezTo>
                  <a:cubicBezTo>
                    <a:pt x="825" y="1"/>
                    <a:pt x="811" y="10"/>
                    <a:pt x="800" y="23"/>
                  </a:cubicBezTo>
                  <a:lnTo>
                    <a:pt x="12" y="1193"/>
                  </a:lnTo>
                  <a:cubicBezTo>
                    <a:pt x="0" y="1210"/>
                    <a:pt x="0" y="1233"/>
                    <a:pt x="12" y="1251"/>
                  </a:cubicBezTo>
                  <a:cubicBezTo>
                    <a:pt x="22" y="1263"/>
                    <a:pt x="37" y="1270"/>
                    <a:pt x="53" y="1270"/>
                  </a:cubicBezTo>
                  <a:lnTo>
                    <a:pt x="63" y="1270"/>
                  </a:lnTo>
                  <a:lnTo>
                    <a:pt x="1463" y="890"/>
                  </a:lnTo>
                  <a:cubicBezTo>
                    <a:pt x="1481" y="884"/>
                    <a:pt x="1493" y="872"/>
                    <a:pt x="1499" y="856"/>
                  </a:cubicBezTo>
                  <a:cubicBezTo>
                    <a:pt x="1505" y="841"/>
                    <a:pt x="1503" y="823"/>
                    <a:pt x="1491" y="810"/>
                  </a:cubicBezTo>
                  <a:lnTo>
                    <a:pt x="881" y="22"/>
                  </a:lnTo>
                  <a:cubicBezTo>
                    <a:pt x="873" y="9"/>
                    <a:pt x="860" y="1"/>
                    <a:pt x="8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0"/>
            <p:cNvSpPr/>
            <p:nvPr/>
          </p:nvSpPr>
          <p:spPr>
            <a:xfrm>
              <a:off x="5214515" y="3066676"/>
              <a:ext cx="275259" cy="572274"/>
            </a:xfrm>
            <a:custGeom>
              <a:avLst/>
              <a:gdLst/>
              <a:ahLst/>
              <a:cxnLst/>
              <a:rect l="l" t="t" r="r" b="b"/>
              <a:pathLst>
                <a:path w="3206" h="6665" extrusionOk="0">
                  <a:moveTo>
                    <a:pt x="2224" y="0"/>
                  </a:moveTo>
                  <a:cubicBezTo>
                    <a:pt x="2139" y="0"/>
                    <a:pt x="2071" y="174"/>
                    <a:pt x="2085" y="307"/>
                  </a:cubicBezTo>
                  <a:cubicBezTo>
                    <a:pt x="2108" y="512"/>
                    <a:pt x="2220" y="852"/>
                    <a:pt x="2286" y="1170"/>
                  </a:cubicBezTo>
                  <a:cubicBezTo>
                    <a:pt x="2324" y="1347"/>
                    <a:pt x="2486" y="1875"/>
                    <a:pt x="2486" y="1875"/>
                  </a:cubicBezTo>
                  <a:cubicBezTo>
                    <a:pt x="2486" y="1875"/>
                    <a:pt x="1783" y="1117"/>
                    <a:pt x="1550" y="861"/>
                  </a:cubicBezTo>
                  <a:cubicBezTo>
                    <a:pt x="1381" y="676"/>
                    <a:pt x="1203" y="504"/>
                    <a:pt x="1108" y="504"/>
                  </a:cubicBezTo>
                  <a:cubicBezTo>
                    <a:pt x="1073" y="504"/>
                    <a:pt x="1050" y="527"/>
                    <a:pt x="1042" y="581"/>
                  </a:cubicBezTo>
                  <a:cubicBezTo>
                    <a:pt x="1016" y="784"/>
                    <a:pt x="1244" y="1116"/>
                    <a:pt x="1374" y="1243"/>
                  </a:cubicBezTo>
                  <a:cubicBezTo>
                    <a:pt x="1503" y="1369"/>
                    <a:pt x="1971" y="2061"/>
                    <a:pt x="1971" y="2061"/>
                  </a:cubicBezTo>
                  <a:lnTo>
                    <a:pt x="2162" y="2591"/>
                  </a:lnTo>
                  <a:cubicBezTo>
                    <a:pt x="2162" y="2591"/>
                    <a:pt x="1645" y="2103"/>
                    <a:pt x="1440" y="1875"/>
                  </a:cubicBezTo>
                  <a:cubicBezTo>
                    <a:pt x="1248" y="1660"/>
                    <a:pt x="862" y="1268"/>
                    <a:pt x="712" y="1268"/>
                  </a:cubicBezTo>
                  <a:cubicBezTo>
                    <a:pt x="702" y="1268"/>
                    <a:pt x="694" y="1269"/>
                    <a:pt x="687" y="1272"/>
                  </a:cubicBezTo>
                  <a:cubicBezTo>
                    <a:pt x="560" y="1325"/>
                    <a:pt x="585" y="1526"/>
                    <a:pt x="687" y="1654"/>
                  </a:cubicBezTo>
                  <a:cubicBezTo>
                    <a:pt x="789" y="1781"/>
                    <a:pt x="1107" y="2099"/>
                    <a:pt x="1209" y="2252"/>
                  </a:cubicBezTo>
                  <a:cubicBezTo>
                    <a:pt x="1310" y="2405"/>
                    <a:pt x="1811" y="2951"/>
                    <a:pt x="1811" y="2951"/>
                  </a:cubicBezTo>
                  <a:cubicBezTo>
                    <a:pt x="1811" y="2951"/>
                    <a:pt x="1509" y="2849"/>
                    <a:pt x="1175" y="2749"/>
                  </a:cubicBezTo>
                  <a:cubicBezTo>
                    <a:pt x="840" y="2649"/>
                    <a:pt x="259" y="2447"/>
                    <a:pt x="183" y="2369"/>
                  </a:cubicBezTo>
                  <a:cubicBezTo>
                    <a:pt x="162" y="2348"/>
                    <a:pt x="139" y="2338"/>
                    <a:pt x="116" y="2338"/>
                  </a:cubicBezTo>
                  <a:cubicBezTo>
                    <a:pt x="53" y="2338"/>
                    <a:pt x="0" y="2416"/>
                    <a:pt x="55" y="2547"/>
                  </a:cubicBezTo>
                  <a:cubicBezTo>
                    <a:pt x="128" y="2725"/>
                    <a:pt x="283" y="2700"/>
                    <a:pt x="538" y="2827"/>
                  </a:cubicBezTo>
                  <a:cubicBezTo>
                    <a:pt x="713" y="2917"/>
                    <a:pt x="884" y="3017"/>
                    <a:pt x="1046" y="3129"/>
                  </a:cubicBezTo>
                  <a:cubicBezTo>
                    <a:pt x="1046" y="3129"/>
                    <a:pt x="444" y="3632"/>
                    <a:pt x="317" y="4043"/>
                  </a:cubicBezTo>
                  <a:cubicBezTo>
                    <a:pt x="192" y="4454"/>
                    <a:pt x="622" y="4927"/>
                    <a:pt x="700" y="5310"/>
                  </a:cubicBezTo>
                  <a:cubicBezTo>
                    <a:pt x="775" y="5692"/>
                    <a:pt x="1378" y="6665"/>
                    <a:pt x="1378" y="6665"/>
                  </a:cubicBezTo>
                  <a:lnTo>
                    <a:pt x="2081" y="5251"/>
                  </a:lnTo>
                  <a:lnTo>
                    <a:pt x="1284" y="4131"/>
                  </a:lnTo>
                  <a:cubicBezTo>
                    <a:pt x="1284" y="4131"/>
                    <a:pt x="3102" y="2523"/>
                    <a:pt x="3154" y="2265"/>
                  </a:cubicBezTo>
                  <a:cubicBezTo>
                    <a:pt x="3206" y="2008"/>
                    <a:pt x="2780" y="1366"/>
                    <a:pt x="2365" y="180"/>
                  </a:cubicBezTo>
                  <a:cubicBezTo>
                    <a:pt x="2320" y="50"/>
                    <a:pt x="2270" y="0"/>
                    <a:pt x="22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0"/>
            <p:cNvSpPr/>
            <p:nvPr/>
          </p:nvSpPr>
          <p:spPr>
            <a:xfrm>
              <a:off x="5210566" y="3062039"/>
              <a:ext cx="281527" cy="580860"/>
            </a:xfrm>
            <a:custGeom>
              <a:avLst/>
              <a:gdLst/>
              <a:ahLst/>
              <a:cxnLst/>
              <a:rect l="l" t="t" r="r" b="b"/>
              <a:pathLst>
                <a:path w="3279" h="6765" extrusionOk="0">
                  <a:moveTo>
                    <a:pt x="2268" y="106"/>
                  </a:moveTo>
                  <a:cubicBezTo>
                    <a:pt x="2288" y="106"/>
                    <a:pt x="2325" y="143"/>
                    <a:pt x="2363" y="252"/>
                  </a:cubicBezTo>
                  <a:cubicBezTo>
                    <a:pt x="2551" y="791"/>
                    <a:pt x="2739" y="1211"/>
                    <a:pt x="2890" y="1549"/>
                  </a:cubicBezTo>
                  <a:cubicBezTo>
                    <a:pt x="3056" y="1919"/>
                    <a:pt x="3176" y="2187"/>
                    <a:pt x="3150" y="2312"/>
                  </a:cubicBezTo>
                  <a:cubicBezTo>
                    <a:pt x="3114" y="2486"/>
                    <a:pt x="1994" y="3532"/>
                    <a:pt x="1297" y="4150"/>
                  </a:cubicBezTo>
                  <a:cubicBezTo>
                    <a:pt x="1278" y="4166"/>
                    <a:pt x="1275" y="4195"/>
                    <a:pt x="1290" y="4216"/>
                  </a:cubicBezTo>
                  <a:lnTo>
                    <a:pt x="2071" y="5308"/>
                  </a:lnTo>
                  <a:lnTo>
                    <a:pt x="1420" y="6612"/>
                  </a:lnTo>
                  <a:cubicBezTo>
                    <a:pt x="1277" y="6375"/>
                    <a:pt x="857" y="5660"/>
                    <a:pt x="796" y="5352"/>
                  </a:cubicBezTo>
                  <a:cubicBezTo>
                    <a:pt x="767" y="5204"/>
                    <a:pt x="689" y="5049"/>
                    <a:pt x="606" y="4885"/>
                  </a:cubicBezTo>
                  <a:cubicBezTo>
                    <a:pt x="474" y="4621"/>
                    <a:pt x="336" y="4349"/>
                    <a:pt x="410" y="4109"/>
                  </a:cubicBezTo>
                  <a:cubicBezTo>
                    <a:pt x="531" y="3717"/>
                    <a:pt x="1118" y="3224"/>
                    <a:pt x="1123" y="3220"/>
                  </a:cubicBezTo>
                  <a:cubicBezTo>
                    <a:pt x="1137" y="3211"/>
                    <a:pt x="1143" y="3196"/>
                    <a:pt x="1143" y="3179"/>
                  </a:cubicBezTo>
                  <a:cubicBezTo>
                    <a:pt x="1140" y="3164"/>
                    <a:pt x="1132" y="3149"/>
                    <a:pt x="1120" y="3140"/>
                  </a:cubicBezTo>
                  <a:cubicBezTo>
                    <a:pt x="955" y="3028"/>
                    <a:pt x="783" y="2925"/>
                    <a:pt x="606" y="2835"/>
                  </a:cubicBezTo>
                  <a:cubicBezTo>
                    <a:pt x="518" y="2791"/>
                    <a:pt x="438" y="2763"/>
                    <a:pt x="376" y="2741"/>
                  </a:cubicBezTo>
                  <a:cubicBezTo>
                    <a:pt x="254" y="2698"/>
                    <a:pt x="188" y="2676"/>
                    <a:pt x="148" y="2579"/>
                  </a:cubicBezTo>
                  <a:cubicBezTo>
                    <a:pt x="117" y="2499"/>
                    <a:pt x="132" y="2455"/>
                    <a:pt x="149" y="2442"/>
                  </a:cubicBezTo>
                  <a:cubicBezTo>
                    <a:pt x="154" y="2440"/>
                    <a:pt x="158" y="2439"/>
                    <a:pt x="163" y="2439"/>
                  </a:cubicBezTo>
                  <a:cubicBezTo>
                    <a:pt x="173" y="2439"/>
                    <a:pt x="183" y="2445"/>
                    <a:pt x="193" y="2458"/>
                  </a:cubicBezTo>
                  <a:cubicBezTo>
                    <a:pt x="295" y="2566"/>
                    <a:pt x="1020" y="2797"/>
                    <a:pt x="1209" y="2854"/>
                  </a:cubicBezTo>
                  <a:cubicBezTo>
                    <a:pt x="1540" y="2955"/>
                    <a:pt x="1840" y="3053"/>
                    <a:pt x="1844" y="3055"/>
                  </a:cubicBezTo>
                  <a:cubicBezTo>
                    <a:pt x="1849" y="3057"/>
                    <a:pt x="1855" y="3057"/>
                    <a:pt x="1860" y="3057"/>
                  </a:cubicBezTo>
                  <a:cubicBezTo>
                    <a:pt x="1877" y="3057"/>
                    <a:pt x="1893" y="3049"/>
                    <a:pt x="1903" y="3036"/>
                  </a:cubicBezTo>
                  <a:cubicBezTo>
                    <a:pt x="1916" y="3016"/>
                    <a:pt x="1912" y="2991"/>
                    <a:pt x="1897" y="2974"/>
                  </a:cubicBezTo>
                  <a:cubicBezTo>
                    <a:pt x="1891" y="2969"/>
                    <a:pt x="1396" y="2428"/>
                    <a:pt x="1299" y="2281"/>
                  </a:cubicBezTo>
                  <a:cubicBezTo>
                    <a:pt x="1235" y="2185"/>
                    <a:pt x="1094" y="2034"/>
                    <a:pt x="970" y="1898"/>
                  </a:cubicBezTo>
                  <a:cubicBezTo>
                    <a:pt x="889" y="1812"/>
                    <a:pt x="814" y="1728"/>
                    <a:pt x="776" y="1680"/>
                  </a:cubicBezTo>
                  <a:cubicBezTo>
                    <a:pt x="717" y="1606"/>
                    <a:pt x="689" y="1504"/>
                    <a:pt x="705" y="1437"/>
                  </a:cubicBezTo>
                  <a:cubicBezTo>
                    <a:pt x="712" y="1407"/>
                    <a:pt x="730" y="1387"/>
                    <a:pt x="755" y="1375"/>
                  </a:cubicBezTo>
                  <a:cubicBezTo>
                    <a:pt x="758" y="1374"/>
                    <a:pt x="761" y="1373"/>
                    <a:pt x="765" y="1373"/>
                  </a:cubicBezTo>
                  <a:cubicBezTo>
                    <a:pt x="843" y="1373"/>
                    <a:pt x="1126" y="1599"/>
                    <a:pt x="1452" y="1964"/>
                  </a:cubicBezTo>
                  <a:cubicBezTo>
                    <a:pt x="1655" y="2193"/>
                    <a:pt x="2155" y="2664"/>
                    <a:pt x="2177" y="2685"/>
                  </a:cubicBezTo>
                  <a:cubicBezTo>
                    <a:pt x="2188" y="2694"/>
                    <a:pt x="2201" y="2699"/>
                    <a:pt x="2214" y="2699"/>
                  </a:cubicBezTo>
                  <a:cubicBezTo>
                    <a:pt x="2223" y="2699"/>
                    <a:pt x="2232" y="2696"/>
                    <a:pt x="2241" y="2691"/>
                  </a:cubicBezTo>
                  <a:cubicBezTo>
                    <a:pt x="2260" y="2678"/>
                    <a:pt x="2267" y="2654"/>
                    <a:pt x="2260" y="2632"/>
                  </a:cubicBezTo>
                  <a:lnTo>
                    <a:pt x="2068" y="2101"/>
                  </a:lnTo>
                  <a:lnTo>
                    <a:pt x="2064" y="2090"/>
                  </a:lnTo>
                  <a:cubicBezTo>
                    <a:pt x="2043" y="2063"/>
                    <a:pt x="1592" y="1394"/>
                    <a:pt x="1459" y="1264"/>
                  </a:cubicBezTo>
                  <a:cubicBezTo>
                    <a:pt x="1336" y="1145"/>
                    <a:pt x="1118" y="825"/>
                    <a:pt x="1143" y="645"/>
                  </a:cubicBezTo>
                  <a:cubicBezTo>
                    <a:pt x="1146" y="620"/>
                    <a:pt x="1151" y="613"/>
                    <a:pt x="1153" y="613"/>
                  </a:cubicBezTo>
                  <a:cubicBezTo>
                    <a:pt x="1154" y="612"/>
                    <a:pt x="1156" y="612"/>
                    <a:pt x="1159" y="612"/>
                  </a:cubicBezTo>
                  <a:cubicBezTo>
                    <a:pt x="1184" y="612"/>
                    <a:pt x="1279" y="643"/>
                    <a:pt x="1563" y="953"/>
                  </a:cubicBezTo>
                  <a:cubicBezTo>
                    <a:pt x="1791" y="1207"/>
                    <a:pt x="2491" y="1960"/>
                    <a:pt x="2498" y="1967"/>
                  </a:cubicBezTo>
                  <a:cubicBezTo>
                    <a:pt x="2508" y="1977"/>
                    <a:pt x="2522" y="1982"/>
                    <a:pt x="2535" y="1982"/>
                  </a:cubicBezTo>
                  <a:cubicBezTo>
                    <a:pt x="2544" y="1982"/>
                    <a:pt x="2552" y="1980"/>
                    <a:pt x="2560" y="1976"/>
                  </a:cubicBezTo>
                  <a:cubicBezTo>
                    <a:pt x="2581" y="1963"/>
                    <a:pt x="2590" y="1939"/>
                    <a:pt x="2582" y="1917"/>
                  </a:cubicBezTo>
                  <a:cubicBezTo>
                    <a:pt x="2581" y="1911"/>
                    <a:pt x="2419" y="1388"/>
                    <a:pt x="2382" y="1217"/>
                  </a:cubicBezTo>
                  <a:cubicBezTo>
                    <a:pt x="2353" y="1083"/>
                    <a:pt x="2317" y="946"/>
                    <a:pt x="2282" y="813"/>
                  </a:cubicBezTo>
                  <a:cubicBezTo>
                    <a:pt x="2236" y="636"/>
                    <a:pt x="2193" y="471"/>
                    <a:pt x="2182" y="356"/>
                  </a:cubicBezTo>
                  <a:cubicBezTo>
                    <a:pt x="2168" y="243"/>
                    <a:pt x="2226" y="116"/>
                    <a:pt x="2266" y="106"/>
                  </a:cubicBezTo>
                  <a:cubicBezTo>
                    <a:pt x="2266" y="106"/>
                    <a:pt x="2267" y="106"/>
                    <a:pt x="2268" y="106"/>
                  </a:cubicBezTo>
                  <a:close/>
                  <a:moveTo>
                    <a:pt x="2265" y="0"/>
                  </a:moveTo>
                  <a:cubicBezTo>
                    <a:pt x="2256" y="0"/>
                    <a:pt x="2248" y="1"/>
                    <a:pt x="2241" y="3"/>
                  </a:cubicBezTo>
                  <a:cubicBezTo>
                    <a:pt x="2130" y="28"/>
                    <a:pt x="2062" y="216"/>
                    <a:pt x="2078" y="362"/>
                  </a:cubicBezTo>
                  <a:cubicBezTo>
                    <a:pt x="2093" y="486"/>
                    <a:pt x="2137" y="656"/>
                    <a:pt x="2183" y="834"/>
                  </a:cubicBezTo>
                  <a:cubicBezTo>
                    <a:pt x="2218" y="965"/>
                    <a:pt x="2254" y="1101"/>
                    <a:pt x="2280" y="1233"/>
                  </a:cubicBezTo>
                  <a:cubicBezTo>
                    <a:pt x="2302" y="1339"/>
                    <a:pt x="2369" y="1565"/>
                    <a:pt x="2419" y="1733"/>
                  </a:cubicBezTo>
                  <a:cubicBezTo>
                    <a:pt x="2199" y="1496"/>
                    <a:pt x="1797" y="1059"/>
                    <a:pt x="1632" y="880"/>
                  </a:cubicBezTo>
                  <a:cubicBezTo>
                    <a:pt x="1351" y="571"/>
                    <a:pt x="1227" y="504"/>
                    <a:pt x="1154" y="504"/>
                  </a:cubicBezTo>
                  <a:cubicBezTo>
                    <a:pt x="1141" y="504"/>
                    <a:pt x="1129" y="506"/>
                    <a:pt x="1119" y="510"/>
                  </a:cubicBezTo>
                  <a:cubicBezTo>
                    <a:pt x="1087" y="519"/>
                    <a:pt x="1048" y="547"/>
                    <a:pt x="1038" y="626"/>
                  </a:cubicBezTo>
                  <a:cubicBezTo>
                    <a:pt x="1008" y="855"/>
                    <a:pt x="1247" y="1196"/>
                    <a:pt x="1381" y="1329"/>
                  </a:cubicBezTo>
                  <a:cubicBezTo>
                    <a:pt x="1502" y="1445"/>
                    <a:pt x="1927" y="2072"/>
                    <a:pt x="1969" y="2135"/>
                  </a:cubicBezTo>
                  <a:lnTo>
                    <a:pt x="2087" y="2456"/>
                  </a:lnTo>
                  <a:cubicBezTo>
                    <a:pt x="1918" y="2294"/>
                    <a:pt x="1654" y="2039"/>
                    <a:pt x="1523" y="1892"/>
                  </a:cubicBezTo>
                  <a:cubicBezTo>
                    <a:pt x="1350" y="1697"/>
                    <a:pt x="947" y="1269"/>
                    <a:pt x="752" y="1269"/>
                  </a:cubicBezTo>
                  <a:cubicBezTo>
                    <a:pt x="738" y="1269"/>
                    <a:pt x="724" y="1271"/>
                    <a:pt x="712" y="1276"/>
                  </a:cubicBezTo>
                  <a:cubicBezTo>
                    <a:pt x="658" y="1300"/>
                    <a:pt x="621" y="1344"/>
                    <a:pt x="605" y="1406"/>
                  </a:cubicBezTo>
                  <a:cubicBezTo>
                    <a:pt x="578" y="1504"/>
                    <a:pt x="614" y="1637"/>
                    <a:pt x="693" y="1737"/>
                  </a:cubicBezTo>
                  <a:cubicBezTo>
                    <a:pt x="734" y="1789"/>
                    <a:pt x="812" y="1873"/>
                    <a:pt x="894" y="1961"/>
                  </a:cubicBezTo>
                  <a:cubicBezTo>
                    <a:pt x="1016" y="2094"/>
                    <a:pt x="1153" y="2243"/>
                    <a:pt x="1212" y="2331"/>
                  </a:cubicBezTo>
                  <a:cubicBezTo>
                    <a:pt x="1284" y="2437"/>
                    <a:pt x="1536" y="2722"/>
                    <a:pt x="1694" y="2896"/>
                  </a:cubicBezTo>
                  <a:cubicBezTo>
                    <a:pt x="1576" y="2859"/>
                    <a:pt x="1409" y="2806"/>
                    <a:pt x="1237" y="2754"/>
                  </a:cubicBezTo>
                  <a:cubicBezTo>
                    <a:pt x="835" y="2633"/>
                    <a:pt x="323" y="2446"/>
                    <a:pt x="266" y="2386"/>
                  </a:cubicBezTo>
                  <a:cubicBezTo>
                    <a:pt x="236" y="2355"/>
                    <a:pt x="199" y="2339"/>
                    <a:pt x="163" y="2339"/>
                  </a:cubicBezTo>
                  <a:cubicBezTo>
                    <a:pt x="140" y="2339"/>
                    <a:pt x="117" y="2345"/>
                    <a:pt x="96" y="2359"/>
                  </a:cubicBezTo>
                  <a:cubicBezTo>
                    <a:pt x="43" y="2395"/>
                    <a:pt x="0" y="2483"/>
                    <a:pt x="58" y="2617"/>
                  </a:cubicBezTo>
                  <a:cubicBezTo>
                    <a:pt x="114" y="2756"/>
                    <a:pt x="216" y="2791"/>
                    <a:pt x="345" y="2835"/>
                  </a:cubicBezTo>
                  <a:cubicBezTo>
                    <a:pt x="409" y="2857"/>
                    <a:pt x="481" y="2881"/>
                    <a:pt x="563" y="2924"/>
                  </a:cubicBezTo>
                  <a:cubicBezTo>
                    <a:pt x="718" y="3002"/>
                    <a:pt x="870" y="3089"/>
                    <a:pt x="1013" y="3185"/>
                  </a:cubicBezTo>
                  <a:cubicBezTo>
                    <a:pt x="863" y="3317"/>
                    <a:pt x="428" y="3724"/>
                    <a:pt x="319" y="4078"/>
                  </a:cubicBezTo>
                  <a:cubicBezTo>
                    <a:pt x="233" y="4356"/>
                    <a:pt x="379" y="4648"/>
                    <a:pt x="519" y="4928"/>
                  </a:cubicBezTo>
                  <a:cubicBezTo>
                    <a:pt x="599" y="5086"/>
                    <a:pt x="672" y="5234"/>
                    <a:pt x="700" y="5370"/>
                  </a:cubicBezTo>
                  <a:cubicBezTo>
                    <a:pt x="777" y="5756"/>
                    <a:pt x="1359" y="6699"/>
                    <a:pt x="1384" y="6741"/>
                  </a:cubicBezTo>
                  <a:cubicBezTo>
                    <a:pt x="1393" y="6755"/>
                    <a:pt x="1409" y="6764"/>
                    <a:pt x="1426" y="6764"/>
                  </a:cubicBezTo>
                  <a:lnTo>
                    <a:pt x="1426" y="6763"/>
                  </a:lnTo>
                  <a:cubicBezTo>
                    <a:pt x="1445" y="6763"/>
                    <a:pt x="1461" y="6751"/>
                    <a:pt x="1468" y="6735"/>
                  </a:cubicBezTo>
                  <a:lnTo>
                    <a:pt x="2173" y="5321"/>
                  </a:lnTo>
                  <a:cubicBezTo>
                    <a:pt x="2182" y="5305"/>
                    <a:pt x="2180" y="5285"/>
                    <a:pt x="2168" y="5270"/>
                  </a:cubicBezTo>
                  <a:lnTo>
                    <a:pt x="1395" y="4191"/>
                  </a:lnTo>
                  <a:cubicBezTo>
                    <a:pt x="1694" y="3926"/>
                    <a:pt x="3197" y="2582"/>
                    <a:pt x="3246" y="2327"/>
                  </a:cubicBezTo>
                  <a:cubicBezTo>
                    <a:pt x="3278" y="2169"/>
                    <a:pt x="3165" y="1919"/>
                    <a:pt x="2979" y="1503"/>
                  </a:cubicBezTo>
                  <a:cubicBezTo>
                    <a:pt x="2829" y="1167"/>
                    <a:pt x="2641" y="750"/>
                    <a:pt x="2454" y="213"/>
                  </a:cubicBezTo>
                  <a:cubicBezTo>
                    <a:pt x="2393" y="41"/>
                    <a:pt x="2321" y="0"/>
                    <a:pt x="22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0"/>
            <p:cNvSpPr/>
            <p:nvPr/>
          </p:nvSpPr>
          <p:spPr>
            <a:xfrm>
              <a:off x="5298999" y="3330957"/>
              <a:ext cx="57954" cy="39325"/>
            </a:xfrm>
            <a:custGeom>
              <a:avLst/>
              <a:gdLst/>
              <a:ahLst/>
              <a:cxnLst/>
              <a:rect l="l" t="t" r="r" b="b"/>
              <a:pathLst>
                <a:path w="675" h="458" extrusionOk="0">
                  <a:moveTo>
                    <a:pt x="57" y="0"/>
                  </a:moveTo>
                  <a:cubicBezTo>
                    <a:pt x="40" y="0"/>
                    <a:pt x="25" y="8"/>
                    <a:pt x="15" y="23"/>
                  </a:cubicBezTo>
                  <a:cubicBezTo>
                    <a:pt x="1" y="47"/>
                    <a:pt x="5" y="79"/>
                    <a:pt x="30" y="92"/>
                  </a:cubicBezTo>
                  <a:lnTo>
                    <a:pt x="590" y="450"/>
                  </a:lnTo>
                  <a:cubicBezTo>
                    <a:pt x="599" y="456"/>
                    <a:pt x="608" y="458"/>
                    <a:pt x="617" y="458"/>
                  </a:cubicBezTo>
                  <a:cubicBezTo>
                    <a:pt x="634" y="458"/>
                    <a:pt x="649" y="450"/>
                    <a:pt x="659" y="436"/>
                  </a:cubicBezTo>
                  <a:cubicBezTo>
                    <a:pt x="674" y="412"/>
                    <a:pt x="668" y="381"/>
                    <a:pt x="645" y="366"/>
                  </a:cubicBezTo>
                  <a:lnTo>
                    <a:pt x="85" y="8"/>
                  </a:lnTo>
                  <a:cubicBezTo>
                    <a:pt x="76" y="3"/>
                    <a:pt x="66" y="0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0"/>
            <p:cNvSpPr/>
            <p:nvPr/>
          </p:nvSpPr>
          <p:spPr>
            <a:xfrm>
              <a:off x="5422461" y="3223544"/>
              <a:ext cx="25586" cy="52977"/>
            </a:xfrm>
            <a:custGeom>
              <a:avLst/>
              <a:gdLst/>
              <a:ahLst/>
              <a:cxnLst/>
              <a:rect l="l" t="t" r="r" b="b"/>
              <a:pathLst>
                <a:path w="298" h="617" extrusionOk="0">
                  <a:moveTo>
                    <a:pt x="59" y="1"/>
                  </a:moveTo>
                  <a:cubicBezTo>
                    <a:pt x="49" y="1"/>
                    <a:pt x="39" y="4"/>
                    <a:pt x="30" y="11"/>
                  </a:cubicBezTo>
                  <a:cubicBezTo>
                    <a:pt x="5" y="27"/>
                    <a:pt x="1" y="58"/>
                    <a:pt x="17" y="80"/>
                  </a:cubicBezTo>
                  <a:cubicBezTo>
                    <a:pt x="104" y="200"/>
                    <a:pt x="195" y="357"/>
                    <a:pt x="195" y="388"/>
                  </a:cubicBezTo>
                  <a:cubicBezTo>
                    <a:pt x="191" y="441"/>
                    <a:pt x="172" y="493"/>
                    <a:pt x="142" y="537"/>
                  </a:cubicBezTo>
                  <a:cubicBezTo>
                    <a:pt x="128" y="561"/>
                    <a:pt x="134" y="593"/>
                    <a:pt x="157" y="608"/>
                  </a:cubicBezTo>
                  <a:cubicBezTo>
                    <a:pt x="166" y="615"/>
                    <a:pt x="176" y="617"/>
                    <a:pt x="185" y="617"/>
                  </a:cubicBezTo>
                  <a:cubicBezTo>
                    <a:pt x="201" y="617"/>
                    <a:pt x="218" y="609"/>
                    <a:pt x="226" y="595"/>
                  </a:cubicBezTo>
                  <a:cubicBezTo>
                    <a:pt x="266" y="537"/>
                    <a:pt x="290" y="469"/>
                    <a:pt x="297" y="396"/>
                  </a:cubicBezTo>
                  <a:cubicBezTo>
                    <a:pt x="297" y="309"/>
                    <a:pt x="145" y="88"/>
                    <a:pt x="100" y="23"/>
                  </a:cubicBezTo>
                  <a:cubicBezTo>
                    <a:pt x="90" y="9"/>
                    <a:pt x="75" y="1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0"/>
            <p:cNvSpPr/>
            <p:nvPr/>
          </p:nvSpPr>
          <p:spPr>
            <a:xfrm>
              <a:off x="5394643" y="3285107"/>
              <a:ext cx="13480" cy="35633"/>
            </a:xfrm>
            <a:custGeom>
              <a:avLst/>
              <a:gdLst/>
              <a:ahLst/>
              <a:cxnLst/>
              <a:rect l="l" t="t" r="r" b="b"/>
              <a:pathLst>
                <a:path w="157" h="415" extrusionOk="0">
                  <a:moveTo>
                    <a:pt x="62" y="1"/>
                  </a:moveTo>
                  <a:cubicBezTo>
                    <a:pt x="55" y="1"/>
                    <a:pt x="49" y="2"/>
                    <a:pt x="42" y="4"/>
                  </a:cubicBezTo>
                  <a:cubicBezTo>
                    <a:pt x="18" y="16"/>
                    <a:pt x="5" y="46"/>
                    <a:pt x="17" y="71"/>
                  </a:cubicBezTo>
                  <a:cubicBezTo>
                    <a:pt x="54" y="158"/>
                    <a:pt x="54" y="256"/>
                    <a:pt x="13" y="342"/>
                  </a:cubicBezTo>
                  <a:cubicBezTo>
                    <a:pt x="1" y="365"/>
                    <a:pt x="11" y="396"/>
                    <a:pt x="38" y="408"/>
                  </a:cubicBezTo>
                  <a:cubicBezTo>
                    <a:pt x="42" y="411"/>
                    <a:pt x="51" y="414"/>
                    <a:pt x="58" y="414"/>
                  </a:cubicBezTo>
                  <a:cubicBezTo>
                    <a:pt x="76" y="414"/>
                    <a:pt x="95" y="402"/>
                    <a:pt x="104" y="382"/>
                  </a:cubicBezTo>
                  <a:cubicBezTo>
                    <a:pt x="155" y="271"/>
                    <a:pt x="157" y="143"/>
                    <a:pt x="108" y="31"/>
                  </a:cubicBezTo>
                  <a:cubicBezTo>
                    <a:pt x="101" y="12"/>
                    <a:pt x="82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0"/>
            <p:cNvSpPr/>
            <p:nvPr/>
          </p:nvSpPr>
          <p:spPr>
            <a:xfrm>
              <a:off x="5216919" y="3487911"/>
              <a:ext cx="395460" cy="300948"/>
            </a:xfrm>
            <a:custGeom>
              <a:avLst/>
              <a:gdLst/>
              <a:ahLst/>
              <a:cxnLst/>
              <a:rect l="l" t="t" r="r" b="b"/>
              <a:pathLst>
                <a:path w="4606" h="3505" extrusionOk="0">
                  <a:moveTo>
                    <a:pt x="1857" y="0"/>
                  </a:moveTo>
                  <a:lnTo>
                    <a:pt x="0" y="1095"/>
                  </a:lnTo>
                  <a:cubicBezTo>
                    <a:pt x="0" y="1095"/>
                    <a:pt x="1298" y="2747"/>
                    <a:pt x="1960" y="3181"/>
                  </a:cubicBezTo>
                  <a:cubicBezTo>
                    <a:pt x="2281" y="3391"/>
                    <a:pt x="2663" y="3505"/>
                    <a:pt x="3033" y="3505"/>
                  </a:cubicBezTo>
                  <a:cubicBezTo>
                    <a:pt x="3422" y="3505"/>
                    <a:pt x="3797" y="3378"/>
                    <a:pt x="4071" y="3104"/>
                  </a:cubicBezTo>
                  <a:cubicBezTo>
                    <a:pt x="4606" y="2571"/>
                    <a:pt x="4502" y="1053"/>
                    <a:pt x="3715" y="739"/>
                  </a:cubicBezTo>
                  <a:cubicBezTo>
                    <a:pt x="3206" y="531"/>
                    <a:pt x="1857" y="0"/>
                    <a:pt x="1857" y="0"/>
                  </a:cubicBez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0"/>
            <p:cNvSpPr/>
            <p:nvPr/>
          </p:nvSpPr>
          <p:spPr>
            <a:xfrm>
              <a:off x="5212369" y="3483704"/>
              <a:ext cx="393313" cy="309363"/>
            </a:xfrm>
            <a:custGeom>
              <a:avLst/>
              <a:gdLst/>
              <a:ahLst/>
              <a:cxnLst/>
              <a:rect l="l" t="t" r="r" b="b"/>
              <a:pathLst>
                <a:path w="4581" h="3603" extrusionOk="0">
                  <a:moveTo>
                    <a:pt x="1913" y="105"/>
                  </a:moveTo>
                  <a:cubicBezTo>
                    <a:pt x="2094" y="176"/>
                    <a:pt x="3282" y="645"/>
                    <a:pt x="3748" y="833"/>
                  </a:cubicBezTo>
                  <a:cubicBezTo>
                    <a:pt x="4048" y="954"/>
                    <a:pt x="4271" y="1278"/>
                    <a:pt x="4364" y="1724"/>
                  </a:cubicBezTo>
                  <a:cubicBezTo>
                    <a:pt x="4476" y="2269"/>
                    <a:pt x="4361" y="2842"/>
                    <a:pt x="4087" y="3116"/>
                  </a:cubicBezTo>
                  <a:cubicBezTo>
                    <a:pt x="3830" y="3372"/>
                    <a:pt x="3464" y="3502"/>
                    <a:pt x="3076" y="3502"/>
                  </a:cubicBezTo>
                  <a:cubicBezTo>
                    <a:pt x="2728" y="3502"/>
                    <a:pt x="2361" y="3398"/>
                    <a:pt x="2038" y="3187"/>
                  </a:cubicBezTo>
                  <a:cubicBezTo>
                    <a:pt x="1450" y="2802"/>
                    <a:pt x="341" y="1424"/>
                    <a:pt x="127" y="1156"/>
                  </a:cubicBezTo>
                  <a:lnTo>
                    <a:pt x="1913" y="105"/>
                  </a:lnTo>
                  <a:close/>
                  <a:moveTo>
                    <a:pt x="1909" y="0"/>
                  </a:moveTo>
                  <a:cubicBezTo>
                    <a:pt x="1900" y="0"/>
                    <a:pt x="1891" y="2"/>
                    <a:pt x="1884" y="7"/>
                  </a:cubicBezTo>
                  <a:lnTo>
                    <a:pt x="27" y="1102"/>
                  </a:lnTo>
                  <a:cubicBezTo>
                    <a:pt x="15" y="1109"/>
                    <a:pt x="4" y="1119"/>
                    <a:pt x="3" y="1134"/>
                  </a:cubicBezTo>
                  <a:cubicBezTo>
                    <a:pt x="0" y="1149"/>
                    <a:pt x="3" y="1164"/>
                    <a:pt x="12" y="1175"/>
                  </a:cubicBezTo>
                  <a:cubicBezTo>
                    <a:pt x="65" y="1242"/>
                    <a:pt x="1322" y="2839"/>
                    <a:pt x="1984" y="3271"/>
                  </a:cubicBezTo>
                  <a:cubicBezTo>
                    <a:pt x="2323" y="3495"/>
                    <a:pt x="2707" y="3603"/>
                    <a:pt x="3076" y="3603"/>
                  </a:cubicBezTo>
                  <a:cubicBezTo>
                    <a:pt x="3490" y="3603"/>
                    <a:pt x="3883" y="3463"/>
                    <a:pt x="4159" y="3190"/>
                  </a:cubicBezTo>
                  <a:cubicBezTo>
                    <a:pt x="4457" y="2894"/>
                    <a:pt x="4580" y="2284"/>
                    <a:pt x="4463" y="1706"/>
                  </a:cubicBezTo>
                  <a:cubicBezTo>
                    <a:pt x="4364" y="1224"/>
                    <a:pt x="4118" y="875"/>
                    <a:pt x="3786" y="742"/>
                  </a:cubicBezTo>
                  <a:cubicBezTo>
                    <a:pt x="3284" y="536"/>
                    <a:pt x="1941" y="8"/>
                    <a:pt x="1928" y="4"/>
                  </a:cubicBezTo>
                  <a:cubicBezTo>
                    <a:pt x="1922" y="1"/>
                    <a:pt x="1915" y="0"/>
                    <a:pt x="19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5371376" y="3483618"/>
              <a:ext cx="169397" cy="72039"/>
            </a:xfrm>
            <a:custGeom>
              <a:avLst/>
              <a:gdLst/>
              <a:ahLst/>
              <a:cxnLst/>
              <a:rect l="l" t="t" r="r" b="b"/>
              <a:pathLst>
                <a:path w="1973" h="839" extrusionOk="0">
                  <a:moveTo>
                    <a:pt x="57" y="0"/>
                  </a:moveTo>
                  <a:cubicBezTo>
                    <a:pt x="38" y="0"/>
                    <a:pt x="20" y="13"/>
                    <a:pt x="12" y="33"/>
                  </a:cubicBezTo>
                  <a:cubicBezTo>
                    <a:pt x="1" y="58"/>
                    <a:pt x="14" y="86"/>
                    <a:pt x="39" y="96"/>
                  </a:cubicBezTo>
                  <a:lnTo>
                    <a:pt x="1896" y="836"/>
                  </a:lnTo>
                  <a:cubicBezTo>
                    <a:pt x="1902" y="837"/>
                    <a:pt x="1909" y="839"/>
                    <a:pt x="1915" y="839"/>
                  </a:cubicBezTo>
                  <a:cubicBezTo>
                    <a:pt x="1934" y="839"/>
                    <a:pt x="1953" y="826"/>
                    <a:pt x="1961" y="808"/>
                  </a:cubicBezTo>
                  <a:cubicBezTo>
                    <a:pt x="1972" y="781"/>
                    <a:pt x="1959" y="755"/>
                    <a:pt x="1933" y="743"/>
                  </a:cubicBezTo>
                  <a:lnTo>
                    <a:pt x="76" y="5"/>
                  </a:lnTo>
                  <a:cubicBezTo>
                    <a:pt x="69" y="2"/>
                    <a:pt x="63" y="0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0"/>
            <p:cNvSpPr/>
            <p:nvPr/>
          </p:nvSpPr>
          <p:spPr>
            <a:xfrm>
              <a:off x="5651270" y="1297762"/>
              <a:ext cx="1521910" cy="2874677"/>
            </a:xfrm>
            <a:custGeom>
              <a:avLst/>
              <a:gdLst/>
              <a:ahLst/>
              <a:cxnLst/>
              <a:rect l="l" t="t" r="r" b="b"/>
              <a:pathLst>
                <a:path w="17726" h="33480" extrusionOk="0">
                  <a:moveTo>
                    <a:pt x="773" y="1"/>
                  </a:moveTo>
                  <a:cubicBezTo>
                    <a:pt x="348" y="1"/>
                    <a:pt x="0" y="346"/>
                    <a:pt x="2" y="772"/>
                  </a:cubicBezTo>
                  <a:lnTo>
                    <a:pt x="2" y="32708"/>
                  </a:lnTo>
                  <a:cubicBezTo>
                    <a:pt x="2" y="33135"/>
                    <a:pt x="348" y="33480"/>
                    <a:pt x="773" y="33480"/>
                  </a:cubicBezTo>
                  <a:lnTo>
                    <a:pt x="16953" y="33480"/>
                  </a:lnTo>
                  <a:cubicBezTo>
                    <a:pt x="17380" y="33480"/>
                    <a:pt x="17725" y="33133"/>
                    <a:pt x="17725" y="32708"/>
                  </a:cubicBezTo>
                  <a:lnTo>
                    <a:pt x="17725" y="773"/>
                  </a:lnTo>
                  <a:cubicBezTo>
                    <a:pt x="17725" y="346"/>
                    <a:pt x="17379" y="1"/>
                    <a:pt x="16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0"/>
            <p:cNvSpPr/>
            <p:nvPr/>
          </p:nvSpPr>
          <p:spPr>
            <a:xfrm>
              <a:off x="5642770" y="1289176"/>
              <a:ext cx="1538824" cy="2891763"/>
            </a:xfrm>
            <a:custGeom>
              <a:avLst/>
              <a:gdLst/>
              <a:ahLst/>
              <a:cxnLst/>
              <a:rect l="l" t="t" r="r" b="b"/>
              <a:pathLst>
                <a:path w="17923" h="33679" extrusionOk="0">
                  <a:moveTo>
                    <a:pt x="17052" y="201"/>
                  </a:moveTo>
                  <a:cubicBezTo>
                    <a:pt x="17422" y="201"/>
                    <a:pt x="17723" y="502"/>
                    <a:pt x="17723" y="872"/>
                  </a:cubicBezTo>
                  <a:lnTo>
                    <a:pt x="17723" y="32806"/>
                  </a:lnTo>
                  <a:cubicBezTo>
                    <a:pt x="17723" y="33176"/>
                    <a:pt x="17422" y="33477"/>
                    <a:pt x="17052" y="33477"/>
                  </a:cubicBezTo>
                  <a:lnTo>
                    <a:pt x="872" y="33477"/>
                  </a:lnTo>
                  <a:cubicBezTo>
                    <a:pt x="502" y="33477"/>
                    <a:pt x="201" y="33176"/>
                    <a:pt x="201" y="32806"/>
                  </a:cubicBezTo>
                  <a:lnTo>
                    <a:pt x="201" y="872"/>
                  </a:lnTo>
                  <a:cubicBezTo>
                    <a:pt x="201" y="502"/>
                    <a:pt x="502" y="201"/>
                    <a:pt x="872" y="201"/>
                  </a:cubicBezTo>
                  <a:close/>
                  <a:moveTo>
                    <a:pt x="872" y="1"/>
                  </a:moveTo>
                  <a:cubicBezTo>
                    <a:pt x="391" y="1"/>
                    <a:pt x="1" y="391"/>
                    <a:pt x="1" y="872"/>
                  </a:cubicBezTo>
                  <a:lnTo>
                    <a:pt x="1" y="32808"/>
                  </a:lnTo>
                  <a:cubicBezTo>
                    <a:pt x="1" y="33288"/>
                    <a:pt x="391" y="33679"/>
                    <a:pt x="872" y="33679"/>
                  </a:cubicBezTo>
                  <a:lnTo>
                    <a:pt x="17052" y="33679"/>
                  </a:lnTo>
                  <a:cubicBezTo>
                    <a:pt x="17532" y="33679"/>
                    <a:pt x="17923" y="33288"/>
                    <a:pt x="17923" y="32806"/>
                  </a:cubicBezTo>
                  <a:lnTo>
                    <a:pt x="17923" y="872"/>
                  </a:lnTo>
                  <a:cubicBezTo>
                    <a:pt x="17923" y="391"/>
                    <a:pt x="17532" y="1"/>
                    <a:pt x="170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5714805" y="1609095"/>
              <a:ext cx="1394927" cy="2251830"/>
            </a:xfrm>
            <a:custGeom>
              <a:avLst/>
              <a:gdLst/>
              <a:ahLst/>
              <a:cxnLst/>
              <a:rect l="l" t="t" r="r" b="b"/>
              <a:pathLst>
                <a:path w="16247" h="26226" extrusionOk="0">
                  <a:moveTo>
                    <a:pt x="16147" y="100"/>
                  </a:moveTo>
                  <a:lnTo>
                    <a:pt x="16147" y="26125"/>
                  </a:lnTo>
                  <a:lnTo>
                    <a:pt x="99" y="26125"/>
                  </a:lnTo>
                  <a:lnTo>
                    <a:pt x="99" y="100"/>
                  </a:lnTo>
                  <a:close/>
                  <a:moveTo>
                    <a:pt x="50" y="0"/>
                  </a:moveTo>
                  <a:cubicBezTo>
                    <a:pt x="22" y="0"/>
                    <a:pt x="0" y="24"/>
                    <a:pt x="0" y="50"/>
                  </a:cubicBezTo>
                  <a:lnTo>
                    <a:pt x="0" y="26177"/>
                  </a:lnTo>
                  <a:cubicBezTo>
                    <a:pt x="0" y="26205"/>
                    <a:pt x="22" y="26225"/>
                    <a:pt x="50" y="26225"/>
                  </a:cubicBezTo>
                  <a:lnTo>
                    <a:pt x="16197" y="26225"/>
                  </a:lnTo>
                  <a:cubicBezTo>
                    <a:pt x="16225" y="26225"/>
                    <a:pt x="16247" y="26205"/>
                    <a:pt x="16247" y="26177"/>
                  </a:cubicBezTo>
                  <a:lnTo>
                    <a:pt x="16247" y="50"/>
                  </a:lnTo>
                  <a:cubicBezTo>
                    <a:pt x="16247" y="24"/>
                    <a:pt x="16225" y="0"/>
                    <a:pt x="161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6240765" y="1415306"/>
              <a:ext cx="342915" cy="41214"/>
            </a:xfrm>
            <a:custGeom>
              <a:avLst/>
              <a:gdLst/>
              <a:ahLst/>
              <a:cxnLst/>
              <a:rect l="l" t="t" r="r" b="b"/>
              <a:pathLst>
                <a:path w="3994" h="480" extrusionOk="0">
                  <a:moveTo>
                    <a:pt x="241" y="1"/>
                  </a:moveTo>
                  <a:cubicBezTo>
                    <a:pt x="108" y="1"/>
                    <a:pt x="1" y="109"/>
                    <a:pt x="1" y="241"/>
                  </a:cubicBezTo>
                  <a:cubicBezTo>
                    <a:pt x="1" y="372"/>
                    <a:pt x="108" y="480"/>
                    <a:pt x="241" y="480"/>
                  </a:cubicBezTo>
                  <a:lnTo>
                    <a:pt x="3751" y="480"/>
                  </a:lnTo>
                  <a:cubicBezTo>
                    <a:pt x="3884" y="480"/>
                    <a:pt x="3993" y="372"/>
                    <a:pt x="3992" y="241"/>
                  </a:cubicBezTo>
                  <a:cubicBezTo>
                    <a:pt x="3992" y="109"/>
                    <a:pt x="3884" y="1"/>
                    <a:pt x="37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6329701" y="3900904"/>
              <a:ext cx="164761" cy="164684"/>
            </a:xfrm>
            <a:custGeom>
              <a:avLst/>
              <a:gdLst/>
              <a:ahLst/>
              <a:cxnLst/>
              <a:rect l="l" t="t" r="r" b="b"/>
              <a:pathLst>
                <a:path w="1919" h="1918" extrusionOk="0">
                  <a:moveTo>
                    <a:pt x="960" y="1"/>
                  </a:moveTo>
                  <a:cubicBezTo>
                    <a:pt x="431" y="1"/>
                    <a:pt x="2" y="428"/>
                    <a:pt x="1" y="959"/>
                  </a:cubicBezTo>
                  <a:cubicBezTo>
                    <a:pt x="1" y="1486"/>
                    <a:pt x="428" y="1917"/>
                    <a:pt x="959" y="1918"/>
                  </a:cubicBezTo>
                  <a:lnTo>
                    <a:pt x="960" y="1918"/>
                  </a:lnTo>
                  <a:cubicBezTo>
                    <a:pt x="1489" y="1917"/>
                    <a:pt x="1918" y="1489"/>
                    <a:pt x="1918" y="960"/>
                  </a:cubicBezTo>
                  <a:cubicBezTo>
                    <a:pt x="1918" y="431"/>
                    <a:pt x="1491" y="2"/>
                    <a:pt x="9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6326708" y="3897899"/>
              <a:ext cx="170771" cy="170781"/>
            </a:xfrm>
            <a:custGeom>
              <a:avLst/>
              <a:gdLst/>
              <a:ahLst/>
              <a:cxnLst/>
              <a:rect l="l" t="t" r="r" b="b"/>
              <a:pathLst>
                <a:path w="1989" h="1989" extrusionOk="0">
                  <a:moveTo>
                    <a:pt x="995" y="71"/>
                  </a:moveTo>
                  <a:cubicBezTo>
                    <a:pt x="1505" y="72"/>
                    <a:pt x="1918" y="487"/>
                    <a:pt x="1916" y="994"/>
                  </a:cubicBezTo>
                  <a:cubicBezTo>
                    <a:pt x="1916" y="1502"/>
                    <a:pt x="1502" y="1915"/>
                    <a:pt x="994" y="1915"/>
                  </a:cubicBezTo>
                  <a:cubicBezTo>
                    <a:pt x="485" y="1915"/>
                    <a:pt x="73" y="1501"/>
                    <a:pt x="73" y="992"/>
                  </a:cubicBezTo>
                  <a:cubicBezTo>
                    <a:pt x="73" y="745"/>
                    <a:pt x="168" y="513"/>
                    <a:pt x="344" y="339"/>
                  </a:cubicBezTo>
                  <a:cubicBezTo>
                    <a:pt x="518" y="167"/>
                    <a:pt x="749" y="71"/>
                    <a:pt x="995" y="71"/>
                  </a:cubicBezTo>
                  <a:close/>
                  <a:moveTo>
                    <a:pt x="995" y="0"/>
                  </a:moveTo>
                  <a:cubicBezTo>
                    <a:pt x="728" y="0"/>
                    <a:pt x="481" y="103"/>
                    <a:pt x="294" y="292"/>
                  </a:cubicBezTo>
                  <a:cubicBezTo>
                    <a:pt x="105" y="479"/>
                    <a:pt x="2" y="728"/>
                    <a:pt x="2" y="994"/>
                  </a:cubicBezTo>
                  <a:cubicBezTo>
                    <a:pt x="0" y="1540"/>
                    <a:pt x="445" y="1988"/>
                    <a:pt x="995" y="1988"/>
                  </a:cubicBezTo>
                  <a:cubicBezTo>
                    <a:pt x="1542" y="1988"/>
                    <a:pt x="1988" y="1542"/>
                    <a:pt x="1988" y="995"/>
                  </a:cubicBezTo>
                  <a:cubicBezTo>
                    <a:pt x="1988" y="445"/>
                    <a:pt x="1542" y="0"/>
                    <a:pt x="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6370496" y="3941516"/>
              <a:ext cx="83453" cy="83458"/>
            </a:xfrm>
            <a:custGeom>
              <a:avLst/>
              <a:gdLst/>
              <a:ahLst/>
              <a:cxnLst/>
              <a:rect l="l" t="t" r="r" b="b"/>
              <a:pathLst>
                <a:path w="972" h="972" extrusionOk="0">
                  <a:moveTo>
                    <a:pt x="0" y="1"/>
                  </a:moveTo>
                  <a:lnTo>
                    <a:pt x="0" y="972"/>
                  </a:lnTo>
                  <a:lnTo>
                    <a:pt x="971" y="972"/>
                  </a:lnTo>
                  <a:lnTo>
                    <a:pt x="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6053986" y="2125522"/>
              <a:ext cx="716481" cy="660966"/>
            </a:xfrm>
            <a:custGeom>
              <a:avLst/>
              <a:gdLst/>
              <a:ahLst/>
              <a:cxnLst/>
              <a:rect l="l" t="t" r="r" b="b"/>
              <a:pathLst>
                <a:path w="5769" h="5322" extrusionOk="0">
                  <a:moveTo>
                    <a:pt x="5769" y="0"/>
                  </a:moveTo>
                  <a:cubicBezTo>
                    <a:pt x="3546" y="918"/>
                    <a:pt x="1571" y="2345"/>
                    <a:pt x="0" y="4165"/>
                  </a:cubicBezTo>
                  <a:lnTo>
                    <a:pt x="0" y="4912"/>
                  </a:lnTo>
                  <a:cubicBezTo>
                    <a:pt x="0" y="5138"/>
                    <a:pt x="180" y="5319"/>
                    <a:pt x="406" y="5322"/>
                  </a:cubicBezTo>
                  <a:lnTo>
                    <a:pt x="5360" y="5322"/>
                  </a:lnTo>
                  <a:cubicBezTo>
                    <a:pt x="5586" y="5322"/>
                    <a:pt x="5769" y="5139"/>
                    <a:pt x="5769" y="4912"/>
                  </a:cubicBezTo>
                  <a:lnTo>
                    <a:pt x="5769" y="0"/>
                  </a:lnTo>
                  <a:close/>
                </a:path>
              </a:pathLst>
            </a:custGeom>
            <a:solidFill>
              <a:srgbClr val="434343">
                <a:alpha val="190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40"/>
            <p:cNvSpPr/>
            <p:nvPr/>
          </p:nvSpPr>
          <p:spPr>
            <a:xfrm>
              <a:off x="5820838" y="2999827"/>
              <a:ext cx="1182859" cy="89039"/>
            </a:xfrm>
            <a:custGeom>
              <a:avLst/>
              <a:gdLst/>
              <a:ahLst/>
              <a:cxnLst/>
              <a:rect l="l" t="t" r="r" b="b"/>
              <a:pathLst>
                <a:path w="13777" h="1037" extrusionOk="0">
                  <a:moveTo>
                    <a:pt x="519" y="0"/>
                  </a:moveTo>
                  <a:cubicBezTo>
                    <a:pt x="233" y="0"/>
                    <a:pt x="0" y="233"/>
                    <a:pt x="0" y="519"/>
                  </a:cubicBezTo>
                  <a:cubicBezTo>
                    <a:pt x="0" y="803"/>
                    <a:pt x="233" y="1036"/>
                    <a:pt x="519" y="1036"/>
                  </a:cubicBezTo>
                  <a:lnTo>
                    <a:pt x="13260" y="1036"/>
                  </a:lnTo>
                  <a:cubicBezTo>
                    <a:pt x="13545" y="1036"/>
                    <a:pt x="13777" y="806"/>
                    <a:pt x="13777" y="519"/>
                  </a:cubicBezTo>
                  <a:cubicBezTo>
                    <a:pt x="13777" y="233"/>
                    <a:pt x="13545" y="0"/>
                    <a:pt x="132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72" name="Google Shape;472;p40"/>
          <p:cNvCxnSpPr/>
          <p:nvPr/>
        </p:nvCxnSpPr>
        <p:spPr>
          <a:xfrm>
            <a:off x="721650" y="2787150"/>
            <a:ext cx="3850500" cy="0"/>
          </a:xfrm>
          <a:prstGeom prst="straightConnector1">
            <a:avLst/>
          </a:prstGeom>
          <a:noFill/>
          <a:ln w="19050" cap="flat" cmpd="sng">
            <a:solidFill>
              <a:srgbClr val="26AAEE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image9.png"/>
          <p:cNvPicPr preferRelativeResize="0"/>
          <p:nvPr/>
        </p:nvPicPr>
        <p:blipFill>
          <a:blip r:embed="rId3"/>
          <a:srcRect l="4902" t="8111" r="4257" b="7919"/>
          <a:stretch>
            <a:fillRect/>
          </a:stretch>
        </p:blipFill>
        <p:spPr>
          <a:xfrm>
            <a:off x="6716395" y="1225550"/>
            <a:ext cx="1863725" cy="3185795"/>
          </a:xfrm>
          <a:prstGeom prst="rect">
            <a:avLst/>
          </a:prstGeom>
        </p:spPr>
      </p:pic>
      <p:pic>
        <p:nvPicPr>
          <p:cNvPr id="2" name="Picture 1" descr="star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785" y="-923925"/>
            <a:ext cx="4558030" cy="4558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ngul Learning App Pitch Deck by Slidesgo">
  <a:themeElements>
    <a:clrScheme name="Simple Light">
      <a:dk1>
        <a:srgbClr val="434343"/>
      </a:dk1>
      <a:lt1>
        <a:srgbClr val="D17254"/>
      </a:lt1>
      <a:dk2>
        <a:srgbClr val="F18C6C"/>
      </a:dk2>
      <a:lt2>
        <a:srgbClr val="FCB59F"/>
      </a:lt2>
      <a:accent1>
        <a:srgbClr val="FFD8CC"/>
      </a:accent1>
      <a:accent2>
        <a:srgbClr val="66666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664</Words>
  <Application>Microsoft Office PowerPoint</Application>
  <PresentationFormat>On-screen Show (16:9)</PresentationFormat>
  <Paragraphs>116</Paragraphs>
  <Slides>33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Bebas Neue</vt:lpstr>
      <vt:lpstr>NanumGothic ExtraBold</vt:lpstr>
      <vt:lpstr>Open Sans</vt:lpstr>
      <vt:lpstr>Abel</vt:lpstr>
      <vt:lpstr>PT Sans</vt:lpstr>
      <vt:lpstr>Hangul Learning App Pitch Deck by Slidesgo</vt:lpstr>
      <vt:lpstr>A&amp;M   GYM App </vt:lpstr>
      <vt:lpstr>Idea And Motivations !</vt:lpstr>
      <vt:lpstr>Table of contents  </vt:lpstr>
      <vt:lpstr>SignUp &amp; SignIn</vt:lpstr>
      <vt:lpstr>Forget password </vt:lpstr>
      <vt:lpstr>Change password </vt:lpstr>
      <vt:lpstr>Home page</vt:lpstr>
      <vt:lpstr>Subscriptions page &amp; Payment process</vt:lpstr>
      <vt:lpstr>Rating system</vt:lpstr>
      <vt:lpstr>Reservation page </vt:lpstr>
      <vt:lpstr>PowerPoint Presentation</vt:lpstr>
      <vt:lpstr>PowerPoint Presentation</vt:lpstr>
      <vt:lpstr>Calendar view &amp; Search page</vt:lpstr>
      <vt:lpstr>Second view for calendar </vt:lpstr>
      <vt:lpstr>Programs page </vt:lpstr>
      <vt:lpstr>Store pages</vt:lpstr>
      <vt:lpstr>Trainer Home page</vt:lpstr>
      <vt:lpstr>PowerPoint Presentation</vt:lpstr>
      <vt:lpstr>Upload a program page </vt:lpstr>
      <vt:lpstr>Settings page &amp; edit profile page </vt:lpstr>
      <vt:lpstr>Search page &amp; Profile page </vt:lpstr>
      <vt:lpstr>Admin Home page</vt:lpstr>
      <vt:lpstr>Hiring a trainer (add new trainer)</vt:lpstr>
      <vt:lpstr>PowerPoint Presentation</vt:lpstr>
      <vt:lpstr>PowerPoint Presentation</vt:lpstr>
      <vt:lpstr>Notifications</vt:lpstr>
      <vt:lpstr>Notification cont. </vt:lpstr>
      <vt:lpstr>Chats</vt:lpstr>
      <vt:lpstr>Chat cont. </vt:lpstr>
      <vt:lpstr>Website </vt:lpstr>
      <vt:lpstr>Website AdminPage (Add trainer/product)</vt:lpstr>
      <vt:lpstr>Languages used &amp; tools</vt:lpstr>
      <vt:lpstr>Thanks for listening :)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A&amp;M   GYM App </dc:title>
  <dc:creator/>
  <cp:lastModifiedBy>Musatafa Sadaldeen</cp:lastModifiedBy>
  <cp:revision>28</cp:revision>
  <dcterms:created xsi:type="dcterms:W3CDTF">2023-05-26T13:04:43Z</dcterms:created>
  <dcterms:modified xsi:type="dcterms:W3CDTF">2023-06-02T14:09:00Z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3F75F1B3F5CF42B0B3C29D9E5E659496</vt:lpwstr>
  </property>
  <property fmtid="{D5CDD505-2E9C-101B-9397-08002B2CF9AE}" pid="3" name="KSOProductBuildVer">
    <vt:lpwstr>1033-11.2.0.11537</vt:lpwstr>
  </property>
</Properties>
</file>