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8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5" r:id="rId20"/>
    <p:sldId id="284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205490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51712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254082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695846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65271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85299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4222692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62034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52753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388610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33602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3FB02-4AC8-41C0-A238-1B11F6F78561}" type="datetimeFigureOut">
              <a:rPr lang="" smtClean="0"/>
              <a:t>01/26/2026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A80D6-BA34-4023-96B9-B37075D30822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3162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fi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fif"/><Relationship Id="rId5" Type="http://schemas.openxmlformats.org/officeDocument/2006/relationships/image" Target="../media/image56.jfif"/><Relationship Id="rId4" Type="http://schemas.openxmlformats.org/officeDocument/2006/relationships/image" Target="../media/image55.jf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81" y="4399820"/>
            <a:ext cx="2000530" cy="40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10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219" y="2055813"/>
            <a:ext cx="2751825" cy="19037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8529"/>
            <a:ext cx="1276710" cy="15009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384" y="4033159"/>
            <a:ext cx="2511493" cy="158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5290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895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64" y="3308229"/>
            <a:ext cx="1707290" cy="30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52"/>
            <a:ext cx="12192000" cy="6858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79" y="4899804"/>
            <a:ext cx="3183148" cy="15958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581" y="4218318"/>
            <a:ext cx="2889850" cy="2467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023" y="4899805"/>
            <a:ext cx="2662687" cy="159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0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891" y="4313208"/>
            <a:ext cx="2196599" cy="18805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92" y="4313208"/>
            <a:ext cx="2122099" cy="190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700" y="4563374"/>
            <a:ext cx="3193571" cy="1768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162" y="4563374"/>
            <a:ext cx="3177396" cy="176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818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95" y="5989671"/>
            <a:ext cx="759125" cy="324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619" y="1319813"/>
            <a:ext cx="1713520" cy="25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48" y="5757396"/>
            <a:ext cx="937341" cy="3810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007" y="1027906"/>
            <a:ext cx="2941608" cy="473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98" y="3105644"/>
            <a:ext cx="1506504" cy="2967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953" y="5514212"/>
            <a:ext cx="1484435" cy="23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21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468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891" y="1781353"/>
            <a:ext cx="2175294" cy="32952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84" y="1781353"/>
            <a:ext cx="2149375" cy="3295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116" y="1781353"/>
            <a:ext cx="2071735" cy="32952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13" y="1781352"/>
            <a:ext cx="1985470" cy="329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5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04" y="2881223"/>
            <a:ext cx="1667592" cy="28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5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17" y="5443268"/>
            <a:ext cx="1064757" cy="2863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274" y="5443268"/>
            <a:ext cx="336432" cy="2979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707" y="5443269"/>
            <a:ext cx="2104842" cy="2979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16" y="3183146"/>
            <a:ext cx="6775445" cy="63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0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7509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675" y="4087625"/>
            <a:ext cx="261134" cy="251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87" y="2573245"/>
            <a:ext cx="923138" cy="21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6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496355"/>
          </a:xfrm>
        </p:spPr>
      </p:pic>
    </p:spTree>
    <p:extLst>
      <p:ext uri="{BB962C8B-B14F-4D97-AF65-F5344CB8AC3E}">
        <p14:creationId xmlns:p14="http://schemas.microsoft.com/office/powerpoint/2010/main" val="10805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3907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5423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040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00894" y="1557464"/>
            <a:ext cx="1135557" cy="1784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86393" y="2881001"/>
            <a:ext cx="1164564" cy="1784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59" y="4593647"/>
            <a:ext cx="1784225" cy="8582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669" y="2365962"/>
            <a:ext cx="403609" cy="2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2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74" y="4295927"/>
            <a:ext cx="1687641" cy="21738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73" y="759125"/>
            <a:ext cx="1687641" cy="16994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174" y="759125"/>
            <a:ext cx="1732111" cy="16994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445" y="759125"/>
            <a:ext cx="1640555" cy="169940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73" y="2527540"/>
            <a:ext cx="1687641" cy="16735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497" y="2527540"/>
            <a:ext cx="1759788" cy="17683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767" y="2527540"/>
            <a:ext cx="1668232" cy="176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8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418"/>
            <a:ext cx="1578634" cy="21137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5" y="3718994"/>
            <a:ext cx="1276710" cy="8788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5" y="4995703"/>
            <a:ext cx="1276710" cy="9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0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11810" y="490987"/>
            <a:ext cx="1595886" cy="27187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03183" y="2095500"/>
            <a:ext cx="1613140" cy="27187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374" y="4261449"/>
            <a:ext cx="2718758" cy="218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3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95</cp:revision>
  <dcterms:created xsi:type="dcterms:W3CDTF">2026-01-22T19:25:02Z</dcterms:created>
  <dcterms:modified xsi:type="dcterms:W3CDTF">2026-01-26T18:46:45Z</dcterms:modified>
</cp:coreProperties>
</file>