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6858000" cx="9144000"/>
  <p:notesSz cx="6858000" cy="9144000"/>
  <p:embeddedFontLst>
    <p:embeddedFont>
      <p:font typeface="Architects Daughter"/>
      <p:regular r:id="rId34"/>
    </p:embeddedFont>
    <p:embeddedFont>
      <p:font typeface="Teko"/>
      <p:regular r:id="rId35"/>
      <p:bold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7" roundtripDataSignature="AMtx7miqOC2eNn347UaJIUJi45RDBWkv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Teko-regular.fntdata"/><Relationship Id="rId12" Type="http://schemas.openxmlformats.org/officeDocument/2006/relationships/slide" Target="slides/slide6.xml"/><Relationship Id="rId34" Type="http://schemas.openxmlformats.org/officeDocument/2006/relationships/font" Target="fonts/ArchitectsDaughter-regular.fntdata"/><Relationship Id="rId15" Type="http://schemas.openxmlformats.org/officeDocument/2006/relationships/slide" Target="slides/slide9.xml"/><Relationship Id="rId37" Type="http://customschemas.google.com/relationships/presentationmetadata" Target="metadata"/><Relationship Id="rId14" Type="http://schemas.openxmlformats.org/officeDocument/2006/relationships/slide" Target="slides/slide8.xml"/><Relationship Id="rId36" Type="http://schemas.openxmlformats.org/officeDocument/2006/relationships/font" Target="fonts/Teko-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1588" y="0"/>
            <a:ext cx="2971800" cy="457200"/>
          </a:xfrm>
          <a:prstGeom prst="rect">
            <a:avLst/>
          </a:prstGeom>
          <a:noFill/>
          <a:ln>
            <a:noFill/>
          </a:ln>
        </p:spPr>
        <p:txBody>
          <a:bodyPr anchorCtr="0" anchor="t" bIns="45700" lIns="91425" spcFirstLastPara="1" rIns="91425" wrap="square" tIns="45700">
            <a:noAutofit/>
          </a:bodyPr>
          <a:lstStyle>
            <a:lvl1pPr lvl="0" marR="0" rtl="1"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3886200" y="8685213"/>
            <a:ext cx="2971800" cy="457200"/>
          </a:xfrm>
          <a:prstGeom prst="rect">
            <a:avLst/>
          </a:prstGeom>
          <a:noFill/>
          <a:ln>
            <a:noFill/>
          </a:ln>
        </p:spPr>
        <p:txBody>
          <a:bodyPr anchorCtr="0" anchor="b" bIns="45700" lIns="91425" spcFirstLastPara="1" rIns="91425" wrap="square" tIns="45700">
            <a:noAutofit/>
          </a:bodyPr>
          <a:lstStyle>
            <a:lvl1pPr lvl="0" marR="0" rtl="1"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1" algn="l">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5" name="Google Shape;31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1" algn="r">
              <a:spcBef>
                <a:spcPts val="0"/>
              </a:spcBef>
              <a:spcAft>
                <a:spcPts val="0"/>
              </a:spcAft>
              <a:buNone/>
            </a:pPr>
            <a:r>
              <a:t/>
            </a:r>
            <a:endParaRPr/>
          </a:p>
        </p:txBody>
      </p:sp>
      <p:sp>
        <p:nvSpPr>
          <p:cNvPr id="185" name="Google Shape;185;p7: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rtl="1" algn="l">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showMasterSp="0" type="title">
  <p:cSld name="TITLE">
    <p:bg>
      <p:bgPr>
        <a:solidFill>
          <a:schemeClr val="dk2"/>
        </a:solidFill>
      </p:bgPr>
    </p:bg>
    <p:spTree>
      <p:nvGrpSpPr>
        <p:cNvPr id="18" name="Shape 18"/>
        <p:cNvGrpSpPr/>
        <p:nvPr/>
      </p:nvGrpSpPr>
      <p:grpSpPr>
        <a:xfrm>
          <a:off x="0" y="0"/>
          <a:ext cx="0" cy="0"/>
          <a:chOff x="0" y="0"/>
          <a:chExt cx="0" cy="0"/>
        </a:xfrm>
      </p:grpSpPr>
      <p:sp>
        <p:nvSpPr>
          <p:cNvPr id="19" name="Google Shape;19;p31"/>
          <p:cNvSpPr/>
          <p:nvPr/>
        </p:nvSpPr>
        <p:spPr>
          <a:xfrm>
            <a:off x="0" y="5971032"/>
            <a:ext cx="9144000" cy="886968"/>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0" name="Google Shape;20;p31"/>
          <p:cNvSpPr/>
          <p:nvPr/>
        </p:nvSpPr>
        <p:spPr>
          <a:xfrm>
            <a:off x="-9144" y="6053328"/>
            <a:ext cx="2249424" cy="7132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1" name="Google Shape;21;p31"/>
          <p:cNvSpPr/>
          <p:nvPr/>
        </p:nvSpPr>
        <p:spPr>
          <a:xfrm>
            <a:off x="2359152" y="6044184"/>
            <a:ext cx="6784848" cy="71323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22" name="Google Shape;22;p31"/>
          <p:cNvSpPr txBox="1"/>
          <p:nvPr>
            <p:ph type="ctrTitle"/>
          </p:nvPr>
        </p:nvSpPr>
        <p:spPr>
          <a:xfrm>
            <a:off x="2362200" y="4038600"/>
            <a:ext cx="6477000" cy="18288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lt2"/>
              </a:buClr>
              <a:buSzPts val="4400"/>
              <a:buFont typeface="Twentieth Century"/>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1"/>
          <p:cNvSpPr txBox="1"/>
          <p:nvPr>
            <p:ph idx="1" type="subTitle"/>
          </p:nvPr>
        </p:nvSpPr>
        <p:spPr>
          <a:xfrm>
            <a:off x="2362200" y="6050037"/>
            <a:ext cx="6705600" cy="685800"/>
          </a:xfrm>
          <a:prstGeom prst="rect">
            <a:avLst/>
          </a:prstGeom>
          <a:noFill/>
          <a:ln>
            <a:noFill/>
          </a:ln>
        </p:spPr>
        <p:txBody>
          <a:bodyPr anchorCtr="0" anchor="ctr" bIns="45700" lIns="91425" spcFirstLastPara="1" rIns="91425" wrap="square" tIns="45700">
            <a:normAutofit/>
          </a:bodyPr>
          <a:lstStyle>
            <a:lvl1pPr lvl="0" rtl="1" algn="l">
              <a:spcBef>
                <a:spcPts val="700"/>
              </a:spcBef>
              <a:spcAft>
                <a:spcPts val="0"/>
              </a:spcAft>
              <a:buSzPts val="1560"/>
              <a:buNone/>
              <a:defRPr sz="2600">
                <a:solidFill>
                  <a:srgbClr val="FFFFFF"/>
                </a:solidFill>
              </a:defRPr>
            </a:lvl1pPr>
            <a:lvl2pPr lvl="1" rtl="1" algn="ctr">
              <a:spcBef>
                <a:spcPts val="550"/>
              </a:spcBef>
              <a:spcAft>
                <a:spcPts val="0"/>
              </a:spcAft>
              <a:buSzPts val="1260"/>
              <a:buNone/>
              <a:defRPr/>
            </a:lvl2pPr>
            <a:lvl3pPr lvl="2" rtl="1" algn="ctr">
              <a:spcBef>
                <a:spcPts val="500"/>
              </a:spcBef>
              <a:spcAft>
                <a:spcPts val="0"/>
              </a:spcAft>
              <a:buSzPts val="1350"/>
              <a:buNone/>
              <a:defRPr/>
            </a:lvl3pPr>
            <a:lvl4pPr lvl="3" rtl="1" algn="ctr">
              <a:spcBef>
                <a:spcPts val="400"/>
              </a:spcBef>
              <a:spcAft>
                <a:spcPts val="0"/>
              </a:spcAft>
              <a:buSzPts val="1350"/>
              <a:buNone/>
              <a:defRPr/>
            </a:lvl4pPr>
            <a:lvl5pPr lvl="4" rtl="1" algn="ctr">
              <a:spcBef>
                <a:spcPts val="400"/>
              </a:spcBef>
              <a:spcAft>
                <a:spcPts val="0"/>
              </a:spcAft>
              <a:buSzPts val="1170"/>
              <a:buNone/>
              <a:defRPr/>
            </a:lvl5pPr>
            <a:lvl6pPr lvl="5" rtl="1" algn="ctr">
              <a:spcBef>
                <a:spcPts val="360"/>
              </a:spcBef>
              <a:spcAft>
                <a:spcPts val="0"/>
              </a:spcAft>
              <a:buSzPts val="1800"/>
              <a:buNone/>
              <a:defRPr/>
            </a:lvl6pPr>
            <a:lvl7pPr lvl="6" rtl="1" algn="ctr">
              <a:spcBef>
                <a:spcPts val="360"/>
              </a:spcBef>
              <a:spcAft>
                <a:spcPts val="0"/>
              </a:spcAft>
              <a:buSzPts val="1800"/>
              <a:buNone/>
              <a:defRPr/>
            </a:lvl7pPr>
            <a:lvl8pPr lvl="7" rtl="1" algn="ctr">
              <a:spcBef>
                <a:spcPts val="360"/>
              </a:spcBef>
              <a:spcAft>
                <a:spcPts val="0"/>
              </a:spcAft>
              <a:buSzPts val="1800"/>
              <a:buNone/>
              <a:defRPr/>
            </a:lvl8pPr>
            <a:lvl9pPr lvl="8" rtl="1" algn="ctr">
              <a:spcBef>
                <a:spcPts val="360"/>
              </a:spcBef>
              <a:spcAft>
                <a:spcPts val="0"/>
              </a:spcAft>
              <a:buSzPts val="1800"/>
              <a:buNone/>
              <a:defRPr/>
            </a:lvl9pPr>
          </a:lstStyle>
          <a:p/>
        </p:txBody>
      </p:sp>
      <p:sp>
        <p:nvSpPr>
          <p:cNvPr id="24" name="Google Shape;24;p31"/>
          <p:cNvSpPr txBox="1"/>
          <p:nvPr>
            <p:ph idx="10" type="dt"/>
          </p:nvPr>
        </p:nvSpPr>
        <p:spPr>
          <a:xfrm>
            <a:off x="76200" y="6068699"/>
            <a:ext cx="2057400" cy="685800"/>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sz="2000">
                <a:solidFill>
                  <a:srgbClr val="FFFFFF"/>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5" name="Google Shape;25;p31"/>
          <p:cNvSpPr txBox="1"/>
          <p:nvPr>
            <p:ph idx="11" type="ftr"/>
          </p:nvPr>
        </p:nvSpPr>
        <p:spPr>
          <a:xfrm>
            <a:off x="2085393" y="236538"/>
            <a:ext cx="58674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solidFill>
                  <a:schemeClr val="lt2"/>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6" name="Google Shape;26;p31"/>
          <p:cNvSpPr txBox="1"/>
          <p:nvPr>
            <p:ph idx="12" type="sldNum"/>
          </p:nvPr>
        </p:nvSpPr>
        <p:spPr>
          <a:xfrm>
            <a:off x="8001000" y="228600"/>
            <a:ext cx="838200" cy="381000"/>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1pPr>
            <a:lvl2pPr indent="0" lvl="1"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2pPr>
            <a:lvl3pPr indent="0" lvl="2"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3pPr>
            <a:lvl4pPr indent="0" lvl="3"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4pPr>
            <a:lvl5pPr indent="0" lvl="4"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5pPr>
            <a:lvl6pPr indent="0" lvl="5"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6pPr>
            <a:lvl7pPr indent="0" lvl="6"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7pPr>
            <a:lvl8pPr indent="0" lvl="7"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8pPr>
            <a:lvl9pPr indent="0" lvl="8"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ورة ذو تسمية توضيحية" showMasterSp="0" type="picTx">
  <p:cSld name="PICTURE_WITH_CAPTION_TEXT">
    <p:bg>
      <p:bgPr>
        <a:blipFill rotWithShape="1">
          <a:blip r:embed="rId2">
            <a:alphaModFix/>
          </a:blip>
          <a:tile algn="tl" flip="none" tx="0" sx="100000" ty="0" sy="100000"/>
        </a:blipFill>
      </p:bgPr>
    </p:bg>
    <p:spTree>
      <p:nvGrpSpPr>
        <p:cNvPr id="92" name="Shape 92"/>
        <p:cNvGrpSpPr/>
        <p:nvPr/>
      </p:nvGrpSpPr>
      <p:grpSpPr>
        <a:xfrm>
          <a:off x="0" y="0"/>
          <a:ext cx="0" cy="0"/>
          <a:chOff x="0" y="0"/>
          <a:chExt cx="0" cy="0"/>
        </a:xfrm>
      </p:grpSpPr>
      <p:sp>
        <p:nvSpPr>
          <p:cNvPr id="93" name="Google Shape;93;p39"/>
          <p:cNvSpPr txBox="1"/>
          <p:nvPr>
            <p:ph idx="1" type="body"/>
          </p:nvPr>
        </p:nvSpPr>
        <p:spPr>
          <a:xfrm>
            <a:off x="1600200" y="5486400"/>
            <a:ext cx="7315200" cy="685800"/>
          </a:xfrm>
          <a:prstGeom prst="rect">
            <a:avLst/>
          </a:prstGeom>
          <a:noFill/>
          <a:ln>
            <a:noFill/>
          </a:ln>
        </p:spPr>
        <p:txBody>
          <a:bodyPr anchorCtr="0" anchor="t" bIns="45700" lIns="91425" spcFirstLastPara="1" rIns="91425" wrap="square" tIns="45700">
            <a:normAutofit/>
          </a:bodyPr>
          <a:lstStyle>
            <a:lvl1pPr indent="-228600" lvl="0" marL="457200" rtl="1" algn="r">
              <a:spcBef>
                <a:spcPts val="700"/>
              </a:spcBef>
              <a:spcAft>
                <a:spcPts val="0"/>
              </a:spcAft>
              <a:buSzPts val="1020"/>
              <a:buFont typeface="Twentieth Century"/>
              <a:buNone/>
              <a:defRPr sz="1700"/>
            </a:lvl1pPr>
            <a:lvl2pPr indent="-228600" lvl="1" marL="914400" rtl="1" algn="r">
              <a:spcBef>
                <a:spcPts val="550"/>
              </a:spcBef>
              <a:spcAft>
                <a:spcPts val="0"/>
              </a:spcAft>
              <a:buSzPts val="840"/>
              <a:buFont typeface="Twentieth Century"/>
              <a:buNone/>
              <a:defRPr sz="1200"/>
            </a:lvl2pPr>
            <a:lvl3pPr indent="-228600" lvl="2" marL="1371600" rtl="1" algn="r">
              <a:spcBef>
                <a:spcPts val="500"/>
              </a:spcBef>
              <a:spcAft>
                <a:spcPts val="0"/>
              </a:spcAft>
              <a:buSzPts val="750"/>
              <a:buFont typeface="Twentieth Century"/>
              <a:buNone/>
              <a:defRPr sz="1000"/>
            </a:lvl3pPr>
            <a:lvl4pPr indent="-228600" lvl="3" marL="1828800" rtl="1" algn="r">
              <a:spcBef>
                <a:spcPts val="400"/>
              </a:spcBef>
              <a:spcAft>
                <a:spcPts val="0"/>
              </a:spcAft>
              <a:buSzPts val="675"/>
              <a:buFont typeface="Twentieth Century"/>
              <a:buNone/>
              <a:defRPr sz="900"/>
            </a:lvl4pPr>
            <a:lvl5pPr indent="-228600" lvl="4" marL="2286000" rtl="1" algn="r">
              <a:spcBef>
                <a:spcPts val="400"/>
              </a:spcBef>
              <a:spcAft>
                <a:spcPts val="0"/>
              </a:spcAft>
              <a:buSzPts val="585"/>
              <a:buFont typeface="Twentieth Century"/>
              <a:buNone/>
              <a:defRPr sz="900"/>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94" name="Google Shape;94;p39"/>
          <p:cNvSpPr/>
          <p:nvPr/>
        </p:nvSpPr>
        <p:spPr>
          <a:xfrm>
            <a:off x="-9144" y="4572000"/>
            <a:ext cx="9144000" cy="886968"/>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95" name="Google Shape;95;p39"/>
          <p:cNvSpPr/>
          <p:nvPr/>
        </p:nvSpPr>
        <p:spPr>
          <a:xfrm>
            <a:off x="-9144" y="4663440"/>
            <a:ext cx="1463040" cy="7132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96" name="Google Shape;96;p39"/>
          <p:cNvSpPr/>
          <p:nvPr/>
        </p:nvSpPr>
        <p:spPr>
          <a:xfrm>
            <a:off x="1545336" y="4654296"/>
            <a:ext cx="7598664" cy="71323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97" name="Google Shape;97;p39"/>
          <p:cNvSpPr txBox="1"/>
          <p:nvPr>
            <p:ph type="title"/>
          </p:nvPr>
        </p:nvSpPr>
        <p:spPr>
          <a:xfrm>
            <a:off x="1600200" y="4648200"/>
            <a:ext cx="7315200" cy="6858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rgbClr val="FFFFFF"/>
              </a:buClr>
              <a:buSzPts val="2800"/>
              <a:buFont typeface="Twentieth Century"/>
              <a:buNone/>
              <a:defRPr b="0" sz="28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39"/>
          <p:cNvSpPr/>
          <p:nvPr/>
        </p:nvSpPr>
        <p:spPr>
          <a:xfrm>
            <a:off x="1447800" y="0"/>
            <a:ext cx="100584" cy="6867144"/>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99" name="Google Shape;99;p39"/>
          <p:cNvSpPr txBox="1"/>
          <p:nvPr>
            <p:ph idx="10" type="dt"/>
          </p:nvPr>
        </p:nvSpPr>
        <p:spPr>
          <a:xfrm>
            <a:off x="62484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00" name="Google Shape;100;p39"/>
          <p:cNvSpPr txBox="1"/>
          <p:nvPr>
            <p:ph idx="12" type="sldNum"/>
          </p:nvPr>
        </p:nvSpPr>
        <p:spPr>
          <a:xfrm>
            <a:off x="0" y="4667249"/>
            <a:ext cx="1447800" cy="663578"/>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sz="2800">
                <a:solidFill>
                  <a:srgbClr val="FFFFFF"/>
                </a:solidFill>
                <a:latin typeface="Twentieth Century"/>
                <a:ea typeface="Twentieth Century"/>
                <a:cs typeface="Twentieth Century"/>
                <a:sym typeface="Twentieth Century"/>
              </a:defRPr>
            </a:lvl1pPr>
            <a:lvl2pPr indent="0" lvl="1" marL="0" rtl="1" algn="ctr">
              <a:spcBef>
                <a:spcPts val="0"/>
              </a:spcBef>
              <a:buNone/>
              <a:defRPr b="1" sz="2800">
                <a:solidFill>
                  <a:srgbClr val="FFFFFF"/>
                </a:solidFill>
                <a:latin typeface="Twentieth Century"/>
                <a:ea typeface="Twentieth Century"/>
                <a:cs typeface="Twentieth Century"/>
                <a:sym typeface="Twentieth Century"/>
              </a:defRPr>
            </a:lvl2pPr>
            <a:lvl3pPr indent="0" lvl="2" marL="0" rtl="1" algn="ctr">
              <a:spcBef>
                <a:spcPts val="0"/>
              </a:spcBef>
              <a:buNone/>
              <a:defRPr b="1" sz="2800">
                <a:solidFill>
                  <a:srgbClr val="FFFFFF"/>
                </a:solidFill>
                <a:latin typeface="Twentieth Century"/>
                <a:ea typeface="Twentieth Century"/>
                <a:cs typeface="Twentieth Century"/>
                <a:sym typeface="Twentieth Century"/>
              </a:defRPr>
            </a:lvl3pPr>
            <a:lvl4pPr indent="0" lvl="3" marL="0" rtl="1" algn="ctr">
              <a:spcBef>
                <a:spcPts val="0"/>
              </a:spcBef>
              <a:buNone/>
              <a:defRPr b="1" sz="2800">
                <a:solidFill>
                  <a:srgbClr val="FFFFFF"/>
                </a:solidFill>
                <a:latin typeface="Twentieth Century"/>
                <a:ea typeface="Twentieth Century"/>
                <a:cs typeface="Twentieth Century"/>
                <a:sym typeface="Twentieth Century"/>
              </a:defRPr>
            </a:lvl4pPr>
            <a:lvl5pPr indent="0" lvl="4" marL="0" rtl="1" algn="ctr">
              <a:spcBef>
                <a:spcPts val="0"/>
              </a:spcBef>
              <a:buNone/>
              <a:defRPr b="1" sz="2800">
                <a:solidFill>
                  <a:srgbClr val="FFFFFF"/>
                </a:solidFill>
                <a:latin typeface="Twentieth Century"/>
                <a:ea typeface="Twentieth Century"/>
                <a:cs typeface="Twentieth Century"/>
                <a:sym typeface="Twentieth Century"/>
              </a:defRPr>
            </a:lvl5pPr>
            <a:lvl6pPr indent="0" lvl="5" marL="0" rtl="1" algn="ctr">
              <a:spcBef>
                <a:spcPts val="0"/>
              </a:spcBef>
              <a:buNone/>
              <a:defRPr b="1" sz="2800">
                <a:solidFill>
                  <a:srgbClr val="FFFFFF"/>
                </a:solidFill>
                <a:latin typeface="Twentieth Century"/>
                <a:ea typeface="Twentieth Century"/>
                <a:cs typeface="Twentieth Century"/>
                <a:sym typeface="Twentieth Century"/>
              </a:defRPr>
            </a:lvl6pPr>
            <a:lvl7pPr indent="0" lvl="6" marL="0" rtl="1" algn="ctr">
              <a:spcBef>
                <a:spcPts val="0"/>
              </a:spcBef>
              <a:buNone/>
              <a:defRPr b="1" sz="2800">
                <a:solidFill>
                  <a:srgbClr val="FFFFFF"/>
                </a:solidFill>
                <a:latin typeface="Twentieth Century"/>
                <a:ea typeface="Twentieth Century"/>
                <a:cs typeface="Twentieth Century"/>
                <a:sym typeface="Twentieth Century"/>
              </a:defRPr>
            </a:lvl7pPr>
            <a:lvl8pPr indent="0" lvl="7" marL="0" rtl="1" algn="ctr">
              <a:spcBef>
                <a:spcPts val="0"/>
              </a:spcBef>
              <a:buNone/>
              <a:defRPr b="1" sz="2800">
                <a:solidFill>
                  <a:srgbClr val="FFFFFF"/>
                </a:solidFill>
                <a:latin typeface="Twentieth Century"/>
                <a:ea typeface="Twentieth Century"/>
                <a:cs typeface="Twentieth Century"/>
                <a:sym typeface="Twentieth Century"/>
              </a:defRPr>
            </a:lvl8pPr>
            <a:lvl9pPr indent="0" lvl="8" marL="0" rtl="1" algn="ctr">
              <a:spcBef>
                <a:spcPts val="0"/>
              </a:spcBef>
              <a:buNone/>
              <a:defRPr b="1" sz="2800">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
        <p:nvSpPr>
          <p:cNvPr id="101" name="Google Shape;101;p39"/>
          <p:cNvSpPr txBox="1"/>
          <p:nvPr>
            <p:ph idx="11" type="ftr"/>
          </p:nvPr>
        </p:nvSpPr>
        <p:spPr>
          <a:xfrm>
            <a:off x="1600200" y="6248206"/>
            <a:ext cx="45720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02" name="Google Shape;102;p39"/>
          <p:cNvSpPr/>
          <p:nvPr>
            <p:ph idx="2" type="pic"/>
          </p:nvPr>
        </p:nvSpPr>
        <p:spPr>
          <a:xfrm>
            <a:off x="1560576" y="0"/>
            <a:ext cx="7583424" cy="4568952"/>
          </a:xfrm>
          <a:prstGeom prst="rect">
            <a:avLst/>
          </a:prstGeom>
          <a:solidFill>
            <a:srgbClr val="FFE8CA"/>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103" name="Shape 103"/>
        <p:cNvGrpSpPr/>
        <p:nvPr/>
      </p:nvGrpSpPr>
      <p:grpSpPr>
        <a:xfrm>
          <a:off x="0" y="0"/>
          <a:ext cx="0" cy="0"/>
          <a:chOff x="0" y="0"/>
          <a:chExt cx="0" cy="0"/>
        </a:xfrm>
      </p:grpSpPr>
      <p:sp>
        <p:nvSpPr>
          <p:cNvPr id="104" name="Google Shape;104;p40"/>
          <p:cNvSpPr txBox="1"/>
          <p:nvPr>
            <p:ph type="title"/>
          </p:nvPr>
        </p:nvSpPr>
        <p:spPr>
          <a:xfrm>
            <a:off x="609600" y="228600"/>
            <a:ext cx="8153400" cy="9906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40"/>
          <p:cNvSpPr txBox="1"/>
          <p:nvPr>
            <p:ph idx="1" type="body"/>
          </p:nvPr>
        </p:nvSpPr>
        <p:spPr>
          <a:xfrm rot="5400000">
            <a:off x="2426208" y="-213360"/>
            <a:ext cx="4526280" cy="81534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106" name="Google Shape;106;p40"/>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07" name="Google Shape;107;p40"/>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08" name="Google Shape;108;p40"/>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ان" showMasterSp="0" type="vertTitleAndTx">
  <p:cSld name="VERTICAL_TITLE_AND_VERTICAL_TEXT">
    <p:bg>
      <p:bgPr>
        <a:solidFill>
          <a:schemeClr val="lt1"/>
        </a:solidFill>
      </p:bgPr>
    </p:bg>
    <p:spTree>
      <p:nvGrpSpPr>
        <p:cNvPr id="109" name="Shape 109"/>
        <p:cNvGrpSpPr/>
        <p:nvPr/>
      </p:nvGrpSpPr>
      <p:grpSpPr>
        <a:xfrm>
          <a:off x="0" y="0"/>
          <a:ext cx="0" cy="0"/>
          <a:chOff x="0" y="0"/>
          <a:chExt cx="0" cy="0"/>
        </a:xfrm>
      </p:grpSpPr>
      <p:sp>
        <p:nvSpPr>
          <p:cNvPr id="110" name="Google Shape;110;p41"/>
          <p:cNvSpPr txBox="1"/>
          <p:nvPr>
            <p:ph type="title"/>
          </p:nvPr>
        </p:nvSpPr>
        <p:spPr>
          <a:xfrm rot="5400000">
            <a:off x="4823619" y="2339182"/>
            <a:ext cx="5516563" cy="20574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41"/>
          <p:cNvSpPr txBox="1"/>
          <p:nvPr>
            <p:ph idx="1" type="body"/>
          </p:nvPr>
        </p:nvSpPr>
        <p:spPr>
          <a:xfrm rot="5400000">
            <a:off x="480218" y="586582"/>
            <a:ext cx="5516564" cy="55626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112" name="Google Shape;112;p41"/>
          <p:cNvSpPr txBox="1"/>
          <p:nvPr>
            <p:ph idx="10" type="dt"/>
          </p:nvPr>
        </p:nvSpPr>
        <p:spPr>
          <a:xfrm>
            <a:off x="6553200" y="6248402"/>
            <a:ext cx="22098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13" name="Google Shape;113;p41"/>
          <p:cNvSpPr txBox="1"/>
          <p:nvPr>
            <p:ph idx="11" type="ftr"/>
          </p:nvPr>
        </p:nvSpPr>
        <p:spPr>
          <a:xfrm>
            <a:off x="457201" y="6248207"/>
            <a:ext cx="55734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14" name="Google Shape;114;p41"/>
          <p:cNvSpPr/>
          <p:nvPr/>
        </p:nvSpPr>
        <p:spPr>
          <a:xfrm>
            <a:off x="6096318" y="0"/>
            <a:ext cx="32004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115" name="Google Shape;115;p41"/>
          <p:cNvSpPr/>
          <p:nvPr/>
        </p:nvSpPr>
        <p:spPr>
          <a:xfrm>
            <a:off x="6142038" y="609600"/>
            <a:ext cx="228600" cy="624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116" name="Google Shape;116;p41"/>
          <p:cNvSpPr/>
          <p:nvPr/>
        </p:nvSpPr>
        <p:spPr>
          <a:xfrm>
            <a:off x="6142038" y="0"/>
            <a:ext cx="228600" cy="533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117" name="Google Shape;117;p41"/>
          <p:cNvSpPr txBox="1"/>
          <p:nvPr>
            <p:ph idx="12" type="sldNum"/>
          </p:nvPr>
        </p:nvSpPr>
        <p:spPr>
          <a:xfrm rot="5400000">
            <a:off x="5989638" y="14446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محتوى" type="obj">
  <p:cSld name="OBJECT">
    <p:spTree>
      <p:nvGrpSpPr>
        <p:cNvPr id="36" name="Shape 36"/>
        <p:cNvGrpSpPr/>
        <p:nvPr/>
      </p:nvGrpSpPr>
      <p:grpSpPr>
        <a:xfrm>
          <a:off x="0" y="0"/>
          <a:ext cx="0" cy="0"/>
          <a:chOff x="0" y="0"/>
          <a:chExt cx="0" cy="0"/>
        </a:xfrm>
      </p:grpSpPr>
      <p:sp>
        <p:nvSpPr>
          <p:cNvPr id="37" name="Google Shape;37;p32"/>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2"/>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9" name="Google Shape;39;p32"/>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0" name="Google Shape;40;p32"/>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1pPr>
            <a:lvl2pPr indent="0" lvl="1"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2pPr>
            <a:lvl3pPr indent="0" lvl="2"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3pPr>
            <a:lvl4pPr indent="0" lvl="3"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4pPr>
            <a:lvl5pPr indent="0" lvl="4"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5pPr>
            <a:lvl6pPr indent="0" lvl="5"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6pPr>
            <a:lvl7pPr indent="0" lvl="6"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7pPr>
            <a:lvl8pPr indent="0" lvl="7"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8pPr>
            <a:lvl9pPr indent="0" lvl="8" marL="0" rtl="1" algn="ctr">
              <a:spcBef>
                <a:spcPts val="0"/>
              </a:spcBef>
              <a:buNone/>
              <a:defRPr b="1" i="0" sz="1400" u="none" cap="none" strike="noStrike">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
        <p:nvSpPr>
          <p:cNvPr id="41" name="Google Shape;41;p32"/>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showMasterSp="0" type="title">
  <p:cSld name="TITLE">
    <p:bg>
      <p:bgPr>
        <a:solidFill>
          <a:schemeClr val="dk2"/>
        </a:solidFill>
      </p:bgPr>
    </p:bg>
    <p:spTree>
      <p:nvGrpSpPr>
        <p:cNvPr id="42" name="Shape 42"/>
        <p:cNvGrpSpPr/>
        <p:nvPr/>
      </p:nvGrpSpPr>
      <p:grpSpPr>
        <a:xfrm>
          <a:off x="0" y="0"/>
          <a:ext cx="0" cy="0"/>
          <a:chOff x="0" y="0"/>
          <a:chExt cx="0" cy="0"/>
        </a:xfrm>
      </p:grpSpPr>
      <p:sp>
        <p:nvSpPr>
          <p:cNvPr id="43" name="Google Shape;43;p30"/>
          <p:cNvSpPr/>
          <p:nvPr/>
        </p:nvSpPr>
        <p:spPr>
          <a:xfrm>
            <a:off x="0" y="5971032"/>
            <a:ext cx="9144000" cy="886968"/>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44" name="Google Shape;44;p30"/>
          <p:cNvSpPr/>
          <p:nvPr/>
        </p:nvSpPr>
        <p:spPr>
          <a:xfrm>
            <a:off x="-9144" y="6053328"/>
            <a:ext cx="2249424" cy="7132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45" name="Google Shape;45;p30"/>
          <p:cNvSpPr/>
          <p:nvPr/>
        </p:nvSpPr>
        <p:spPr>
          <a:xfrm>
            <a:off x="2359152" y="6044184"/>
            <a:ext cx="6784848" cy="71323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46" name="Google Shape;46;p30"/>
          <p:cNvSpPr txBox="1"/>
          <p:nvPr>
            <p:ph type="ctrTitle"/>
          </p:nvPr>
        </p:nvSpPr>
        <p:spPr>
          <a:xfrm>
            <a:off x="2362200" y="4038600"/>
            <a:ext cx="6477000" cy="1828800"/>
          </a:xfrm>
          <a:prstGeom prst="rect">
            <a:avLst/>
          </a:prstGeom>
          <a:noFill/>
          <a:ln>
            <a:noFill/>
          </a:ln>
        </p:spPr>
        <p:txBody>
          <a:bodyPr anchorCtr="0" anchor="b" bIns="45700" lIns="91425" spcFirstLastPara="1" rIns="91425" wrap="square" tIns="45700">
            <a:normAutofit/>
          </a:bodyPr>
          <a:lstStyle>
            <a:lvl1pPr lvl="0" rtl="1" algn="l">
              <a:spcBef>
                <a:spcPts val="0"/>
              </a:spcBef>
              <a:spcAft>
                <a:spcPts val="0"/>
              </a:spcAft>
              <a:buClr>
                <a:schemeClr val="lt2"/>
              </a:buClr>
              <a:buSzPts val="4400"/>
              <a:buFont typeface="Twentieth Century"/>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0"/>
          <p:cNvSpPr txBox="1"/>
          <p:nvPr>
            <p:ph idx="1" type="subTitle"/>
          </p:nvPr>
        </p:nvSpPr>
        <p:spPr>
          <a:xfrm>
            <a:off x="2362200" y="6050037"/>
            <a:ext cx="6705600" cy="685800"/>
          </a:xfrm>
          <a:prstGeom prst="rect">
            <a:avLst/>
          </a:prstGeom>
          <a:noFill/>
          <a:ln>
            <a:noFill/>
          </a:ln>
        </p:spPr>
        <p:txBody>
          <a:bodyPr anchorCtr="0" anchor="ctr" bIns="45700" lIns="91425" spcFirstLastPara="1" rIns="91425" wrap="square" tIns="45700">
            <a:normAutofit/>
          </a:bodyPr>
          <a:lstStyle>
            <a:lvl1pPr lvl="0" rtl="1" algn="l">
              <a:spcBef>
                <a:spcPts val="700"/>
              </a:spcBef>
              <a:spcAft>
                <a:spcPts val="0"/>
              </a:spcAft>
              <a:buSzPts val="1560"/>
              <a:buNone/>
              <a:defRPr sz="2600">
                <a:solidFill>
                  <a:srgbClr val="FFFFFF"/>
                </a:solidFill>
              </a:defRPr>
            </a:lvl1pPr>
            <a:lvl2pPr lvl="1" rtl="1" algn="ctr">
              <a:spcBef>
                <a:spcPts val="550"/>
              </a:spcBef>
              <a:spcAft>
                <a:spcPts val="0"/>
              </a:spcAft>
              <a:buSzPts val="1260"/>
              <a:buNone/>
              <a:defRPr/>
            </a:lvl2pPr>
            <a:lvl3pPr lvl="2" rtl="1" algn="ctr">
              <a:spcBef>
                <a:spcPts val="500"/>
              </a:spcBef>
              <a:spcAft>
                <a:spcPts val="0"/>
              </a:spcAft>
              <a:buSzPts val="1350"/>
              <a:buNone/>
              <a:defRPr/>
            </a:lvl3pPr>
            <a:lvl4pPr lvl="3" rtl="1" algn="ctr">
              <a:spcBef>
                <a:spcPts val="400"/>
              </a:spcBef>
              <a:spcAft>
                <a:spcPts val="0"/>
              </a:spcAft>
              <a:buSzPts val="1350"/>
              <a:buNone/>
              <a:defRPr/>
            </a:lvl4pPr>
            <a:lvl5pPr lvl="4" rtl="1" algn="ctr">
              <a:spcBef>
                <a:spcPts val="400"/>
              </a:spcBef>
              <a:spcAft>
                <a:spcPts val="0"/>
              </a:spcAft>
              <a:buSzPts val="1170"/>
              <a:buNone/>
              <a:defRPr/>
            </a:lvl5pPr>
            <a:lvl6pPr lvl="5" rtl="1" algn="ctr">
              <a:spcBef>
                <a:spcPts val="360"/>
              </a:spcBef>
              <a:spcAft>
                <a:spcPts val="0"/>
              </a:spcAft>
              <a:buSzPts val="1800"/>
              <a:buNone/>
              <a:defRPr/>
            </a:lvl6pPr>
            <a:lvl7pPr lvl="6" rtl="1" algn="ctr">
              <a:spcBef>
                <a:spcPts val="360"/>
              </a:spcBef>
              <a:spcAft>
                <a:spcPts val="0"/>
              </a:spcAft>
              <a:buSzPts val="1800"/>
              <a:buNone/>
              <a:defRPr/>
            </a:lvl7pPr>
            <a:lvl8pPr lvl="7" rtl="1" algn="ctr">
              <a:spcBef>
                <a:spcPts val="360"/>
              </a:spcBef>
              <a:spcAft>
                <a:spcPts val="0"/>
              </a:spcAft>
              <a:buSzPts val="1800"/>
              <a:buNone/>
              <a:defRPr/>
            </a:lvl8pPr>
            <a:lvl9pPr lvl="8" rtl="1" algn="ctr">
              <a:spcBef>
                <a:spcPts val="360"/>
              </a:spcBef>
              <a:spcAft>
                <a:spcPts val="0"/>
              </a:spcAft>
              <a:buSzPts val="1800"/>
              <a:buNone/>
              <a:defRPr/>
            </a:lvl9pPr>
          </a:lstStyle>
          <a:p/>
        </p:txBody>
      </p:sp>
      <p:sp>
        <p:nvSpPr>
          <p:cNvPr id="48" name="Google Shape;48;p30"/>
          <p:cNvSpPr txBox="1"/>
          <p:nvPr>
            <p:ph idx="10" type="dt"/>
          </p:nvPr>
        </p:nvSpPr>
        <p:spPr>
          <a:xfrm>
            <a:off x="76200" y="6068699"/>
            <a:ext cx="2057400" cy="685800"/>
          </a:xfrm>
          <a:prstGeom prst="rect">
            <a:avLst/>
          </a:prstGeom>
          <a:noFill/>
          <a:ln>
            <a:noFill/>
          </a:ln>
        </p:spPr>
        <p:txBody>
          <a:bodyPr anchorCtr="0" anchor="ctr" bIns="45700" lIns="91425" spcFirstLastPara="1" rIns="91425" wrap="square" tIns="45700">
            <a:noAutofit/>
          </a:bodyPr>
          <a:lstStyle>
            <a:lvl1pPr lvl="0" rtl="1" algn="ctr">
              <a:spcBef>
                <a:spcPts val="0"/>
              </a:spcBef>
              <a:spcAft>
                <a:spcPts val="0"/>
              </a:spcAft>
              <a:buSzPts val="1400"/>
              <a:buNone/>
              <a:defRPr sz="2000">
                <a:solidFill>
                  <a:srgbClr val="FFFFFF"/>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9" name="Google Shape;49;p30"/>
          <p:cNvSpPr txBox="1"/>
          <p:nvPr>
            <p:ph idx="11" type="ftr"/>
          </p:nvPr>
        </p:nvSpPr>
        <p:spPr>
          <a:xfrm>
            <a:off x="2085393" y="236538"/>
            <a:ext cx="5867400"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solidFill>
                  <a:schemeClr val="lt2"/>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0" name="Google Shape;50;p30"/>
          <p:cNvSpPr txBox="1"/>
          <p:nvPr>
            <p:ph idx="12" type="sldNum"/>
          </p:nvPr>
        </p:nvSpPr>
        <p:spPr>
          <a:xfrm>
            <a:off x="8001000" y="228600"/>
            <a:ext cx="838200" cy="381000"/>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1pPr>
            <a:lvl2pPr indent="0" lvl="1"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2pPr>
            <a:lvl3pPr indent="0" lvl="2"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3pPr>
            <a:lvl4pPr indent="0" lvl="3"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4pPr>
            <a:lvl5pPr indent="0" lvl="4"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5pPr>
            <a:lvl6pPr indent="0" lvl="5"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6pPr>
            <a:lvl7pPr indent="0" lvl="6"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7pPr>
            <a:lvl8pPr indent="0" lvl="7"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8pPr>
            <a:lvl9pPr indent="0" lvl="8" marL="0" rtl="1" algn="ctr">
              <a:spcBef>
                <a:spcPts val="0"/>
              </a:spcBef>
              <a:buNone/>
              <a:defRPr b="1" i="0" sz="1400" u="none" cap="none" strike="noStrike">
                <a:solidFill>
                  <a:schemeClr val="lt2"/>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المقطع" showMasterSp="0" type="secHead">
  <p:cSld name="SECTION_HEADER">
    <p:bg>
      <p:bgPr>
        <a:blipFill rotWithShape="1">
          <a:blip r:embed="rId2">
            <a:alphaModFix/>
          </a:blip>
          <a:tile algn="tl" flip="none" tx="0" sx="100000" ty="0" sy="100000"/>
        </a:blipFill>
      </p:bgPr>
    </p:bg>
    <p:spTree>
      <p:nvGrpSpPr>
        <p:cNvPr id="51" name="Shape 51"/>
        <p:cNvGrpSpPr/>
        <p:nvPr/>
      </p:nvGrpSpPr>
      <p:grpSpPr>
        <a:xfrm>
          <a:off x="0" y="0"/>
          <a:ext cx="0" cy="0"/>
          <a:chOff x="0" y="0"/>
          <a:chExt cx="0" cy="0"/>
        </a:xfrm>
      </p:grpSpPr>
      <p:sp>
        <p:nvSpPr>
          <p:cNvPr id="52" name="Google Shape;52;p33"/>
          <p:cNvSpPr txBox="1"/>
          <p:nvPr>
            <p:ph idx="1" type="body"/>
          </p:nvPr>
        </p:nvSpPr>
        <p:spPr>
          <a:xfrm>
            <a:off x="1371600" y="2743200"/>
            <a:ext cx="7123113" cy="1673225"/>
          </a:xfrm>
          <a:prstGeom prst="rect">
            <a:avLst/>
          </a:prstGeom>
          <a:noFill/>
          <a:ln>
            <a:noFill/>
          </a:ln>
        </p:spPr>
        <p:txBody>
          <a:bodyPr anchorCtr="0" anchor="t" bIns="45700" lIns="91425" spcFirstLastPara="1" rIns="91425" wrap="square" tIns="45700">
            <a:normAutofit/>
          </a:bodyPr>
          <a:lstStyle>
            <a:lvl1pPr indent="-228600" lvl="0" marL="457200" rtl="1" algn="r">
              <a:spcBef>
                <a:spcPts val="700"/>
              </a:spcBef>
              <a:spcAft>
                <a:spcPts val="0"/>
              </a:spcAft>
              <a:buSzPts val="1680"/>
              <a:buNone/>
              <a:defRPr sz="2800">
                <a:solidFill>
                  <a:schemeClr val="dk2"/>
                </a:solidFill>
              </a:defRPr>
            </a:lvl1pPr>
            <a:lvl2pPr indent="-228600" lvl="1" marL="914400" rtl="1" algn="r">
              <a:spcBef>
                <a:spcPts val="550"/>
              </a:spcBef>
              <a:spcAft>
                <a:spcPts val="0"/>
              </a:spcAft>
              <a:buSzPts val="1260"/>
              <a:buNone/>
              <a:defRPr sz="1800">
                <a:solidFill>
                  <a:srgbClr val="888888"/>
                </a:solidFill>
              </a:defRPr>
            </a:lvl2pPr>
            <a:lvl3pPr indent="-228600" lvl="2" marL="1371600" rtl="1" algn="r">
              <a:spcBef>
                <a:spcPts val="500"/>
              </a:spcBef>
              <a:spcAft>
                <a:spcPts val="0"/>
              </a:spcAft>
              <a:buSzPts val="1200"/>
              <a:buNone/>
              <a:defRPr sz="1600">
                <a:solidFill>
                  <a:srgbClr val="888888"/>
                </a:solidFill>
              </a:defRPr>
            </a:lvl3pPr>
            <a:lvl4pPr indent="-228600" lvl="3" marL="1828800" rtl="1" algn="r">
              <a:spcBef>
                <a:spcPts val="400"/>
              </a:spcBef>
              <a:spcAft>
                <a:spcPts val="0"/>
              </a:spcAft>
              <a:buSzPts val="1050"/>
              <a:buNone/>
              <a:defRPr sz="1400">
                <a:solidFill>
                  <a:srgbClr val="888888"/>
                </a:solidFill>
              </a:defRPr>
            </a:lvl4pPr>
            <a:lvl5pPr indent="-228600" lvl="4" marL="2286000" rtl="1" algn="r">
              <a:spcBef>
                <a:spcPts val="400"/>
              </a:spcBef>
              <a:spcAft>
                <a:spcPts val="0"/>
              </a:spcAft>
              <a:buSzPts val="910"/>
              <a:buNone/>
              <a:defRPr sz="1400">
                <a:solidFill>
                  <a:srgbClr val="888888"/>
                </a:solidFill>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53" name="Google Shape;53;p33"/>
          <p:cNvSpPr/>
          <p:nvPr/>
        </p:nvSpPr>
        <p:spPr>
          <a:xfrm>
            <a:off x="0" y="1524000"/>
            <a:ext cx="9144000" cy="1143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54" name="Google Shape;54;p33"/>
          <p:cNvSpPr/>
          <p:nvPr/>
        </p:nvSpPr>
        <p:spPr>
          <a:xfrm>
            <a:off x="0" y="1600200"/>
            <a:ext cx="1295400" cy="9906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55" name="Google Shape;55;p33"/>
          <p:cNvSpPr/>
          <p:nvPr/>
        </p:nvSpPr>
        <p:spPr>
          <a:xfrm>
            <a:off x="1371600" y="1600200"/>
            <a:ext cx="7772400" cy="990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sz="1800">
              <a:solidFill>
                <a:schemeClr val="lt1"/>
              </a:solidFill>
              <a:latin typeface="Twentieth Century"/>
              <a:ea typeface="Twentieth Century"/>
              <a:cs typeface="Twentieth Century"/>
              <a:sym typeface="Twentieth Century"/>
            </a:endParaRPr>
          </a:p>
        </p:txBody>
      </p:sp>
      <p:sp>
        <p:nvSpPr>
          <p:cNvPr id="56" name="Google Shape;56;p33"/>
          <p:cNvSpPr txBox="1"/>
          <p:nvPr>
            <p:ph type="title"/>
          </p:nvPr>
        </p:nvSpPr>
        <p:spPr>
          <a:xfrm>
            <a:off x="1371600" y="1600200"/>
            <a:ext cx="7620000" cy="9906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rgbClr val="FFFFFF"/>
              </a:buClr>
              <a:buSzPts val="4400"/>
              <a:buFont typeface="Twentieth Century"/>
              <a:buNone/>
              <a:defRPr b="0" sz="4400" cap="none">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33"/>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58" name="Google Shape;58;p33"/>
          <p:cNvSpPr txBox="1"/>
          <p:nvPr>
            <p:ph idx="12" type="sldNum"/>
          </p:nvPr>
        </p:nvSpPr>
        <p:spPr>
          <a:xfrm>
            <a:off x="0" y="1752600"/>
            <a:ext cx="1295400" cy="701676"/>
          </a:xfrm>
          <a:prstGeom prst="rect">
            <a:avLst/>
          </a:prstGeom>
          <a:noFill/>
          <a:ln>
            <a:noFill/>
          </a:ln>
        </p:spPr>
        <p:txBody>
          <a:bodyPr anchorCtr="0" anchor="ctr" bIns="45700" lIns="91425" spcFirstLastPara="1" rIns="91425" wrap="square" tIns="45700">
            <a:noAutofit/>
          </a:bodyPr>
          <a:lstStyle>
            <a:lvl1pPr indent="0" lvl="0" marL="0" rtl="1" algn="ctr">
              <a:spcBef>
                <a:spcPts val="0"/>
              </a:spcBef>
              <a:buNone/>
              <a:defRPr b="1" sz="2400">
                <a:solidFill>
                  <a:srgbClr val="FFFFFF"/>
                </a:solidFill>
                <a:latin typeface="Twentieth Century"/>
                <a:ea typeface="Twentieth Century"/>
                <a:cs typeface="Twentieth Century"/>
                <a:sym typeface="Twentieth Century"/>
              </a:defRPr>
            </a:lvl1pPr>
            <a:lvl2pPr indent="0" lvl="1" marL="0" rtl="1" algn="ctr">
              <a:spcBef>
                <a:spcPts val="0"/>
              </a:spcBef>
              <a:buNone/>
              <a:defRPr b="1" sz="2400">
                <a:solidFill>
                  <a:srgbClr val="FFFFFF"/>
                </a:solidFill>
                <a:latin typeface="Twentieth Century"/>
                <a:ea typeface="Twentieth Century"/>
                <a:cs typeface="Twentieth Century"/>
                <a:sym typeface="Twentieth Century"/>
              </a:defRPr>
            </a:lvl2pPr>
            <a:lvl3pPr indent="0" lvl="2" marL="0" rtl="1" algn="ctr">
              <a:spcBef>
                <a:spcPts val="0"/>
              </a:spcBef>
              <a:buNone/>
              <a:defRPr b="1" sz="2400">
                <a:solidFill>
                  <a:srgbClr val="FFFFFF"/>
                </a:solidFill>
                <a:latin typeface="Twentieth Century"/>
                <a:ea typeface="Twentieth Century"/>
                <a:cs typeface="Twentieth Century"/>
                <a:sym typeface="Twentieth Century"/>
              </a:defRPr>
            </a:lvl3pPr>
            <a:lvl4pPr indent="0" lvl="3" marL="0" rtl="1" algn="ctr">
              <a:spcBef>
                <a:spcPts val="0"/>
              </a:spcBef>
              <a:buNone/>
              <a:defRPr b="1" sz="2400">
                <a:solidFill>
                  <a:srgbClr val="FFFFFF"/>
                </a:solidFill>
                <a:latin typeface="Twentieth Century"/>
                <a:ea typeface="Twentieth Century"/>
                <a:cs typeface="Twentieth Century"/>
                <a:sym typeface="Twentieth Century"/>
              </a:defRPr>
            </a:lvl4pPr>
            <a:lvl5pPr indent="0" lvl="4" marL="0" rtl="1" algn="ctr">
              <a:spcBef>
                <a:spcPts val="0"/>
              </a:spcBef>
              <a:buNone/>
              <a:defRPr b="1" sz="2400">
                <a:solidFill>
                  <a:srgbClr val="FFFFFF"/>
                </a:solidFill>
                <a:latin typeface="Twentieth Century"/>
                <a:ea typeface="Twentieth Century"/>
                <a:cs typeface="Twentieth Century"/>
                <a:sym typeface="Twentieth Century"/>
              </a:defRPr>
            </a:lvl5pPr>
            <a:lvl6pPr indent="0" lvl="5" marL="0" rtl="1" algn="ctr">
              <a:spcBef>
                <a:spcPts val="0"/>
              </a:spcBef>
              <a:buNone/>
              <a:defRPr b="1" sz="2400">
                <a:solidFill>
                  <a:srgbClr val="FFFFFF"/>
                </a:solidFill>
                <a:latin typeface="Twentieth Century"/>
                <a:ea typeface="Twentieth Century"/>
                <a:cs typeface="Twentieth Century"/>
                <a:sym typeface="Twentieth Century"/>
              </a:defRPr>
            </a:lvl6pPr>
            <a:lvl7pPr indent="0" lvl="6" marL="0" rtl="1" algn="ctr">
              <a:spcBef>
                <a:spcPts val="0"/>
              </a:spcBef>
              <a:buNone/>
              <a:defRPr b="1" sz="2400">
                <a:solidFill>
                  <a:srgbClr val="FFFFFF"/>
                </a:solidFill>
                <a:latin typeface="Twentieth Century"/>
                <a:ea typeface="Twentieth Century"/>
                <a:cs typeface="Twentieth Century"/>
                <a:sym typeface="Twentieth Century"/>
              </a:defRPr>
            </a:lvl7pPr>
            <a:lvl8pPr indent="0" lvl="7" marL="0" rtl="1" algn="ctr">
              <a:spcBef>
                <a:spcPts val="0"/>
              </a:spcBef>
              <a:buNone/>
              <a:defRPr b="1" sz="2400">
                <a:solidFill>
                  <a:srgbClr val="FFFFFF"/>
                </a:solidFill>
                <a:latin typeface="Twentieth Century"/>
                <a:ea typeface="Twentieth Century"/>
                <a:cs typeface="Twentieth Century"/>
                <a:sym typeface="Twentieth Century"/>
              </a:defRPr>
            </a:lvl8pPr>
            <a:lvl9pPr indent="0" lvl="8" marL="0" rtl="1" algn="ctr">
              <a:spcBef>
                <a:spcPts val="0"/>
              </a:spcBef>
              <a:buNone/>
              <a:defRPr b="1" sz="2400">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
        <p:nvSpPr>
          <p:cNvPr id="59" name="Google Shape;59;p33"/>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يين" type="twoObj">
  <p:cSld name="TWO_OBJECTS">
    <p:spTree>
      <p:nvGrpSpPr>
        <p:cNvPr id="60" name="Shape 60"/>
        <p:cNvGrpSpPr/>
        <p:nvPr/>
      </p:nvGrpSpPr>
      <p:grpSpPr>
        <a:xfrm>
          <a:off x="0" y="0"/>
          <a:ext cx="0" cy="0"/>
          <a:chOff x="0" y="0"/>
          <a:chExt cx="0" cy="0"/>
        </a:xfrm>
      </p:grpSpPr>
      <p:sp>
        <p:nvSpPr>
          <p:cNvPr id="61" name="Google Shape;61;p34"/>
          <p:cNvSpPr txBox="1"/>
          <p:nvPr>
            <p:ph type="title"/>
          </p:nvPr>
        </p:nvSpPr>
        <p:spPr>
          <a:xfrm>
            <a:off x="609600" y="228600"/>
            <a:ext cx="8153400" cy="9906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4"/>
          <p:cNvSpPr txBox="1"/>
          <p:nvPr>
            <p:ph idx="1" type="body"/>
          </p:nvPr>
        </p:nvSpPr>
        <p:spPr>
          <a:xfrm>
            <a:off x="609600" y="1589567"/>
            <a:ext cx="3886200" cy="45720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63" name="Google Shape;63;p34"/>
          <p:cNvSpPr txBox="1"/>
          <p:nvPr>
            <p:ph idx="2" type="body"/>
          </p:nvPr>
        </p:nvSpPr>
        <p:spPr>
          <a:xfrm>
            <a:off x="4844901" y="1589567"/>
            <a:ext cx="3886200" cy="45720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64" name="Google Shape;64;p34"/>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65" name="Google Shape;65;p34"/>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66" name="Google Shape;66;p34"/>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type="twoTxTwoObj">
  <p:cSld name="TWO_OBJECTS_WITH_TEXT">
    <p:spTree>
      <p:nvGrpSpPr>
        <p:cNvPr id="67" name="Shape 67"/>
        <p:cNvGrpSpPr/>
        <p:nvPr/>
      </p:nvGrpSpPr>
      <p:grpSpPr>
        <a:xfrm>
          <a:off x="0" y="0"/>
          <a:ext cx="0" cy="0"/>
          <a:chOff x="0" y="0"/>
          <a:chExt cx="0" cy="0"/>
        </a:xfrm>
      </p:grpSpPr>
      <p:sp>
        <p:nvSpPr>
          <p:cNvPr id="68" name="Google Shape;68;p35"/>
          <p:cNvSpPr txBox="1"/>
          <p:nvPr>
            <p:ph type="title"/>
          </p:nvPr>
        </p:nvSpPr>
        <p:spPr>
          <a:xfrm>
            <a:off x="533400" y="273050"/>
            <a:ext cx="8153400" cy="86995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4400"/>
              <a:buFont typeface="Twentieth Centur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35"/>
          <p:cNvSpPr txBox="1"/>
          <p:nvPr>
            <p:ph idx="1" type="body"/>
          </p:nvPr>
        </p:nvSpPr>
        <p:spPr>
          <a:xfrm>
            <a:off x="609600" y="2438400"/>
            <a:ext cx="3886200" cy="35814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70" name="Google Shape;70;p35"/>
          <p:cNvSpPr txBox="1"/>
          <p:nvPr>
            <p:ph idx="2" type="body"/>
          </p:nvPr>
        </p:nvSpPr>
        <p:spPr>
          <a:xfrm>
            <a:off x="4800600" y="2438400"/>
            <a:ext cx="3886200" cy="35814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71" name="Google Shape;71;p35"/>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2" name="Google Shape;72;p35"/>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a:lvl1pPr>
            <a:lvl2pPr indent="0" lvl="1" marL="0" rtl="1" algn="ctr">
              <a:spcBef>
                <a:spcPts val="0"/>
              </a:spcBef>
              <a:buNone/>
              <a:defRPr/>
            </a:lvl2pPr>
            <a:lvl3pPr indent="0" lvl="2" marL="0" rtl="1" algn="ctr">
              <a:spcBef>
                <a:spcPts val="0"/>
              </a:spcBef>
              <a:buNone/>
              <a:defRPr/>
            </a:lvl3pPr>
            <a:lvl4pPr indent="0" lvl="3" marL="0" rtl="1" algn="ctr">
              <a:spcBef>
                <a:spcPts val="0"/>
              </a:spcBef>
              <a:buNone/>
              <a:defRPr/>
            </a:lvl4pPr>
            <a:lvl5pPr indent="0" lvl="4" marL="0" rtl="1" algn="ctr">
              <a:spcBef>
                <a:spcPts val="0"/>
              </a:spcBef>
              <a:buNone/>
              <a:defRPr/>
            </a:lvl5pPr>
            <a:lvl6pPr indent="0" lvl="5" marL="0" rtl="1" algn="ctr">
              <a:spcBef>
                <a:spcPts val="0"/>
              </a:spcBef>
              <a:buNone/>
              <a:defRPr/>
            </a:lvl6pPr>
            <a:lvl7pPr indent="0" lvl="6" marL="0" rtl="1" algn="ctr">
              <a:spcBef>
                <a:spcPts val="0"/>
              </a:spcBef>
              <a:buNone/>
              <a:defRPr/>
            </a:lvl7pPr>
            <a:lvl8pPr indent="0" lvl="7" marL="0" rtl="1" algn="ctr">
              <a:spcBef>
                <a:spcPts val="0"/>
              </a:spcBef>
              <a:buNone/>
              <a:defRPr/>
            </a:lvl8pPr>
            <a:lvl9pPr indent="0" lvl="8" marL="0" rtl="1" algn="ctr">
              <a:spcBef>
                <a:spcPts val="0"/>
              </a:spcBef>
              <a:buNone/>
              <a:defRPr/>
            </a:lvl9pPr>
          </a:lstStyle>
          <a:p>
            <a:pPr indent="0" lvl="0" marL="0" rtl="1" algn="ctr">
              <a:spcBef>
                <a:spcPts val="0"/>
              </a:spcBef>
              <a:spcAft>
                <a:spcPts val="0"/>
              </a:spcAft>
              <a:buNone/>
            </a:pPr>
            <a:fld id="{00000000-1234-1234-1234-123412341234}" type="slidenum">
              <a:rPr lang="en-US"/>
              <a:t>‹#›</a:t>
            </a:fld>
            <a:endParaRPr/>
          </a:p>
        </p:txBody>
      </p:sp>
      <p:sp>
        <p:nvSpPr>
          <p:cNvPr id="73" name="Google Shape;73;p35"/>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4" name="Google Shape;74;p35"/>
          <p:cNvSpPr txBox="1"/>
          <p:nvPr>
            <p:ph idx="3" type="body"/>
          </p:nvPr>
        </p:nvSpPr>
        <p:spPr>
          <a:xfrm>
            <a:off x="609600" y="1752600"/>
            <a:ext cx="3886200" cy="640080"/>
          </a:xfrm>
          <a:prstGeom prst="rect">
            <a:avLst/>
          </a:prstGeom>
          <a:solidFill>
            <a:schemeClr val="accent2"/>
          </a:solidFill>
          <a:ln>
            <a:noFill/>
          </a:ln>
        </p:spPr>
        <p:txBody>
          <a:bodyPr anchorCtr="0" anchor="ctr" bIns="45700" lIns="91425" spcFirstLastPara="1" rIns="91425" wrap="square" tIns="45700">
            <a:normAutofit/>
          </a:bodyPr>
          <a:lstStyle>
            <a:lvl1pPr indent="-228600" lvl="0" marL="457200" rtl="1" algn="r">
              <a:spcBef>
                <a:spcPts val="700"/>
              </a:spcBef>
              <a:spcAft>
                <a:spcPts val="0"/>
              </a:spcAft>
              <a:buSzPts val="1200"/>
              <a:buFont typeface="Twentieth Century"/>
              <a:buNone/>
              <a:defRPr b="1" sz="2000">
                <a:solidFill>
                  <a:srgbClr val="FFFFFF"/>
                </a:solidFill>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75" name="Google Shape;75;p35"/>
          <p:cNvSpPr txBox="1"/>
          <p:nvPr>
            <p:ph idx="4" type="body"/>
          </p:nvPr>
        </p:nvSpPr>
        <p:spPr>
          <a:xfrm>
            <a:off x="4800600" y="1752600"/>
            <a:ext cx="3886200" cy="640080"/>
          </a:xfrm>
          <a:prstGeom prst="rect">
            <a:avLst/>
          </a:prstGeom>
          <a:solidFill>
            <a:schemeClr val="accent4"/>
          </a:solidFill>
          <a:ln>
            <a:noFill/>
          </a:ln>
        </p:spPr>
        <p:txBody>
          <a:bodyPr anchorCtr="0" anchor="ctr" bIns="45700" lIns="91425" spcFirstLastPara="1" rIns="91425" wrap="square" tIns="45700">
            <a:normAutofit/>
          </a:bodyPr>
          <a:lstStyle>
            <a:lvl1pPr indent="-228600" lvl="0" marL="457200" rtl="1" algn="r">
              <a:spcBef>
                <a:spcPts val="700"/>
              </a:spcBef>
              <a:spcAft>
                <a:spcPts val="0"/>
              </a:spcAft>
              <a:buSzPts val="1200"/>
              <a:buFont typeface="Twentieth Century"/>
              <a:buNone/>
              <a:defRPr b="1" sz="2000">
                <a:solidFill>
                  <a:srgbClr val="FFFFFF"/>
                </a:solidFill>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فقط" type="titleOnly">
  <p:cSld name="TITLE_ONLY">
    <p:spTree>
      <p:nvGrpSpPr>
        <p:cNvPr id="76" name="Shape 76"/>
        <p:cNvGrpSpPr/>
        <p:nvPr/>
      </p:nvGrpSpPr>
      <p:grpSpPr>
        <a:xfrm>
          <a:off x="0" y="0"/>
          <a:ext cx="0" cy="0"/>
          <a:chOff x="0" y="0"/>
          <a:chExt cx="0" cy="0"/>
        </a:xfrm>
      </p:grpSpPr>
      <p:sp>
        <p:nvSpPr>
          <p:cNvPr id="77" name="Google Shape;77;p36"/>
          <p:cNvSpPr txBox="1"/>
          <p:nvPr>
            <p:ph type="title"/>
          </p:nvPr>
        </p:nvSpPr>
        <p:spPr>
          <a:xfrm>
            <a:off x="609600" y="228600"/>
            <a:ext cx="8153400" cy="99060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36"/>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79" name="Google Shape;79;p36"/>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0" name="Google Shape;80;p36"/>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sz="1400">
                <a:solidFill>
                  <a:srgbClr val="FFFFFF"/>
                </a:solidFill>
                <a:latin typeface="Twentieth Century"/>
                <a:ea typeface="Twentieth Century"/>
                <a:cs typeface="Twentieth Century"/>
                <a:sym typeface="Twentieth Century"/>
              </a:defRPr>
            </a:lvl1pPr>
            <a:lvl2pPr indent="0" lvl="1" marL="0" rtl="1" algn="ctr">
              <a:spcBef>
                <a:spcPts val="0"/>
              </a:spcBef>
              <a:buNone/>
              <a:defRPr b="1" sz="1400">
                <a:solidFill>
                  <a:srgbClr val="FFFFFF"/>
                </a:solidFill>
                <a:latin typeface="Twentieth Century"/>
                <a:ea typeface="Twentieth Century"/>
                <a:cs typeface="Twentieth Century"/>
                <a:sym typeface="Twentieth Century"/>
              </a:defRPr>
            </a:lvl2pPr>
            <a:lvl3pPr indent="0" lvl="2" marL="0" rtl="1" algn="ctr">
              <a:spcBef>
                <a:spcPts val="0"/>
              </a:spcBef>
              <a:buNone/>
              <a:defRPr b="1" sz="1400">
                <a:solidFill>
                  <a:srgbClr val="FFFFFF"/>
                </a:solidFill>
                <a:latin typeface="Twentieth Century"/>
                <a:ea typeface="Twentieth Century"/>
                <a:cs typeface="Twentieth Century"/>
                <a:sym typeface="Twentieth Century"/>
              </a:defRPr>
            </a:lvl3pPr>
            <a:lvl4pPr indent="0" lvl="3" marL="0" rtl="1" algn="ctr">
              <a:spcBef>
                <a:spcPts val="0"/>
              </a:spcBef>
              <a:buNone/>
              <a:defRPr b="1" sz="1400">
                <a:solidFill>
                  <a:srgbClr val="FFFFFF"/>
                </a:solidFill>
                <a:latin typeface="Twentieth Century"/>
                <a:ea typeface="Twentieth Century"/>
                <a:cs typeface="Twentieth Century"/>
                <a:sym typeface="Twentieth Century"/>
              </a:defRPr>
            </a:lvl4pPr>
            <a:lvl5pPr indent="0" lvl="4" marL="0" rtl="1" algn="ctr">
              <a:spcBef>
                <a:spcPts val="0"/>
              </a:spcBef>
              <a:buNone/>
              <a:defRPr b="1" sz="1400">
                <a:solidFill>
                  <a:srgbClr val="FFFFFF"/>
                </a:solidFill>
                <a:latin typeface="Twentieth Century"/>
                <a:ea typeface="Twentieth Century"/>
                <a:cs typeface="Twentieth Century"/>
                <a:sym typeface="Twentieth Century"/>
              </a:defRPr>
            </a:lvl5pPr>
            <a:lvl6pPr indent="0" lvl="5" marL="0" rtl="1" algn="ctr">
              <a:spcBef>
                <a:spcPts val="0"/>
              </a:spcBef>
              <a:buNone/>
              <a:defRPr b="1" sz="1400">
                <a:solidFill>
                  <a:srgbClr val="FFFFFF"/>
                </a:solidFill>
                <a:latin typeface="Twentieth Century"/>
                <a:ea typeface="Twentieth Century"/>
                <a:cs typeface="Twentieth Century"/>
                <a:sym typeface="Twentieth Century"/>
              </a:defRPr>
            </a:lvl6pPr>
            <a:lvl7pPr indent="0" lvl="6" marL="0" rtl="1" algn="ctr">
              <a:spcBef>
                <a:spcPts val="0"/>
              </a:spcBef>
              <a:buNone/>
              <a:defRPr b="1" sz="1400">
                <a:solidFill>
                  <a:srgbClr val="FFFFFF"/>
                </a:solidFill>
                <a:latin typeface="Twentieth Century"/>
                <a:ea typeface="Twentieth Century"/>
                <a:cs typeface="Twentieth Century"/>
                <a:sym typeface="Twentieth Century"/>
              </a:defRPr>
            </a:lvl7pPr>
            <a:lvl8pPr indent="0" lvl="7" marL="0" rtl="1" algn="ctr">
              <a:spcBef>
                <a:spcPts val="0"/>
              </a:spcBef>
              <a:buNone/>
              <a:defRPr b="1" sz="1400">
                <a:solidFill>
                  <a:srgbClr val="FFFFFF"/>
                </a:solidFill>
                <a:latin typeface="Twentieth Century"/>
                <a:ea typeface="Twentieth Century"/>
                <a:cs typeface="Twentieth Century"/>
                <a:sym typeface="Twentieth Century"/>
              </a:defRPr>
            </a:lvl8pPr>
            <a:lvl9pPr indent="0" lvl="8" marL="0" rtl="1" algn="ctr">
              <a:spcBef>
                <a:spcPts val="0"/>
              </a:spcBef>
              <a:buNone/>
              <a:defRPr b="1" sz="1400">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showMasterSp="0" type="blank">
  <p:cSld name="BLANK">
    <p:spTree>
      <p:nvGrpSpPr>
        <p:cNvPr id="81" name="Shape 81"/>
        <p:cNvGrpSpPr/>
        <p:nvPr/>
      </p:nvGrpSpPr>
      <p:grpSpPr>
        <a:xfrm>
          <a:off x="0" y="0"/>
          <a:ext cx="0" cy="0"/>
          <a:chOff x="0" y="0"/>
          <a:chExt cx="0" cy="0"/>
        </a:xfrm>
      </p:grpSpPr>
      <p:sp>
        <p:nvSpPr>
          <p:cNvPr id="82" name="Google Shape;82;p37"/>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3" name="Google Shape;83;p37"/>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4" name="Google Shape;84;p37"/>
          <p:cNvSpPr txBox="1"/>
          <p:nvPr>
            <p:ph idx="12" type="sldNum"/>
          </p:nvPr>
        </p:nvSpPr>
        <p:spPr>
          <a:xfrm>
            <a:off x="0" y="6248400"/>
            <a:ext cx="533400" cy="381000"/>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sz="1400">
                <a:solidFill>
                  <a:schemeClr val="dk2"/>
                </a:solidFill>
                <a:latin typeface="Twentieth Century"/>
                <a:ea typeface="Twentieth Century"/>
                <a:cs typeface="Twentieth Century"/>
                <a:sym typeface="Twentieth Century"/>
              </a:defRPr>
            </a:lvl1pPr>
            <a:lvl2pPr indent="0" lvl="1" marL="0" rtl="1" algn="ctr">
              <a:spcBef>
                <a:spcPts val="0"/>
              </a:spcBef>
              <a:buNone/>
              <a:defRPr b="1" sz="1400">
                <a:solidFill>
                  <a:schemeClr val="dk2"/>
                </a:solidFill>
                <a:latin typeface="Twentieth Century"/>
                <a:ea typeface="Twentieth Century"/>
                <a:cs typeface="Twentieth Century"/>
                <a:sym typeface="Twentieth Century"/>
              </a:defRPr>
            </a:lvl2pPr>
            <a:lvl3pPr indent="0" lvl="2" marL="0" rtl="1" algn="ctr">
              <a:spcBef>
                <a:spcPts val="0"/>
              </a:spcBef>
              <a:buNone/>
              <a:defRPr b="1" sz="1400">
                <a:solidFill>
                  <a:schemeClr val="dk2"/>
                </a:solidFill>
                <a:latin typeface="Twentieth Century"/>
                <a:ea typeface="Twentieth Century"/>
                <a:cs typeface="Twentieth Century"/>
                <a:sym typeface="Twentieth Century"/>
              </a:defRPr>
            </a:lvl3pPr>
            <a:lvl4pPr indent="0" lvl="3" marL="0" rtl="1" algn="ctr">
              <a:spcBef>
                <a:spcPts val="0"/>
              </a:spcBef>
              <a:buNone/>
              <a:defRPr b="1" sz="1400">
                <a:solidFill>
                  <a:schemeClr val="dk2"/>
                </a:solidFill>
                <a:latin typeface="Twentieth Century"/>
                <a:ea typeface="Twentieth Century"/>
                <a:cs typeface="Twentieth Century"/>
                <a:sym typeface="Twentieth Century"/>
              </a:defRPr>
            </a:lvl4pPr>
            <a:lvl5pPr indent="0" lvl="4" marL="0" rtl="1" algn="ctr">
              <a:spcBef>
                <a:spcPts val="0"/>
              </a:spcBef>
              <a:buNone/>
              <a:defRPr b="1" sz="1400">
                <a:solidFill>
                  <a:schemeClr val="dk2"/>
                </a:solidFill>
                <a:latin typeface="Twentieth Century"/>
                <a:ea typeface="Twentieth Century"/>
                <a:cs typeface="Twentieth Century"/>
                <a:sym typeface="Twentieth Century"/>
              </a:defRPr>
            </a:lvl5pPr>
            <a:lvl6pPr indent="0" lvl="5" marL="0" rtl="1" algn="ctr">
              <a:spcBef>
                <a:spcPts val="0"/>
              </a:spcBef>
              <a:buNone/>
              <a:defRPr b="1" sz="1400">
                <a:solidFill>
                  <a:schemeClr val="dk2"/>
                </a:solidFill>
                <a:latin typeface="Twentieth Century"/>
                <a:ea typeface="Twentieth Century"/>
                <a:cs typeface="Twentieth Century"/>
                <a:sym typeface="Twentieth Century"/>
              </a:defRPr>
            </a:lvl6pPr>
            <a:lvl7pPr indent="0" lvl="6" marL="0" rtl="1" algn="ctr">
              <a:spcBef>
                <a:spcPts val="0"/>
              </a:spcBef>
              <a:buNone/>
              <a:defRPr b="1" sz="1400">
                <a:solidFill>
                  <a:schemeClr val="dk2"/>
                </a:solidFill>
                <a:latin typeface="Twentieth Century"/>
                <a:ea typeface="Twentieth Century"/>
                <a:cs typeface="Twentieth Century"/>
                <a:sym typeface="Twentieth Century"/>
              </a:defRPr>
            </a:lvl7pPr>
            <a:lvl8pPr indent="0" lvl="7" marL="0" rtl="1" algn="ctr">
              <a:spcBef>
                <a:spcPts val="0"/>
              </a:spcBef>
              <a:buNone/>
              <a:defRPr b="1" sz="1400">
                <a:solidFill>
                  <a:schemeClr val="dk2"/>
                </a:solidFill>
                <a:latin typeface="Twentieth Century"/>
                <a:ea typeface="Twentieth Century"/>
                <a:cs typeface="Twentieth Century"/>
                <a:sym typeface="Twentieth Century"/>
              </a:defRPr>
            </a:lvl8pPr>
            <a:lvl9pPr indent="0" lvl="8" marL="0" rtl="1" algn="ctr">
              <a:spcBef>
                <a:spcPts val="0"/>
              </a:spcBef>
              <a:buNone/>
              <a:defRPr b="1" sz="1400">
                <a:solidFill>
                  <a:schemeClr val="dk2"/>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ى ذو تسمية توضيحية" type="objTx">
  <p:cSld name="OBJECT_WITH_CAPTION_TEXT">
    <p:spTree>
      <p:nvGrpSpPr>
        <p:cNvPr id="85" name="Shape 85"/>
        <p:cNvGrpSpPr/>
        <p:nvPr/>
      </p:nvGrpSpPr>
      <p:grpSpPr>
        <a:xfrm>
          <a:off x="0" y="0"/>
          <a:ext cx="0" cy="0"/>
          <a:chOff x="0" y="0"/>
          <a:chExt cx="0" cy="0"/>
        </a:xfrm>
      </p:grpSpPr>
      <p:sp>
        <p:nvSpPr>
          <p:cNvPr id="86" name="Google Shape;86;p38"/>
          <p:cNvSpPr txBox="1"/>
          <p:nvPr>
            <p:ph type="title"/>
          </p:nvPr>
        </p:nvSpPr>
        <p:spPr>
          <a:xfrm>
            <a:off x="609600" y="273050"/>
            <a:ext cx="8077200" cy="869950"/>
          </a:xfrm>
          <a:prstGeom prst="rect">
            <a:avLst/>
          </a:prstGeom>
          <a:noFill/>
          <a:ln>
            <a:noFill/>
          </a:ln>
        </p:spPr>
        <p:txBody>
          <a:bodyPr anchorCtr="0" anchor="ctr" bIns="45700" lIns="91425" spcFirstLastPara="1" rIns="91425" wrap="square" tIns="45700">
            <a:normAutofit/>
          </a:bodyPr>
          <a:lstStyle>
            <a:lvl1pPr lvl="0" rtl="1" algn="l">
              <a:spcBef>
                <a:spcPts val="0"/>
              </a:spcBef>
              <a:spcAft>
                <a:spcPts val="0"/>
              </a:spcAft>
              <a:buClr>
                <a:schemeClr val="dk2"/>
              </a:buClr>
              <a:buSzPts val="4400"/>
              <a:buFont typeface="Twentieth Century"/>
              <a:buNone/>
              <a:defRPr b="0"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38"/>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rtl="1" algn="l">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8" name="Google Shape;88;p38"/>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rtl="1" algn="r">
              <a:spcBef>
                <a:spcPts val="0"/>
              </a:spcBef>
              <a:spcAft>
                <a:spcPts val="0"/>
              </a:spcAft>
              <a:buSzPts val="1400"/>
              <a:buNone/>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89" name="Google Shape;89;p38"/>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rtl="1" algn="ctr">
              <a:spcBef>
                <a:spcPts val="0"/>
              </a:spcBef>
              <a:buNone/>
              <a:defRPr b="1" sz="1400">
                <a:solidFill>
                  <a:srgbClr val="FFFFFF"/>
                </a:solidFill>
                <a:latin typeface="Twentieth Century"/>
                <a:ea typeface="Twentieth Century"/>
                <a:cs typeface="Twentieth Century"/>
                <a:sym typeface="Twentieth Century"/>
              </a:defRPr>
            </a:lvl1pPr>
            <a:lvl2pPr indent="0" lvl="1" marL="0" rtl="1" algn="ctr">
              <a:spcBef>
                <a:spcPts val="0"/>
              </a:spcBef>
              <a:buNone/>
              <a:defRPr b="1" sz="1400">
                <a:solidFill>
                  <a:srgbClr val="FFFFFF"/>
                </a:solidFill>
                <a:latin typeface="Twentieth Century"/>
                <a:ea typeface="Twentieth Century"/>
                <a:cs typeface="Twentieth Century"/>
                <a:sym typeface="Twentieth Century"/>
              </a:defRPr>
            </a:lvl2pPr>
            <a:lvl3pPr indent="0" lvl="2" marL="0" rtl="1" algn="ctr">
              <a:spcBef>
                <a:spcPts val="0"/>
              </a:spcBef>
              <a:buNone/>
              <a:defRPr b="1" sz="1400">
                <a:solidFill>
                  <a:srgbClr val="FFFFFF"/>
                </a:solidFill>
                <a:latin typeface="Twentieth Century"/>
                <a:ea typeface="Twentieth Century"/>
                <a:cs typeface="Twentieth Century"/>
                <a:sym typeface="Twentieth Century"/>
              </a:defRPr>
            </a:lvl3pPr>
            <a:lvl4pPr indent="0" lvl="3" marL="0" rtl="1" algn="ctr">
              <a:spcBef>
                <a:spcPts val="0"/>
              </a:spcBef>
              <a:buNone/>
              <a:defRPr b="1" sz="1400">
                <a:solidFill>
                  <a:srgbClr val="FFFFFF"/>
                </a:solidFill>
                <a:latin typeface="Twentieth Century"/>
                <a:ea typeface="Twentieth Century"/>
                <a:cs typeface="Twentieth Century"/>
                <a:sym typeface="Twentieth Century"/>
              </a:defRPr>
            </a:lvl4pPr>
            <a:lvl5pPr indent="0" lvl="4" marL="0" rtl="1" algn="ctr">
              <a:spcBef>
                <a:spcPts val="0"/>
              </a:spcBef>
              <a:buNone/>
              <a:defRPr b="1" sz="1400">
                <a:solidFill>
                  <a:srgbClr val="FFFFFF"/>
                </a:solidFill>
                <a:latin typeface="Twentieth Century"/>
                <a:ea typeface="Twentieth Century"/>
                <a:cs typeface="Twentieth Century"/>
                <a:sym typeface="Twentieth Century"/>
              </a:defRPr>
            </a:lvl5pPr>
            <a:lvl6pPr indent="0" lvl="5" marL="0" rtl="1" algn="ctr">
              <a:spcBef>
                <a:spcPts val="0"/>
              </a:spcBef>
              <a:buNone/>
              <a:defRPr b="1" sz="1400">
                <a:solidFill>
                  <a:srgbClr val="FFFFFF"/>
                </a:solidFill>
                <a:latin typeface="Twentieth Century"/>
                <a:ea typeface="Twentieth Century"/>
                <a:cs typeface="Twentieth Century"/>
                <a:sym typeface="Twentieth Century"/>
              </a:defRPr>
            </a:lvl6pPr>
            <a:lvl7pPr indent="0" lvl="6" marL="0" rtl="1" algn="ctr">
              <a:spcBef>
                <a:spcPts val="0"/>
              </a:spcBef>
              <a:buNone/>
              <a:defRPr b="1" sz="1400">
                <a:solidFill>
                  <a:srgbClr val="FFFFFF"/>
                </a:solidFill>
                <a:latin typeface="Twentieth Century"/>
                <a:ea typeface="Twentieth Century"/>
                <a:cs typeface="Twentieth Century"/>
                <a:sym typeface="Twentieth Century"/>
              </a:defRPr>
            </a:lvl7pPr>
            <a:lvl8pPr indent="0" lvl="7" marL="0" rtl="1" algn="ctr">
              <a:spcBef>
                <a:spcPts val="0"/>
              </a:spcBef>
              <a:buNone/>
              <a:defRPr b="1" sz="1400">
                <a:solidFill>
                  <a:srgbClr val="FFFFFF"/>
                </a:solidFill>
                <a:latin typeface="Twentieth Century"/>
                <a:ea typeface="Twentieth Century"/>
                <a:cs typeface="Twentieth Century"/>
                <a:sym typeface="Twentieth Century"/>
              </a:defRPr>
            </a:lvl8pPr>
            <a:lvl9pPr indent="0" lvl="8" marL="0" rtl="1" algn="ctr">
              <a:spcBef>
                <a:spcPts val="0"/>
              </a:spcBef>
              <a:buNone/>
              <a:defRPr b="1" sz="1400">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
        <p:nvSpPr>
          <p:cNvPr id="90" name="Google Shape;90;p38"/>
          <p:cNvSpPr txBox="1"/>
          <p:nvPr>
            <p:ph idx="1" type="body"/>
          </p:nvPr>
        </p:nvSpPr>
        <p:spPr>
          <a:xfrm>
            <a:off x="609600" y="1752600"/>
            <a:ext cx="1600200" cy="4343400"/>
          </a:xfrm>
          <a:prstGeom prst="rect">
            <a:avLst/>
          </a:prstGeom>
          <a:solidFill>
            <a:schemeClr val="accent2"/>
          </a:solidFill>
          <a:ln cap="sq" cmpd="dbl" w="50800">
            <a:solidFill>
              <a:schemeClr val="accent2"/>
            </a:solidFill>
            <a:prstDash val="solid"/>
            <a:miter lim="800000"/>
            <a:headEnd len="sm" w="sm" type="none"/>
            <a:tailEnd len="sm" w="sm" type="none"/>
          </a:ln>
        </p:spPr>
        <p:txBody>
          <a:bodyPr anchorCtr="0" anchor="t" bIns="91425" lIns="137150" spcFirstLastPara="1" rIns="137150" wrap="square" tIns="182875">
            <a:normAutofit/>
          </a:bodyPr>
          <a:lstStyle>
            <a:lvl1pPr indent="-228600" lvl="0" marL="457200" rtl="1" algn="r">
              <a:spcBef>
                <a:spcPts val="700"/>
              </a:spcBef>
              <a:spcAft>
                <a:spcPts val="0"/>
              </a:spcAft>
              <a:buSzPts val="1080"/>
              <a:buNone/>
              <a:defRPr sz="1800">
                <a:solidFill>
                  <a:schemeClr val="lt1"/>
                </a:solidFill>
                <a:latin typeface="Twentieth Century"/>
                <a:ea typeface="Twentieth Century"/>
                <a:cs typeface="Twentieth Century"/>
                <a:sym typeface="Twentieth Century"/>
              </a:defRPr>
            </a:lvl1pPr>
            <a:lvl2pPr indent="-228600" lvl="1" marL="914400" rtl="1" algn="r">
              <a:spcBef>
                <a:spcPts val="1000"/>
              </a:spcBef>
              <a:spcAft>
                <a:spcPts val="0"/>
              </a:spcAft>
              <a:buSzPts val="840"/>
              <a:buNone/>
              <a:defRPr sz="1200">
                <a:solidFill>
                  <a:schemeClr val="lt1"/>
                </a:solidFill>
                <a:latin typeface="Twentieth Century"/>
                <a:ea typeface="Twentieth Century"/>
                <a:cs typeface="Twentieth Century"/>
                <a:sym typeface="Twentieth Century"/>
              </a:defRPr>
            </a:lvl2pPr>
            <a:lvl3pPr indent="-228600" lvl="2" marL="1371600" rtl="1" algn="r">
              <a:spcBef>
                <a:spcPts val="500"/>
              </a:spcBef>
              <a:spcAft>
                <a:spcPts val="0"/>
              </a:spcAft>
              <a:buSzPts val="750"/>
              <a:buNone/>
              <a:defRPr sz="1000">
                <a:solidFill>
                  <a:schemeClr val="lt1"/>
                </a:solidFill>
                <a:latin typeface="Twentieth Century"/>
                <a:ea typeface="Twentieth Century"/>
                <a:cs typeface="Twentieth Century"/>
                <a:sym typeface="Twentieth Century"/>
              </a:defRPr>
            </a:lvl3pPr>
            <a:lvl4pPr indent="-228600" lvl="3" marL="1828800" rtl="1" algn="r">
              <a:spcBef>
                <a:spcPts val="400"/>
              </a:spcBef>
              <a:spcAft>
                <a:spcPts val="0"/>
              </a:spcAft>
              <a:buSzPts val="675"/>
              <a:buNone/>
              <a:defRPr sz="900">
                <a:solidFill>
                  <a:schemeClr val="lt1"/>
                </a:solidFill>
                <a:latin typeface="Twentieth Century"/>
                <a:ea typeface="Twentieth Century"/>
                <a:cs typeface="Twentieth Century"/>
                <a:sym typeface="Twentieth Century"/>
              </a:defRPr>
            </a:lvl4pPr>
            <a:lvl5pPr indent="-228600" lvl="4" marL="2286000" rtl="1" algn="r">
              <a:spcBef>
                <a:spcPts val="400"/>
              </a:spcBef>
              <a:spcAft>
                <a:spcPts val="0"/>
              </a:spcAft>
              <a:buSzPts val="585"/>
              <a:buNone/>
              <a:defRPr sz="900">
                <a:solidFill>
                  <a:schemeClr val="lt1"/>
                </a:solidFill>
                <a:latin typeface="Twentieth Century"/>
                <a:ea typeface="Twentieth Century"/>
                <a:cs typeface="Twentieth Century"/>
                <a:sym typeface="Twentieth Century"/>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
        <p:nvSpPr>
          <p:cNvPr id="91" name="Google Shape;91;p38"/>
          <p:cNvSpPr txBox="1"/>
          <p:nvPr>
            <p:ph idx="2" type="body"/>
          </p:nvPr>
        </p:nvSpPr>
        <p:spPr>
          <a:xfrm>
            <a:off x="2362200" y="1752600"/>
            <a:ext cx="6400800" cy="4419600"/>
          </a:xfrm>
          <a:prstGeom prst="rect">
            <a:avLst/>
          </a:prstGeom>
          <a:noFill/>
          <a:ln>
            <a:noFill/>
          </a:ln>
        </p:spPr>
        <p:txBody>
          <a:bodyPr anchorCtr="0" anchor="t" bIns="45700" lIns="91425" spcFirstLastPara="1" rIns="91425" wrap="square" tIns="45700">
            <a:normAutofit/>
          </a:bodyPr>
          <a:lstStyle>
            <a:lvl1pPr indent="-297180" lvl="0" marL="457200" rtl="1" algn="r">
              <a:spcBef>
                <a:spcPts val="700"/>
              </a:spcBef>
              <a:spcAft>
                <a:spcPts val="0"/>
              </a:spcAft>
              <a:buSzPts val="1080"/>
              <a:buChar char="◻"/>
              <a:defRPr/>
            </a:lvl1pPr>
            <a:lvl2pPr indent="-308610" lvl="1" marL="914400" rtl="1" algn="r">
              <a:spcBef>
                <a:spcPts val="550"/>
              </a:spcBef>
              <a:spcAft>
                <a:spcPts val="0"/>
              </a:spcAft>
              <a:buSzPts val="1260"/>
              <a:buChar char="🞑"/>
              <a:defRPr/>
            </a:lvl2pPr>
            <a:lvl3pPr indent="-314325" lvl="2" marL="1371600" rtl="1" algn="r">
              <a:spcBef>
                <a:spcPts val="500"/>
              </a:spcBef>
              <a:spcAft>
                <a:spcPts val="0"/>
              </a:spcAft>
              <a:buSzPts val="1350"/>
              <a:buChar char="■"/>
              <a:defRPr/>
            </a:lvl3pPr>
            <a:lvl4pPr indent="-314325" lvl="3" marL="1828800" rtl="1" algn="r">
              <a:spcBef>
                <a:spcPts val="400"/>
              </a:spcBef>
              <a:spcAft>
                <a:spcPts val="0"/>
              </a:spcAft>
              <a:buSzPts val="1350"/>
              <a:buChar char="■"/>
              <a:defRPr/>
            </a:lvl4pPr>
            <a:lvl5pPr indent="-302895" lvl="4" marL="2286000" rtl="1" algn="r">
              <a:spcBef>
                <a:spcPts val="400"/>
              </a:spcBef>
              <a:spcAft>
                <a:spcPts val="0"/>
              </a:spcAft>
              <a:buSzPts val="1170"/>
              <a:buChar char="■"/>
              <a:defRPr/>
            </a:lvl5pPr>
            <a:lvl6pPr indent="-342900" lvl="5" marL="2743200" rtl="1" algn="r">
              <a:spcBef>
                <a:spcPts val="360"/>
              </a:spcBef>
              <a:spcAft>
                <a:spcPts val="0"/>
              </a:spcAft>
              <a:buSzPts val="1800"/>
              <a:buChar char="▪"/>
              <a:defRPr/>
            </a:lvl6pPr>
            <a:lvl7pPr indent="-342900" lvl="6" marL="3200400" rtl="1" algn="r">
              <a:spcBef>
                <a:spcPts val="360"/>
              </a:spcBef>
              <a:spcAft>
                <a:spcPts val="0"/>
              </a:spcAft>
              <a:buSzPts val="1800"/>
              <a:buChar char="▪"/>
              <a:defRPr/>
            </a:lvl7pPr>
            <a:lvl8pPr indent="-342900" lvl="7" marL="3657600" rtl="1" algn="r">
              <a:spcBef>
                <a:spcPts val="360"/>
              </a:spcBef>
              <a:spcAft>
                <a:spcPts val="0"/>
              </a:spcAft>
              <a:buSzPts val="1800"/>
              <a:buChar char="▪"/>
              <a:defRPr/>
            </a:lvl8pPr>
            <a:lvl9pPr indent="-342900" lvl="8" marL="4114800" rtl="1" algn="r">
              <a:spcBef>
                <a:spcPts val="360"/>
              </a:spcBef>
              <a:spcAft>
                <a:spcPts val="0"/>
              </a:spcAft>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3.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609600" y="228600"/>
            <a:ext cx="8153400" cy="990600"/>
          </a:xfrm>
          <a:prstGeom prst="rect">
            <a:avLst/>
          </a:prstGeom>
          <a:noFill/>
          <a:ln>
            <a:noFill/>
          </a:ln>
        </p:spPr>
        <p:txBody>
          <a:bodyPr anchorCtr="0" anchor="ctr" bIns="45700" lIns="91425" spcFirstLastPara="1" rIns="91425" wrap="square" tIns="45700">
            <a:normAutofit/>
          </a:bodyPr>
          <a:lstStyle>
            <a:lvl1pPr lvl="0" marR="0" rtl="1" algn="l">
              <a:spcBef>
                <a:spcPts val="0"/>
              </a:spcBef>
              <a:spcAft>
                <a:spcPts val="0"/>
              </a:spcAft>
              <a:buClr>
                <a:schemeClr val="lt2"/>
              </a:buClr>
              <a:buSzPts val="4400"/>
              <a:buFont typeface="Twentieth Century"/>
              <a:buNone/>
              <a:defRPr b="0" i="0" sz="4400" u="none" cap="none" strike="noStrike">
                <a:solidFill>
                  <a:schemeClr val="lt2"/>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9"/>
          <p:cNvSpPr txBox="1"/>
          <p:nvPr>
            <p:ph idx="1" type="body"/>
          </p:nvPr>
        </p:nvSpPr>
        <p:spPr>
          <a:xfrm>
            <a:off x="612648" y="1600200"/>
            <a:ext cx="8153400" cy="4526280"/>
          </a:xfrm>
          <a:prstGeom prst="rect">
            <a:avLst/>
          </a:prstGeom>
          <a:noFill/>
          <a:ln>
            <a:noFill/>
          </a:ln>
        </p:spPr>
        <p:txBody>
          <a:bodyPr anchorCtr="0" anchor="t" bIns="45700" lIns="91425" spcFirstLastPara="1" rIns="91425" wrap="square" tIns="45700">
            <a:normAutofit/>
          </a:bodyPr>
          <a:lstStyle>
            <a:lvl1pPr indent="-339090" lvl="0" marL="457200" marR="0" rtl="1" algn="r">
              <a:spcBef>
                <a:spcPts val="700"/>
              </a:spcBef>
              <a:spcAft>
                <a:spcPts val="0"/>
              </a:spcAft>
              <a:buClr>
                <a:schemeClr val="accent2"/>
              </a:buClr>
              <a:buSzPts val="1740"/>
              <a:buFont typeface="Noto Sans Symbols"/>
              <a:buChar char="◻"/>
              <a:defRPr b="0" i="0" sz="2900" u="none" cap="none" strike="noStrike">
                <a:solidFill>
                  <a:schemeClr val="lt1"/>
                </a:solidFill>
                <a:latin typeface="Twentieth Century"/>
                <a:ea typeface="Twentieth Century"/>
                <a:cs typeface="Twentieth Century"/>
                <a:sym typeface="Twentieth Century"/>
              </a:defRPr>
            </a:lvl1pPr>
            <a:lvl2pPr indent="-344169" lvl="1" marL="914400" marR="0" rtl="1" algn="r">
              <a:spcBef>
                <a:spcPts val="550"/>
              </a:spcBef>
              <a:spcAft>
                <a:spcPts val="0"/>
              </a:spcAft>
              <a:buClr>
                <a:schemeClr val="accent1"/>
              </a:buClr>
              <a:buSzPts val="1820"/>
              <a:buFont typeface="Noto Sans Symbols"/>
              <a:buChar char="🞑"/>
              <a:defRPr b="0" i="0" sz="2600" u="none" cap="none" strike="noStrike">
                <a:solidFill>
                  <a:schemeClr val="lt1"/>
                </a:solidFill>
                <a:latin typeface="Twentieth Century"/>
                <a:ea typeface="Twentieth Century"/>
                <a:cs typeface="Twentieth Century"/>
                <a:sym typeface="Twentieth Century"/>
              </a:defRPr>
            </a:lvl2pPr>
            <a:lvl3pPr indent="-338137" lvl="2" marL="1371600" marR="0" rtl="1" algn="r">
              <a:spcBef>
                <a:spcPts val="500"/>
              </a:spcBef>
              <a:spcAft>
                <a:spcPts val="0"/>
              </a:spcAft>
              <a:buClr>
                <a:schemeClr val="accent2"/>
              </a:buClr>
              <a:buSzPts val="1725"/>
              <a:buFont typeface="Noto Sans Symbols"/>
              <a:buChar char="■"/>
              <a:defRPr b="0" i="0" sz="2300" u="none" cap="none" strike="noStrike">
                <a:solidFill>
                  <a:schemeClr val="lt1"/>
                </a:solidFill>
                <a:latin typeface="Twentieth Century"/>
                <a:ea typeface="Twentieth Century"/>
                <a:cs typeface="Twentieth Century"/>
                <a:sym typeface="Twentieth Century"/>
              </a:defRPr>
            </a:lvl3pPr>
            <a:lvl4pPr indent="-323850" lvl="3" marL="1828800" marR="0" rtl="1" algn="r">
              <a:spcBef>
                <a:spcPts val="400"/>
              </a:spcBef>
              <a:spcAft>
                <a:spcPts val="0"/>
              </a:spcAft>
              <a:buClr>
                <a:schemeClr val="accent3"/>
              </a:buClr>
              <a:buSzPts val="1500"/>
              <a:buFont typeface="Noto Sans Symbols"/>
              <a:buChar char="■"/>
              <a:defRPr b="0" i="0" sz="2000" u="none" cap="none" strike="noStrike">
                <a:solidFill>
                  <a:schemeClr val="lt1"/>
                </a:solidFill>
                <a:latin typeface="Twentieth Century"/>
                <a:ea typeface="Twentieth Century"/>
                <a:cs typeface="Twentieth Century"/>
                <a:sym typeface="Twentieth Century"/>
              </a:defRPr>
            </a:lvl4pPr>
            <a:lvl5pPr indent="-311150" lvl="4" marL="2286000" marR="0" rtl="1" algn="r">
              <a:spcBef>
                <a:spcPts val="400"/>
              </a:spcBef>
              <a:spcAft>
                <a:spcPts val="0"/>
              </a:spcAft>
              <a:buClr>
                <a:schemeClr val="accent4"/>
              </a:buClr>
              <a:buSzPts val="1300"/>
              <a:buFont typeface="Noto Sans Symbols"/>
              <a:buChar char="■"/>
              <a:defRPr b="0" i="0" sz="2000" u="none" cap="none" strike="noStrike">
                <a:solidFill>
                  <a:schemeClr val="lt1"/>
                </a:solidFill>
                <a:latin typeface="Twentieth Century"/>
                <a:ea typeface="Twentieth Century"/>
                <a:cs typeface="Twentieth Century"/>
                <a:sym typeface="Twentieth Century"/>
              </a:defRPr>
            </a:lvl5pPr>
            <a:lvl6pPr indent="-342900" lvl="5" marL="2743200" marR="0" rtl="1" algn="r">
              <a:spcBef>
                <a:spcPts val="360"/>
              </a:spcBef>
              <a:spcAft>
                <a:spcPts val="0"/>
              </a:spcAft>
              <a:buClr>
                <a:schemeClr val="accent1"/>
              </a:buClr>
              <a:buSzPts val="1800"/>
              <a:buFont typeface="Noto Sans Symbols"/>
              <a:buChar char="▪"/>
              <a:defRPr b="0" i="0" sz="1800" u="none" cap="none" strike="noStrike">
                <a:solidFill>
                  <a:schemeClr val="lt1"/>
                </a:solidFill>
                <a:latin typeface="Twentieth Century"/>
                <a:ea typeface="Twentieth Century"/>
                <a:cs typeface="Twentieth Century"/>
                <a:sym typeface="Twentieth Century"/>
              </a:defRPr>
            </a:lvl6pPr>
            <a:lvl7pPr indent="-342900" lvl="6" marL="3200400" marR="0" rtl="1" algn="r">
              <a:spcBef>
                <a:spcPts val="360"/>
              </a:spcBef>
              <a:spcAft>
                <a:spcPts val="0"/>
              </a:spcAft>
              <a:buClr>
                <a:schemeClr val="accent2"/>
              </a:buClr>
              <a:buSzPts val="1800"/>
              <a:buFont typeface="Noto Sans Symbols"/>
              <a:buChar char="▪"/>
              <a:defRPr b="0" i="0" sz="1800" u="none" cap="none" strike="noStrike">
                <a:solidFill>
                  <a:schemeClr val="lt1"/>
                </a:solidFill>
                <a:latin typeface="Twentieth Century"/>
                <a:ea typeface="Twentieth Century"/>
                <a:cs typeface="Twentieth Century"/>
                <a:sym typeface="Twentieth Century"/>
              </a:defRPr>
            </a:lvl7pPr>
            <a:lvl8pPr indent="-342900" lvl="7" marL="3657600" marR="0" rtl="1" algn="r">
              <a:spcBef>
                <a:spcPts val="360"/>
              </a:spcBef>
              <a:spcAft>
                <a:spcPts val="0"/>
              </a:spcAft>
              <a:buClr>
                <a:schemeClr val="accent3"/>
              </a:buClr>
              <a:buSzPts val="1800"/>
              <a:buFont typeface="Noto Sans Symbols"/>
              <a:buChar char="▪"/>
              <a:defRPr b="0" i="0" sz="1800" u="none" cap="none" strike="noStrike">
                <a:solidFill>
                  <a:schemeClr val="lt1"/>
                </a:solidFill>
                <a:latin typeface="Twentieth Century"/>
                <a:ea typeface="Twentieth Century"/>
                <a:cs typeface="Twentieth Century"/>
                <a:sym typeface="Twentieth Century"/>
              </a:defRPr>
            </a:lvl8pPr>
            <a:lvl9pPr indent="-342900" lvl="8" marL="4114800" marR="0" rtl="1" algn="r">
              <a:spcBef>
                <a:spcPts val="360"/>
              </a:spcBef>
              <a:spcAft>
                <a:spcPts val="0"/>
              </a:spcAft>
              <a:buClr>
                <a:schemeClr val="accent4"/>
              </a:buClr>
              <a:buSzPts val="1800"/>
              <a:buFont typeface="Noto Sans Symbols"/>
              <a:buChar char="▪"/>
              <a:defRPr b="0" i="0" sz="1800" u="none" cap="none" strike="noStrike">
                <a:solidFill>
                  <a:schemeClr val="lt1"/>
                </a:solidFill>
                <a:latin typeface="Twentieth Century"/>
                <a:ea typeface="Twentieth Century"/>
                <a:cs typeface="Twentieth Century"/>
                <a:sym typeface="Twentieth Century"/>
              </a:defRPr>
            </a:lvl9pPr>
          </a:lstStyle>
          <a:p/>
        </p:txBody>
      </p:sp>
      <p:sp>
        <p:nvSpPr>
          <p:cNvPr id="12" name="Google Shape;12;p29"/>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marR="0" rtl="1" algn="l">
              <a:spcBef>
                <a:spcPts val="0"/>
              </a:spcBef>
              <a:spcAft>
                <a:spcPts val="0"/>
              </a:spcAft>
              <a:buSzPts val="1400"/>
              <a:buNone/>
              <a:defRPr b="0" i="0" sz="1400" u="none" cap="none" strike="noStrike">
                <a:solidFill>
                  <a:schemeClr val="lt2"/>
                </a:solidFill>
                <a:latin typeface="Twentieth Century"/>
                <a:ea typeface="Twentieth Century"/>
                <a:cs typeface="Twentieth Century"/>
                <a:sym typeface="Twentieth Century"/>
              </a:defRPr>
            </a:lvl1pPr>
            <a:lvl2pPr lvl="1"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2pPr>
            <a:lvl3pPr lvl="2"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3pPr>
            <a:lvl4pPr lvl="3"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4pPr>
            <a:lvl5pPr lvl="4"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5pPr>
            <a:lvl6pPr lvl="5"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6pPr>
            <a:lvl7pPr lvl="6"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7pPr>
            <a:lvl8pPr lvl="7"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8pPr>
            <a:lvl9pPr lvl="8"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9pPr>
          </a:lstStyle>
          <a:p/>
        </p:txBody>
      </p:sp>
      <p:sp>
        <p:nvSpPr>
          <p:cNvPr id="13" name="Google Shape;13;p29"/>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400" u="none" cap="none" strike="noStrike">
                <a:solidFill>
                  <a:schemeClr val="lt2"/>
                </a:solidFill>
                <a:latin typeface="Twentieth Century"/>
                <a:ea typeface="Twentieth Century"/>
                <a:cs typeface="Twentieth Century"/>
                <a:sym typeface="Twentieth Century"/>
              </a:defRPr>
            </a:lvl1pPr>
            <a:lvl2pPr lvl="1"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2pPr>
            <a:lvl3pPr lvl="2"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3pPr>
            <a:lvl4pPr lvl="3"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4pPr>
            <a:lvl5pPr lvl="4"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5pPr>
            <a:lvl6pPr lvl="5"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6pPr>
            <a:lvl7pPr lvl="6"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7pPr>
            <a:lvl8pPr lvl="7"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8pPr>
            <a:lvl9pPr lvl="8" marR="0" rtl="1" algn="r">
              <a:spcBef>
                <a:spcPts val="0"/>
              </a:spcBef>
              <a:spcAft>
                <a:spcPts val="0"/>
              </a:spcAft>
              <a:buSzPts val="1400"/>
              <a:buNone/>
              <a:defRPr b="0" i="0" sz="1800" u="none" cap="none" strike="noStrike">
                <a:solidFill>
                  <a:schemeClr val="lt1"/>
                </a:solidFill>
                <a:latin typeface="Twentieth Century"/>
                <a:ea typeface="Twentieth Century"/>
                <a:cs typeface="Twentieth Century"/>
                <a:sym typeface="Twentieth Century"/>
              </a:defRPr>
            </a:lvl9pPr>
          </a:lstStyle>
          <a:p/>
        </p:txBody>
      </p:sp>
      <p:sp>
        <p:nvSpPr>
          <p:cNvPr id="14" name="Google Shape;14;p29"/>
          <p:cNvSpPr/>
          <p:nvPr/>
        </p:nvSpPr>
        <p:spPr>
          <a:xfrm>
            <a:off x="0" y="1234440"/>
            <a:ext cx="9144000" cy="320040"/>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15" name="Google Shape;15;p29"/>
          <p:cNvSpPr/>
          <p:nvPr/>
        </p:nvSpPr>
        <p:spPr>
          <a:xfrm>
            <a:off x="0" y="1280160"/>
            <a:ext cx="533400" cy="2286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16" name="Google Shape;16;p29"/>
          <p:cNvSpPr/>
          <p:nvPr/>
        </p:nvSpPr>
        <p:spPr>
          <a:xfrm>
            <a:off x="590550" y="1280160"/>
            <a:ext cx="8553450" cy="228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17" name="Google Shape;17;p29"/>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1pPr>
            <a:lvl2pPr indent="0" lvl="1"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2pPr>
            <a:lvl3pPr indent="0" lvl="2"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3pPr>
            <a:lvl4pPr indent="0" lvl="3"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4pPr>
            <a:lvl5pPr indent="0" lvl="4"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5pPr>
            <a:lvl6pPr indent="0" lvl="5"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6pPr>
            <a:lvl7pPr indent="0" lvl="6"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7pPr>
            <a:lvl8pPr indent="0" lvl="7"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8pPr>
            <a:lvl9pPr indent="0" lvl="8"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 name="Shape 27"/>
        <p:cNvGrpSpPr/>
        <p:nvPr/>
      </p:nvGrpSpPr>
      <p:grpSpPr>
        <a:xfrm>
          <a:off x="0" y="0"/>
          <a:ext cx="0" cy="0"/>
          <a:chOff x="0" y="0"/>
          <a:chExt cx="0" cy="0"/>
        </a:xfrm>
      </p:grpSpPr>
      <p:sp>
        <p:nvSpPr>
          <p:cNvPr id="28" name="Google Shape;28;p28"/>
          <p:cNvSpPr txBox="1"/>
          <p:nvPr>
            <p:ph type="title"/>
          </p:nvPr>
        </p:nvSpPr>
        <p:spPr>
          <a:xfrm>
            <a:off x="609600" y="228600"/>
            <a:ext cx="8153400" cy="990600"/>
          </a:xfrm>
          <a:prstGeom prst="rect">
            <a:avLst/>
          </a:prstGeom>
          <a:noFill/>
          <a:ln>
            <a:noFill/>
          </a:ln>
        </p:spPr>
        <p:txBody>
          <a:bodyPr anchorCtr="0" anchor="ctr" bIns="45700" lIns="91425" spcFirstLastPara="1" rIns="91425" wrap="square" tIns="45700">
            <a:normAutofit/>
          </a:bodyPr>
          <a:lstStyle>
            <a:lvl1pPr lvl="0" marR="0" rtl="1" algn="l">
              <a:spcBef>
                <a:spcPts val="0"/>
              </a:spcBef>
              <a:spcAft>
                <a:spcPts val="0"/>
              </a:spcAft>
              <a:buClr>
                <a:schemeClr val="dk2"/>
              </a:buClr>
              <a:buSzPts val="4400"/>
              <a:buFont typeface="Twentieth Century"/>
              <a:buNone/>
              <a:defRPr b="0" i="0" sz="4400" u="none" cap="none" strike="noStrike">
                <a:solidFill>
                  <a:schemeClr val="dk2"/>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Google Shape;29;p28"/>
          <p:cNvSpPr txBox="1"/>
          <p:nvPr>
            <p:ph idx="1" type="body"/>
          </p:nvPr>
        </p:nvSpPr>
        <p:spPr>
          <a:xfrm>
            <a:off x="612648" y="1600200"/>
            <a:ext cx="8153400" cy="4526280"/>
          </a:xfrm>
          <a:prstGeom prst="rect">
            <a:avLst/>
          </a:prstGeom>
          <a:noFill/>
          <a:ln>
            <a:noFill/>
          </a:ln>
        </p:spPr>
        <p:txBody>
          <a:bodyPr anchorCtr="0" anchor="t" bIns="45700" lIns="91425" spcFirstLastPara="1" rIns="91425" wrap="square" tIns="45700">
            <a:normAutofit/>
          </a:bodyPr>
          <a:lstStyle>
            <a:lvl1pPr indent="-339090" lvl="0" marL="457200" marR="0" rtl="1" algn="r">
              <a:spcBef>
                <a:spcPts val="700"/>
              </a:spcBef>
              <a:spcAft>
                <a:spcPts val="0"/>
              </a:spcAft>
              <a:buClr>
                <a:schemeClr val="accent2"/>
              </a:buClr>
              <a:buSzPts val="1740"/>
              <a:buFont typeface="Noto Sans Symbols"/>
              <a:buChar char="◻"/>
              <a:defRPr b="0" i="0" sz="2900" u="none" cap="none" strike="noStrike">
                <a:solidFill>
                  <a:schemeClr val="dk1"/>
                </a:solidFill>
                <a:latin typeface="Twentieth Century"/>
                <a:ea typeface="Twentieth Century"/>
                <a:cs typeface="Twentieth Century"/>
                <a:sym typeface="Twentieth Century"/>
              </a:defRPr>
            </a:lvl1pPr>
            <a:lvl2pPr indent="-344169" lvl="1" marL="914400" marR="0" rtl="1" algn="r">
              <a:spcBef>
                <a:spcPts val="550"/>
              </a:spcBef>
              <a:spcAft>
                <a:spcPts val="0"/>
              </a:spcAft>
              <a:buClr>
                <a:schemeClr val="accent1"/>
              </a:buClr>
              <a:buSzPts val="1820"/>
              <a:buFont typeface="Noto Sans Symbols"/>
              <a:buChar char="🞑"/>
              <a:defRPr b="0" i="0" sz="2600" u="none" cap="none" strike="noStrike">
                <a:solidFill>
                  <a:schemeClr val="dk1"/>
                </a:solidFill>
                <a:latin typeface="Twentieth Century"/>
                <a:ea typeface="Twentieth Century"/>
                <a:cs typeface="Twentieth Century"/>
                <a:sym typeface="Twentieth Century"/>
              </a:defRPr>
            </a:lvl2pPr>
            <a:lvl3pPr indent="-338137" lvl="2" marL="1371600" marR="0" rtl="1" algn="r">
              <a:spcBef>
                <a:spcPts val="500"/>
              </a:spcBef>
              <a:spcAft>
                <a:spcPts val="0"/>
              </a:spcAft>
              <a:buClr>
                <a:schemeClr val="accent2"/>
              </a:buClr>
              <a:buSzPts val="1725"/>
              <a:buFont typeface="Noto Sans Symbols"/>
              <a:buChar char="■"/>
              <a:defRPr b="0" i="0" sz="2300" u="none" cap="none" strike="noStrike">
                <a:solidFill>
                  <a:schemeClr val="dk1"/>
                </a:solidFill>
                <a:latin typeface="Twentieth Century"/>
                <a:ea typeface="Twentieth Century"/>
                <a:cs typeface="Twentieth Century"/>
                <a:sym typeface="Twentieth Century"/>
              </a:defRPr>
            </a:lvl3pPr>
            <a:lvl4pPr indent="-323850" lvl="3" marL="1828800" marR="0" rtl="1" algn="r">
              <a:spcBef>
                <a:spcPts val="400"/>
              </a:spcBef>
              <a:spcAft>
                <a:spcPts val="0"/>
              </a:spcAft>
              <a:buClr>
                <a:schemeClr val="accent3"/>
              </a:buClr>
              <a:buSzPts val="1500"/>
              <a:buFont typeface="Noto Sans Symbols"/>
              <a:buChar char="■"/>
              <a:defRPr b="0" i="0" sz="2000" u="none" cap="none" strike="noStrike">
                <a:solidFill>
                  <a:schemeClr val="dk1"/>
                </a:solidFill>
                <a:latin typeface="Twentieth Century"/>
                <a:ea typeface="Twentieth Century"/>
                <a:cs typeface="Twentieth Century"/>
                <a:sym typeface="Twentieth Century"/>
              </a:defRPr>
            </a:lvl4pPr>
            <a:lvl5pPr indent="-311150" lvl="4" marL="2286000" marR="0" rtl="1" algn="r">
              <a:spcBef>
                <a:spcPts val="400"/>
              </a:spcBef>
              <a:spcAft>
                <a:spcPts val="0"/>
              </a:spcAft>
              <a:buClr>
                <a:schemeClr val="accent4"/>
              </a:buClr>
              <a:buSzPts val="1300"/>
              <a:buFont typeface="Noto Sans Symbols"/>
              <a:buChar char="■"/>
              <a:defRPr b="0" i="0" sz="2000" u="none" cap="none" strike="noStrike">
                <a:solidFill>
                  <a:schemeClr val="dk1"/>
                </a:solidFill>
                <a:latin typeface="Twentieth Century"/>
                <a:ea typeface="Twentieth Century"/>
                <a:cs typeface="Twentieth Century"/>
                <a:sym typeface="Twentieth Century"/>
              </a:defRPr>
            </a:lvl5pPr>
            <a:lvl6pPr indent="-342900" lvl="5" marL="2743200" marR="0" rtl="1" algn="r">
              <a:spcBef>
                <a:spcPts val="360"/>
              </a:spcBef>
              <a:spcAft>
                <a:spcPts val="0"/>
              </a:spcAft>
              <a:buClr>
                <a:schemeClr val="accent1"/>
              </a:buClr>
              <a:buSzPts val="1800"/>
              <a:buFont typeface="Noto Sans Symbols"/>
              <a:buChar char="▪"/>
              <a:defRPr b="0" i="0" sz="1800" u="none" cap="none" strike="noStrike">
                <a:solidFill>
                  <a:schemeClr val="dk1"/>
                </a:solidFill>
                <a:latin typeface="Twentieth Century"/>
                <a:ea typeface="Twentieth Century"/>
                <a:cs typeface="Twentieth Century"/>
                <a:sym typeface="Twentieth Century"/>
              </a:defRPr>
            </a:lvl6pPr>
            <a:lvl7pPr indent="-342900" lvl="6" marL="3200400" marR="0" rtl="1" algn="r">
              <a:spcBef>
                <a:spcPts val="360"/>
              </a:spcBef>
              <a:spcAft>
                <a:spcPts val="0"/>
              </a:spcAft>
              <a:buClr>
                <a:schemeClr val="accent2"/>
              </a:buClr>
              <a:buSzPts val="1800"/>
              <a:buFont typeface="Noto Sans Symbols"/>
              <a:buChar char="▪"/>
              <a:defRPr b="0" i="0" sz="1800" u="none" cap="none" strike="noStrike">
                <a:solidFill>
                  <a:schemeClr val="dk1"/>
                </a:solidFill>
                <a:latin typeface="Twentieth Century"/>
                <a:ea typeface="Twentieth Century"/>
                <a:cs typeface="Twentieth Century"/>
                <a:sym typeface="Twentieth Century"/>
              </a:defRPr>
            </a:lvl7pPr>
            <a:lvl8pPr indent="-342900" lvl="7" marL="3657600" marR="0" rtl="1" algn="r">
              <a:spcBef>
                <a:spcPts val="360"/>
              </a:spcBef>
              <a:spcAft>
                <a:spcPts val="0"/>
              </a:spcAft>
              <a:buClr>
                <a:schemeClr val="accent3"/>
              </a:buClr>
              <a:buSzPts val="1800"/>
              <a:buFont typeface="Noto Sans Symbols"/>
              <a:buChar char="▪"/>
              <a:defRPr b="0" i="0" sz="1800" u="none" cap="none" strike="noStrike">
                <a:solidFill>
                  <a:schemeClr val="dk1"/>
                </a:solidFill>
                <a:latin typeface="Twentieth Century"/>
                <a:ea typeface="Twentieth Century"/>
                <a:cs typeface="Twentieth Century"/>
                <a:sym typeface="Twentieth Century"/>
              </a:defRPr>
            </a:lvl8pPr>
            <a:lvl9pPr indent="-342900" lvl="8" marL="4114800" marR="0" rtl="1" algn="r">
              <a:spcBef>
                <a:spcPts val="360"/>
              </a:spcBef>
              <a:spcAft>
                <a:spcPts val="0"/>
              </a:spcAft>
              <a:buClr>
                <a:schemeClr val="accent4"/>
              </a:buClr>
              <a:buSzPts val="1800"/>
              <a:buFont typeface="Noto Sans Symbols"/>
              <a:buChar char="▪"/>
              <a:defRPr b="0" i="0" sz="1800" u="none" cap="none" strike="noStrike">
                <a:solidFill>
                  <a:schemeClr val="dk1"/>
                </a:solidFill>
                <a:latin typeface="Twentieth Century"/>
                <a:ea typeface="Twentieth Century"/>
                <a:cs typeface="Twentieth Century"/>
                <a:sym typeface="Twentieth Century"/>
              </a:defRPr>
            </a:lvl9pPr>
          </a:lstStyle>
          <a:p/>
        </p:txBody>
      </p:sp>
      <p:sp>
        <p:nvSpPr>
          <p:cNvPr id="30" name="Google Shape;30;p28"/>
          <p:cNvSpPr txBox="1"/>
          <p:nvPr>
            <p:ph idx="10" type="dt"/>
          </p:nvPr>
        </p:nvSpPr>
        <p:spPr>
          <a:xfrm>
            <a:off x="6096000" y="6248400"/>
            <a:ext cx="2667000" cy="365125"/>
          </a:xfrm>
          <a:prstGeom prst="rect">
            <a:avLst/>
          </a:prstGeom>
          <a:noFill/>
          <a:ln>
            <a:noFill/>
          </a:ln>
        </p:spPr>
        <p:txBody>
          <a:bodyPr anchorCtr="0" anchor="ctr" bIns="45700" lIns="91425" spcFirstLastPara="1" rIns="91425" wrap="square" tIns="45700">
            <a:noAutofit/>
          </a:bodyPr>
          <a:lstStyle>
            <a:lvl1pPr lvl="0" marR="0" rtl="1" algn="l">
              <a:spcBef>
                <a:spcPts val="0"/>
              </a:spcBef>
              <a:spcAft>
                <a:spcPts val="0"/>
              </a:spcAft>
              <a:buSzPts val="1400"/>
              <a:buNone/>
              <a:defRPr b="0" i="0" sz="1400" u="none" cap="none" strike="noStrike">
                <a:solidFill>
                  <a:schemeClr val="dk2"/>
                </a:solidFill>
                <a:latin typeface="Twentieth Century"/>
                <a:ea typeface="Twentieth Century"/>
                <a:cs typeface="Twentieth Century"/>
                <a:sym typeface="Twentieth Century"/>
              </a:defRPr>
            </a:lvl1pPr>
            <a:lvl2pPr lvl="1"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2pPr>
            <a:lvl3pPr lvl="2"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3pPr>
            <a:lvl4pPr lvl="3"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4pPr>
            <a:lvl5pPr lvl="4"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5pPr>
            <a:lvl6pPr lvl="5"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6pPr>
            <a:lvl7pPr lvl="6"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7pPr>
            <a:lvl8pPr lvl="7"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8pPr>
            <a:lvl9pPr lvl="8"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9pPr>
          </a:lstStyle>
          <a:p/>
        </p:txBody>
      </p:sp>
      <p:sp>
        <p:nvSpPr>
          <p:cNvPr id="31" name="Google Shape;31;p28"/>
          <p:cNvSpPr txBox="1"/>
          <p:nvPr>
            <p:ph idx="11" type="ftr"/>
          </p:nvPr>
        </p:nvSpPr>
        <p:spPr>
          <a:xfrm>
            <a:off x="609600" y="6248206"/>
            <a:ext cx="5421083" cy="365125"/>
          </a:xfrm>
          <a:prstGeom prst="rect">
            <a:avLst/>
          </a:prstGeom>
          <a:noFill/>
          <a:ln>
            <a:noFill/>
          </a:ln>
        </p:spPr>
        <p:txBody>
          <a:bodyPr anchorCtr="0" anchor="ctr" bIns="45700" lIns="91425" spcFirstLastPara="1" rIns="91425" wrap="square" tIns="45700">
            <a:noAutofit/>
          </a:bodyPr>
          <a:lstStyle>
            <a:lvl1pPr lvl="0" marR="0" rtl="1" algn="r">
              <a:spcBef>
                <a:spcPts val="0"/>
              </a:spcBef>
              <a:spcAft>
                <a:spcPts val="0"/>
              </a:spcAft>
              <a:buSzPts val="1400"/>
              <a:buNone/>
              <a:defRPr b="0" i="0" sz="1400" u="none" cap="none" strike="noStrike">
                <a:solidFill>
                  <a:schemeClr val="dk2"/>
                </a:solidFill>
                <a:latin typeface="Twentieth Century"/>
                <a:ea typeface="Twentieth Century"/>
                <a:cs typeface="Twentieth Century"/>
                <a:sym typeface="Twentieth Century"/>
              </a:defRPr>
            </a:lvl1pPr>
            <a:lvl2pPr lvl="1"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2pPr>
            <a:lvl3pPr lvl="2"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3pPr>
            <a:lvl4pPr lvl="3"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4pPr>
            <a:lvl5pPr lvl="4"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5pPr>
            <a:lvl6pPr lvl="5"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6pPr>
            <a:lvl7pPr lvl="6"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7pPr>
            <a:lvl8pPr lvl="7"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8pPr>
            <a:lvl9pPr lvl="8" marR="0" rtl="1" algn="r">
              <a:spcBef>
                <a:spcPts val="0"/>
              </a:spcBef>
              <a:spcAft>
                <a:spcPts val="0"/>
              </a:spcAft>
              <a:buSzPts val="1400"/>
              <a:buNone/>
              <a:defRPr b="0" i="0" sz="1800" u="none" cap="none" strike="noStrike">
                <a:solidFill>
                  <a:schemeClr val="dk1"/>
                </a:solidFill>
                <a:latin typeface="Twentieth Century"/>
                <a:ea typeface="Twentieth Century"/>
                <a:cs typeface="Twentieth Century"/>
                <a:sym typeface="Twentieth Century"/>
              </a:defRPr>
            </a:lvl9pPr>
          </a:lstStyle>
          <a:p/>
        </p:txBody>
      </p:sp>
      <p:sp>
        <p:nvSpPr>
          <p:cNvPr id="32" name="Google Shape;32;p28"/>
          <p:cNvSpPr/>
          <p:nvPr/>
        </p:nvSpPr>
        <p:spPr>
          <a:xfrm>
            <a:off x="0" y="1234440"/>
            <a:ext cx="9144000" cy="320040"/>
          </a:xfrm>
          <a:prstGeom prst="rect">
            <a:avLst/>
          </a:prstGeom>
          <a:solidFill>
            <a:srgbClr val="FFFFFF"/>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3" name="Google Shape;33;p28"/>
          <p:cNvSpPr/>
          <p:nvPr/>
        </p:nvSpPr>
        <p:spPr>
          <a:xfrm>
            <a:off x="0" y="1280160"/>
            <a:ext cx="533400" cy="2286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4" name="Google Shape;34;p28"/>
          <p:cNvSpPr/>
          <p:nvPr/>
        </p:nvSpPr>
        <p:spPr>
          <a:xfrm>
            <a:off x="590550" y="1280160"/>
            <a:ext cx="8553450" cy="228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1" algn="ctr">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35" name="Google Shape;35;p28"/>
          <p:cNvSpPr txBox="1"/>
          <p:nvPr>
            <p:ph idx="12" type="sldNum"/>
          </p:nvPr>
        </p:nvSpPr>
        <p:spPr>
          <a:xfrm>
            <a:off x="0" y="1272222"/>
            <a:ext cx="533400" cy="244476"/>
          </a:xfrm>
          <a:prstGeom prst="rect">
            <a:avLst/>
          </a:prstGeom>
          <a:noFill/>
          <a:ln>
            <a:noFill/>
          </a:ln>
        </p:spPr>
        <p:txBody>
          <a:bodyPr anchorCtr="0" anchor="ctr" bIns="45700" lIns="91425" spcFirstLastPara="1" rIns="91425" wrap="square" tIns="45700">
            <a:normAutofit/>
          </a:bodyPr>
          <a:lstStyle>
            <a:lvl1pPr indent="0" lvl="0"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1pPr>
            <a:lvl2pPr indent="0" lvl="1"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2pPr>
            <a:lvl3pPr indent="0" lvl="2"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3pPr>
            <a:lvl4pPr indent="0" lvl="3"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4pPr>
            <a:lvl5pPr indent="0" lvl="4"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5pPr>
            <a:lvl6pPr indent="0" lvl="5"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6pPr>
            <a:lvl7pPr indent="0" lvl="6"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7pPr>
            <a:lvl8pPr indent="0" lvl="7"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8pPr>
            <a:lvl9pPr indent="0" lvl="8" marL="0" marR="0" rtl="1" algn="ctr">
              <a:spcBef>
                <a:spcPts val="0"/>
              </a:spcBef>
              <a:buNone/>
              <a:defRPr b="1" i="0" sz="1400" u="none" cap="none" strike="noStrike">
                <a:solidFill>
                  <a:srgbClr val="FFFFFF"/>
                </a:solidFill>
                <a:latin typeface="Twentieth Century"/>
                <a:ea typeface="Twentieth Century"/>
                <a:cs typeface="Twentieth Century"/>
                <a:sym typeface="Twentieth Century"/>
              </a:defRPr>
            </a:lvl9pPr>
          </a:lstStyle>
          <a:p>
            <a:pPr indent="0" lvl="0" marL="0" rtl="1"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7.jp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16.jpg"/><Relationship Id="rId5" Type="http://schemas.openxmlformats.org/officeDocument/2006/relationships/image" Target="../media/image3.jpg"/><Relationship Id="rId6" Type="http://schemas.openxmlformats.org/officeDocument/2006/relationships/image" Target="../media/image6.jpg"/><Relationship Id="rId7" Type="http://schemas.openxmlformats.org/officeDocument/2006/relationships/image" Target="../media/image8.jpg"/><Relationship Id="rId8"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
          <p:cNvSpPr txBox="1"/>
          <p:nvPr>
            <p:ph type="ctrTitle"/>
          </p:nvPr>
        </p:nvSpPr>
        <p:spPr>
          <a:xfrm>
            <a:off x="251520" y="1124744"/>
            <a:ext cx="8712968" cy="792088"/>
          </a:xfrm>
          <a:prstGeom prst="rect">
            <a:avLst/>
          </a:prstGeom>
          <a:solidFill>
            <a:schemeClr val="accent2"/>
          </a:solidFill>
          <a:ln>
            <a:noFill/>
          </a:ln>
          <a:effectLst>
            <a:outerShdw blurRad="38100" rotWithShape="0" dir="5400000" dist="25400">
              <a:srgbClr val="000000">
                <a:alpha val="34901"/>
              </a:srgbClr>
            </a:outerShdw>
          </a:effectLst>
        </p:spPr>
        <p:txBody>
          <a:bodyPr anchorCtr="0" anchor="b" bIns="45700" lIns="91425" spcFirstLastPara="1" rIns="91425" wrap="square" tIns="45700">
            <a:noAutofit/>
          </a:bodyPr>
          <a:lstStyle/>
          <a:p>
            <a:pPr indent="0" lvl="0" marL="0" rtl="1" algn="ctr">
              <a:spcBef>
                <a:spcPts val="0"/>
              </a:spcBef>
              <a:spcAft>
                <a:spcPts val="0"/>
              </a:spcAft>
              <a:buClr>
                <a:srgbClr val="FFFF00"/>
              </a:buClr>
              <a:buSzPts val="5400"/>
              <a:buFont typeface="Architects Daughter"/>
              <a:buNone/>
            </a:pPr>
            <a:r>
              <a:rPr b="1" lang="en-US" sz="5400" cap="none">
                <a:solidFill>
                  <a:srgbClr val="FFFF00"/>
                </a:solidFill>
                <a:latin typeface="Architects Daughter"/>
                <a:ea typeface="Architects Daughter"/>
                <a:cs typeface="Architects Daughter"/>
                <a:sym typeface="Architects Daughter"/>
              </a:rPr>
              <a:t>Rotary Parking Application </a:t>
            </a:r>
            <a:endParaRPr b="1" sz="5400" cap="none">
              <a:solidFill>
                <a:srgbClr val="FFFF00"/>
              </a:solidFill>
              <a:latin typeface="Architects Daughter"/>
              <a:ea typeface="Architects Daughter"/>
              <a:cs typeface="Architects Daughter"/>
              <a:sym typeface="Architects Daughter"/>
            </a:endParaRPr>
          </a:p>
        </p:txBody>
      </p:sp>
      <p:sp>
        <p:nvSpPr>
          <p:cNvPr id="123" name="Google Shape;123;p1"/>
          <p:cNvSpPr txBox="1"/>
          <p:nvPr/>
        </p:nvSpPr>
        <p:spPr>
          <a:xfrm>
            <a:off x="3001913" y="332656"/>
            <a:ext cx="3096344"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800" u="sng" cap="none" strike="noStrike">
                <a:solidFill>
                  <a:srgbClr val="FFC000"/>
                </a:solidFill>
                <a:latin typeface="Arial"/>
                <a:ea typeface="Arial"/>
                <a:cs typeface="Arial"/>
                <a:sym typeface="Arial"/>
              </a:rPr>
              <a:t>Graduation Project II</a:t>
            </a:r>
            <a:endParaRPr b="1" i="0" sz="2800" u="sng" cap="none" strike="noStrike">
              <a:solidFill>
                <a:srgbClr val="FFC000"/>
              </a:solidFill>
              <a:latin typeface="Arial"/>
              <a:ea typeface="Arial"/>
              <a:cs typeface="Arial"/>
              <a:sym typeface="Arial"/>
            </a:endParaRPr>
          </a:p>
        </p:txBody>
      </p:sp>
      <p:cxnSp>
        <p:nvCxnSpPr>
          <p:cNvPr id="124" name="Google Shape;124;p1"/>
          <p:cNvCxnSpPr/>
          <p:nvPr/>
        </p:nvCxnSpPr>
        <p:spPr>
          <a:xfrm>
            <a:off x="5364088" y="6086874"/>
            <a:ext cx="0" cy="646331"/>
          </a:xfrm>
          <a:prstGeom prst="straightConnector1">
            <a:avLst/>
          </a:prstGeom>
          <a:noFill/>
          <a:ln cap="flat" cmpd="dbl" w="47625">
            <a:solidFill>
              <a:schemeClr val="accent2"/>
            </a:solidFill>
            <a:prstDash val="solid"/>
            <a:round/>
            <a:headEnd len="sm" w="sm" type="none"/>
            <a:tailEnd len="sm" w="sm" type="none"/>
          </a:ln>
          <a:effectLst>
            <a:outerShdw blurRad="38100" rotWithShape="0" dir="5400000" dist="30000">
              <a:srgbClr val="000000">
                <a:alpha val="44705"/>
              </a:srgbClr>
            </a:outerShdw>
          </a:effectLst>
        </p:spPr>
      </p:cxnSp>
      <p:sp>
        <p:nvSpPr>
          <p:cNvPr id="125" name="Google Shape;125;p1"/>
          <p:cNvSpPr txBox="1"/>
          <p:nvPr/>
        </p:nvSpPr>
        <p:spPr>
          <a:xfrm>
            <a:off x="5364088" y="6090301"/>
            <a:ext cx="3779912" cy="92333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accent2"/>
              </a:buClr>
              <a:buSzPts val="1800"/>
              <a:buFont typeface="Noto Sans Symbols"/>
              <a:buChar char="⮚"/>
            </a:pPr>
            <a:r>
              <a:rPr b="1" i="0" lang="en-US" sz="1800" u="none" cap="none" strike="noStrike">
                <a:solidFill>
                  <a:schemeClr val="accent2"/>
                </a:solidFill>
                <a:latin typeface="Architects Daughter"/>
                <a:ea typeface="Architects Daughter"/>
                <a:cs typeface="Architects Daughter"/>
                <a:sym typeface="Architects Daughter"/>
              </a:rPr>
              <a:t>Yasmeen nassar  11820124</a:t>
            </a:r>
            <a:endParaRPr b="1" i="0" sz="1800" u="none" cap="none" strike="noStrike">
              <a:solidFill>
                <a:schemeClr val="accent2"/>
              </a:solidFill>
              <a:latin typeface="Architects Daughter"/>
              <a:ea typeface="Architects Daughter"/>
              <a:cs typeface="Architects Daughter"/>
              <a:sym typeface="Architects Daughter"/>
            </a:endParaRPr>
          </a:p>
          <a:p>
            <a:pPr indent="-285750" lvl="0" marL="285750" marR="0" rtl="0" algn="l">
              <a:spcBef>
                <a:spcPts val="0"/>
              </a:spcBef>
              <a:spcAft>
                <a:spcPts val="0"/>
              </a:spcAft>
              <a:buClr>
                <a:schemeClr val="accent2"/>
              </a:buClr>
              <a:buSzPts val="1800"/>
              <a:buFont typeface="Noto Sans Symbols"/>
              <a:buChar char="⮚"/>
            </a:pPr>
            <a:r>
              <a:rPr b="1" i="0" lang="en-US" sz="1800" u="none" cap="none" strike="noStrike">
                <a:solidFill>
                  <a:schemeClr val="accent2"/>
                </a:solidFill>
                <a:latin typeface="Architects Daughter"/>
                <a:ea typeface="Architects Daughter"/>
                <a:cs typeface="Architects Daughter"/>
                <a:sym typeface="Architects Daughter"/>
              </a:rPr>
              <a:t>Hiba habash : </a:t>
            </a:r>
            <a:endParaRPr b="1" i="0" sz="1800" u="none" cap="none" strike="noStrike">
              <a:solidFill>
                <a:schemeClr val="accent2"/>
              </a:solidFill>
              <a:latin typeface="Architects Daughter"/>
              <a:ea typeface="Architects Daughter"/>
              <a:cs typeface="Architects Daughter"/>
              <a:sym typeface="Architects Daughter"/>
            </a:endParaRPr>
          </a:p>
          <a:p>
            <a:pPr indent="0" lvl="0" marL="0" marR="0" rtl="0" algn="l">
              <a:spcBef>
                <a:spcPts val="0"/>
              </a:spcBef>
              <a:spcAft>
                <a:spcPts val="0"/>
              </a:spcAft>
              <a:buNone/>
            </a:pPr>
            <a:r>
              <a:t/>
            </a:r>
            <a:endParaRPr b="0" i="0" sz="1800" u="none" cap="none" strike="noStrike">
              <a:solidFill>
                <a:schemeClr val="lt1"/>
              </a:solidFill>
              <a:latin typeface="Twentieth Century"/>
              <a:ea typeface="Twentieth Century"/>
              <a:cs typeface="Twentieth Century"/>
              <a:sym typeface="Twentieth Century"/>
            </a:endParaRPr>
          </a:p>
        </p:txBody>
      </p:sp>
      <p:sp>
        <p:nvSpPr>
          <p:cNvPr id="126" name="Google Shape;126;p1"/>
          <p:cNvSpPr txBox="1"/>
          <p:nvPr/>
        </p:nvSpPr>
        <p:spPr>
          <a:xfrm>
            <a:off x="2371775" y="6086873"/>
            <a:ext cx="3024300" cy="64650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accent2"/>
              </a:buClr>
              <a:buSzPts val="1800"/>
              <a:buFont typeface="Noto Sans Symbols"/>
              <a:buChar char="⮚"/>
            </a:pPr>
            <a:r>
              <a:rPr b="1" i="0" lang="en-US" sz="1800" u="none" cap="none" strike="noStrike">
                <a:solidFill>
                  <a:schemeClr val="accent2"/>
                </a:solidFill>
                <a:latin typeface="Architects Daughter"/>
                <a:ea typeface="Architects Daughter"/>
                <a:cs typeface="Architects Daughter"/>
                <a:sym typeface="Architects Daughter"/>
              </a:rPr>
              <a:t>Supervised by :</a:t>
            </a:r>
            <a:endParaRPr/>
          </a:p>
          <a:p>
            <a:pPr indent="0" lvl="0" marL="0" marR="0" rtl="0" algn="l">
              <a:spcBef>
                <a:spcPts val="0"/>
              </a:spcBef>
              <a:spcAft>
                <a:spcPts val="0"/>
              </a:spcAft>
              <a:buNone/>
            </a:pPr>
            <a:r>
              <a:rPr b="1" i="0" lang="en-US" sz="1800" u="none" cap="none" strike="noStrike">
                <a:solidFill>
                  <a:schemeClr val="accent2"/>
                </a:solidFill>
                <a:latin typeface="Architects Daughter"/>
                <a:ea typeface="Architects Daughter"/>
                <a:cs typeface="Architects Daughter"/>
                <a:sym typeface="Architects Daughter"/>
              </a:rPr>
              <a:t>    Dr. Mahmoud Assad</a:t>
            </a:r>
            <a:endParaRPr/>
          </a:p>
        </p:txBody>
      </p:sp>
      <p:pic>
        <p:nvPicPr>
          <p:cNvPr id="127" name="Google Shape;127;p1"/>
          <p:cNvPicPr preferRelativeResize="0"/>
          <p:nvPr/>
        </p:nvPicPr>
        <p:blipFill rotWithShape="1">
          <a:blip r:embed="rId3">
            <a:alphaModFix/>
          </a:blip>
          <a:srcRect b="0" l="0" r="0" t="0"/>
          <a:stretch/>
        </p:blipFill>
        <p:spPr>
          <a:xfrm>
            <a:off x="1943151" y="1916832"/>
            <a:ext cx="5437161" cy="40721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0"/>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b="1"/>
          </a:p>
        </p:txBody>
      </p:sp>
      <p:sp>
        <p:nvSpPr>
          <p:cNvPr id="212" name="Google Shape;212;p10"/>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740"/>
              <a:buNone/>
            </a:pPr>
            <a:r>
              <a:rPr b="1" lang="en-US" u="sng"/>
              <a:t>LCD ( with i2c)</a:t>
            </a:r>
            <a:endParaRPr/>
          </a:p>
          <a:p>
            <a:pPr indent="0" lvl="0" marL="0" rtl="1" algn="l">
              <a:spcBef>
                <a:spcPts val="700"/>
              </a:spcBef>
              <a:spcAft>
                <a:spcPts val="0"/>
              </a:spcAft>
              <a:buSzPts val="1740"/>
              <a:buNone/>
            </a:pPr>
            <a:r>
              <a:t/>
            </a:r>
            <a:endParaRPr b="1" u="sng"/>
          </a:p>
        </p:txBody>
      </p:sp>
      <p:sp>
        <p:nvSpPr>
          <p:cNvPr id="213" name="Google Shape;213;p10"/>
          <p:cNvSpPr txBox="1"/>
          <p:nvPr/>
        </p:nvSpPr>
        <p:spPr>
          <a:xfrm>
            <a:off x="611560" y="2581631"/>
            <a:ext cx="3456681"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dk1"/>
                </a:solidFill>
                <a:latin typeface="Twentieth Century"/>
                <a:ea typeface="Twentieth Century"/>
                <a:cs typeface="Twentieth Century"/>
                <a:sym typeface="Twentieth Century"/>
              </a:rPr>
              <a:t> </a:t>
            </a:r>
            <a:r>
              <a:rPr lang="en-US" sz="2400">
                <a:solidFill>
                  <a:schemeClr val="dk1"/>
                </a:solidFill>
                <a:latin typeface="Twentieth Century"/>
                <a:ea typeface="Twentieth Century"/>
                <a:cs typeface="Twentieth Century"/>
                <a:sym typeface="Twentieth Century"/>
              </a:rPr>
              <a:t>in our project we used LCD to show the # of free slot.</a:t>
            </a:r>
            <a:endParaRPr sz="2400">
              <a:solidFill>
                <a:schemeClr val="dk1"/>
              </a:solidFill>
              <a:latin typeface="Twentieth Century"/>
              <a:ea typeface="Twentieth Century"/>
              <a:cs typeface="Twentieth Century"/>
              <a:sym typeface="Twentieth Century"/>
            </a:endParaRPr>
          </a:p>
        </p:txBody>
      </p:sp>
      <p:pic>
        <p:nvPicPr>
          <p:cNvPr descr="Free Shipping 1602 16x2 HD44780 Character LCD /w IIC/I2C Serial ..." id="214" name="Google Shape;214;p10"/>
          <p:cNvPicPr preferRelativeResize="0"/>
          <p:nvPr/>
        </p:nvPicPr>
        <p:blipFill rotWithShape="1">
          <a:blip r:embed="rId3">
            <a:alphaModFix/>
          </a:blip>
          <a:srcRect b="0" l="0" r="0" t="0"/>
          <a:stretch/>
        </p:blipFill>
        <p:spPr>
          <a:xfrm>
            <a:off x="5130394" y="2697593"/>
            <a:ext cx="2573501" cy="230101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1"/>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b="1"/>
          </a:p>
        </p:txBody>
      </p:sp>
      <p:sp>
        <p:nvSpPr>
          <p:cNvPr id="220" name="Google Shape;220;p11"/>
          <p:cNvSpPr txBox="1"/>
          <p:nvPr/>
        </p:nvSpPr>
        <p:spPr>
          <a:xfrm>
            <a:off x="782054" y="1886189"/>
            <a:ext cx="47260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Twentieth Century"/>
                <a:ea typeface="Twentieth Century"/>
                <a:cs typeface="Twentieth Century"/>
                <a:sym typeface="Twentieth Century"/>
              </a:rPr>
              <a:t>Interfacing LCD With Arduino</a:t>
            </a:r>
            <a:endParaRPr b="1" sz="2400">
              <a:solidFill>
                <a:schemeClr val="dk1"/>
              </a:solidFill>
              <a:latin typeface="Twentieth Century"/>
              <a:ea typeface="Twentieth Century"/>
              <a:cs typeface="Twentieth Century"/>
              <a:sym typeface="Twentieth Century"/>
            </a:endParaRPr>
          </a:p>
        </p:txBody>
      </p:sp>
      <p:pic>
        <p:nvPicPr>
          <p:cNvPr id="221" name="Google Shape;221;p11"/>
          <p:cNvPicPr preferRelativeResize="0"/>
          <p:nvPr/>
        </p:nvPicPr>
        <p:blipFill>
          <a:blip r:embed="rId3">
            <a:alphaModFix/>
          </a:blip>
          <a:stretch>
            <a:fillRect/>
          </a:stretch>
        </p:blipFill>
        <p:spPr>
          <a:xfrm>
            <a:off x="2831575" y="2550800"/>
            <a:ext cx="4419600" cy="42053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2"/>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27" name="Google Shape;227;p12"/>
          <p:cNvSpPr txBox="1"/>
          <p:nvPr/>
        </p:nvSpPr>
        <p:spPr>
          <a:xfrm>
            <a:off x="539552" y="1773982"/>
            <a:ext cx="698477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chemeClr val="dk1"/>
                </a:solidFill>
                <a:latin typeface="Twentieth Century"/>
                <a:ea typeface="Twentieth Century"/>
                <a:cs typeface="Twentieth Century"/>
                <a:sym typeface="Twentieth Century"/>
              </a:rPr>
              <a:t>RFID Reader </a:t>
            </a:r>
            <a:r>
              <a:rPr lang="en-US" sz="2800" u="sng">
                <a:solidFill>
                  <a:schemeClr val="dk1"/>
                </a:solidFill>
                <a:latin typeface="Twentieth Century"/>
                <a:ea typeface="Twentieth Century"/>
                <a:cs typeface="Twentieth Century"/>
                <a:sym typeface="Twentieth Century"/>
              </a:rPr>
              <a:t>( Radio Frequency Identification )</a:t>
            </a:r>
            <a:endParaRPr sz="2800" u="sng">
              <a:solidFill>
                <a:schemeClr val="dk1"/>
              </a:solidFill>
              <a:latin typeface="Twentieth Century"/>
              <a:ea typeface="Twentieth Century"/>
              <a:cs typeface="Twentieth Century"/>
              <a:sym typeface="Twentieth Century"/>
            </a:endParaRPr>
          </a:p>
        </p:txBody>
      </p:sp>
      <p:pic>
        <p:nvPicPr>
          <p:cNvPr id="228" name="Google Shape;228;p12"/>
          <p:cNvPicPr preferRelativeResize="0"/>
          <p:nvPr/>
        </p:nvPicPr>
        <p:blipFill rotWithShape="1">
          <a:blip r:embed="rId3">
            <a:alphaModFix/>
          </a:blip>
          <a:srcRect b="0" l="0" r="0" t="0"/>
          <a:stretch/>
        </p:blipFill>
        <p:spPr>
          <a:xfrm>
            <a:off x="5148064" y="2780928"/>
            <a:ext cx="3457575" cy="2186305"/>
          </a:xfrm>
          <a:prstGeom prst="rect">
            <a:avLst/>
          </a:prstGeom>
          <a:noFill/>
          <a:ln>
            <a:noFill/>
          </a:ln>
        </p:spPr>
      </p:pic>
      <p:sp>
        <p:nvSpPr>
          <p:cNvPr id="229" name="Google Shape;229;p12"/>
          <p:cNvSpPr txBox="1"/>
          <p:nvPr/>
        </p:nvSpPr>
        <p:spPr>
          <a:xfrm>
            <a:off x="827584" y="2636912"/>
            <a:ext cx="3744416"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Twentieth Century"/>
                <a:ea typeface="Twentieth Century"/>
                <a:cs typeface="Twentieth Century"/>
                <a:sym typeface="Twentieth Century"/>
              </a:rPr>
              <a:t> </a:t>
            </a:r>
            <a:endParaRPr sz="1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rPr lang="en-US" sz="1800">
                <a:solidFill>
                  <a:schemeClr val="dk1"/>
                </a:solidFill>
                <a:latin typeface="Twentieth Century"/>
                <a:ea typeface="Twentieth Century"/>
                <a:cs typeface="Twentieth Century"/>
                <a:sym typeface="Twentieth Century"/>
              </a:rPr>
              <a:t>RFID systems evolved from barcode labels as a means to automatically identify and track products and people .</a:t>
            </a:r>
            <a:endParaRPr/>
          </a:p>
          <a:p>
            <a:pPr indent="0" lvl="0" marL="0" marR="0" rtl="0" algn="l">
              <a:spcBef>
                <a:spcPts val="0"/>
              </a:spcBef>
              <a:spcAft>
                <a:spcPts val="0"/>
              </a:spcAft>
              <a:buNone/>
            </a:pPr>
            <a:r>
              <a:rPr lang="en-US" sz="1800">
                <a:solidFill>
                  <a:schemeClr val="dk1"/>
                </a:solidFill>
                <a:latin typeface="Twentieth Century"/>
                <a:ea typeface="Twentieth Century"/>
                <a:cs typeface="Twentieth Century"/>
                <a:sym typeface="Twentieth Century"/>
              </a:rPr>
              <a:t>In our project we use an RFID reader at the entrance of the parking.</a:t>
            </a:r>
            <a:endParaRPr/>
          </a:p>
          <a:p>
            <a:pPr indent="0" lvl="0" marL="0" marR="0" rtl="0" algn="l">
              <a:spcBef>
                <a:spcPts val="0"/>
              </a:spcBef>
              <a:spcAft>
                <a:spcPts val="0"/>
              </a:spcAft>
              <a:buNone/>
            </a:pPr>
            <a:r>
              <a:rPr lang="en-US" sz="1800">
                <a:solidFill>
                  <a:schemeClr val="dk1"/>
                </a:solidFill>
                <a:latin typeface="Twentieth Century"/>
                <a:ea typeface="Twentieth Century"/>
                <a:cs typeface="Twentieth Century"/>
                <a:sym typeface="Twentieth Century"/>
              </a:rPr>
              <a:t>If driver check RFID that’s mean the driver payment to enter the car one time .</a:t>
            </a:r>
            <a:endParaRPr sz="1800">
              <a:solidFill>
                <a:schemeClr val="dk1"/>
              </a:solidFill>
              <a:latin typeface="Twentieth Century"/>
              <a:ea typeface="Twentieth Century"/>
              <a:cs typeface="Twentieth Century"/>
              <a:sym typeface="Twentieth Century"/>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3"/>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pic>
        <p:nvPicPr>
          <p:cNvPr id="235" name="Google Shape;235;p13"/>
          <p:cNvPicPr preferRelativeResize="0"/>
          <p:nvPr/>
        </p:nvPicPr>
        <p:blipFill rotWithShape="1">
          <a:blip r:embed="rId3">
            <a:alphaModFix/>
          </a:blip>
          <a:srcRect b="0" l="0" r="0" t="0"/>
          <a:stretch/>
        </p:blipFill>
        <p:spPr>
          <a:xfrm>
            <a:off x="2" y="3018410"/>
            <a:ext cx="3775709" cy="2124076"/>
          </a:xfrm>
          <a:prstGeom prst="rect">
            <a:avLst/>
          </a:prstGeom>
          <a:noFill/>
          <a:ln>
            <a:noFill/>
          </a:ln>
        </p:spPr>
      </p:pic>
      <p:sp>
        <p:nvSpPr>
          <p:cNvPr id="236" name="Google Shape;236;p13"/>
          <p:cNvSpPr txBox="1"/>
          <p:nvPr/>
        </p:nvSpPr>
        <p:spPr>
          <a:xfrm>
            <a:off x="827584" y="1832273"/>
            <a:ext cx="381642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Twentieth Century"/>
                <a:ea typeface="Twentieth Century"/>
                <a:cs typeface="Twentieth Century"/>
                <a:sym typeface="Twentieth Century"/>
              </a:rPr>
              <a:t>Interfacing RFID With Arduino</a:t>
            </a:r>
            <a:endParaRPr b="1" sz="1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pic>
        <p:nvPicPr>
          <p:cNvPr id="237" name="Google Shape;237;p13"/>
          <p:cNvPicPr preferRelativeResize="0"/>
          <p:nvPr/>
        </p:nvPicPr>
        <p:blipFill>
          <a:blip r:embed="rId4">
            <a:alphaModFix/>
          </a:blip>
          <a:stretch>
            <a:fillRect/>
          </a:stretch>
        </p:blipFill>
        <p:spPr>
          <a:xfrm>
            <a:off x="4080511" y="2880041"/>
            <a:ext cx="5063491" cy="240079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4"/>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43" name="Google Shape;243;p14"/>
          <p:cNvSpPr txBox="1"/>
          <p:nvPr/>
        </p:nvSpPr>
        <p:spPr>
          <a:xfrm>
            <a:off x="1043608" y="1700808"/>
            <a:ext cx="561662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chemeClr val="dk1"/>
                </a:solidFill>
                <a:latin typeface="Twentieth Century"/>
                <a:ea typeface="Twentieth Century"/>
                <a:cs typeface="Twentieth Century"/>
                <a:sym typeface="Twentieth Century"/>
              </a:rPr>
              <a:t>Servo Motor </a:t>
            </a:r>
            <a:endParaRPr b="1" sz="2800" u="sng">
              <a:solidFill>
                <a:schemeClr val="dk1"/>
              </a:solidFill>
              <a:latin typeface="Twentieth Century"/>
              <a:ea typeface="Twentieth Century"/>
              <a:cs typeface="Twentieth Century"/>
              <a:sym typeface="Twentieth Century"/>
            </a:endParaRPr>
          </a:p>
        </p:txBody>
      </p:sp>
      <p:sp>
        <p:nvSpPr>
          <p:cNvPr id="244" name="Google Shape;244;p14"/>
          <p:cNvSpPr txBox="1"/>
          <p:nvPr/>
        </p:nvSpPr>
        <p:spPr>
          <a:xfrm>
            <a:off x="971600" y="2420888"/>
            <a:ext cx="3168352" cy="3170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Twentieth Century"/>
                <a:ea typeface="Twentieth Century"/>
                <a:cs typeface="Twentieth Century"/>
                <a:sym typeface="Twentieth Century"/>
              </a:rPr>
              <a:t>Servos are controlled by sending an electrical pulse of variable width, or pulse width modulation (PWM), through the control wire.</a:t>
            </a:r>
            <a:endParaRPr/>
          </a:p>
          <a:p>
            <a:pPr indent="0" lvl="0" marL="0" marR="0" rtl="0" algn="l">
              <a:spcBef>
                <a:spcPts val="0"/>
              </a:spcBef>
              <a:spcAft>
                <a:spcPts val="0"/>
              </a:spcAft>
              <a:buNone/>
            </a:pPr>
            <a:r>
              <a:rPr lang="en-US" sz="2000">
                <a:solidFill>
                  <a:schemeClr val="dk1"/>
                </a:solidFill>
                <a:latin typeface="Twentieth Century"/>
                <a:ea typeface="Twentieth Century"/>
                <a:cs typeface="Twentieth Century"/>
                <a:sym typeface="Twentieth Century"/>
              </a:rPr>
              <a:t>In our project we used a servo motor to control opening and closing the gate at the entrance of the parking .</a:t>
            </a:r>
            <a:endParaRPr sz="2000">
              <a:solidFill>
                <a:schemeClr val="dk1"/>
              </a:solidFill>
              <a:latin typeface="Twentieth Century"/>
              <a:ea typeface="Twentieth Century"/>
              <a:cs typeface="Twentieth Century"/>
              <a:sym typeface="Twentieth Century"/>
            </a:endParaRPr>
          </a:p>
        </p:txBody>
      </p:sp>
      <p:pic>
        <p:nvPicPr>
          <p:cNvPr id="245" name="Google Shape;245;p14"/>
          <p:cNvPicPr preferRelativeResize="0"/>
          <p:nvPr/>
        </p:nvPicPr>
        <p:blipFill rotWithShape="1">
          <a:blip r:embed="rId3">
            <a:alphaModFix/>
          </a:blip>
          <a:srcRect b="0" l="0" r="0" t="0"/>
          <a:stretch/>
        </p:blipFill>
        <p:spPr>
          <a:xfrm>
            <a:off x="5189934" y="1962418"/>
            <a:ext cx="3552078" cy="27127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5"/>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51" name="Google Shape;251;p15"/>
          <p:cNvSpPr txBox="1"/>
          <p:nvPr/>
        </p:nvSpPr>
        <p:spPr>
          <a:xfrm>
            <a:off x="1187624" y="1772816"/>
            <a:ext cx="388843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Twentieth Century"/>
                <a:ea typeface="Twentieth Century"/>
                <a:cs typeface="Twentieth Century"/>
                <a:sym typeface="Twentieth Century"/>
              </a:rPr>
              <a:t>Interfacing Servo Motor With Arduino</a:t>
            </a:r>
            <a:endParaRPr b="1" sz="1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pic>
        <p:nvPicPr>
          <p:cNvPr id="252" name="Google Shape;252;p15"/>
          <p:cNvPicPr preferRelativeResize="0"/>
          <p:nvPr/>
        </p:nvPicPr>
        <p:blipFill rotWithShape="1">
          <a:blip r:embed="rId3">
            <a:alphaModFix/>
          </a:blip>
          <a:srcRect b="0" l="0" r="0" t="0"/>
          <a:stretch/>
        </p:blipFill>
        <p:spPr>
          <a:xfrm>
            <a:off x="1835696" y="2852936"/>
            <a:ext cx="5256584" cy="242207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6"/>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58" name="Google Shape;258;p16"/>
          <p:cNvSpPr/>
          <p:nvPr/>
        </p:nvSpPr>
        <p:spPr>
          <a:xfrm>
            <a:off x="0" y="0"/>
            <a:ext cx="9144000" cy="457200"/>
          </a:xfrm>
          <a:prstGeom prst="rect">
            <a:avLst/>
          </a:prstGeom>
          <a:noFill/>
          <a:ln>
            <a:noFill/>
          </a:ln>
        </p:spPr>
        <p:txBody>
          <a:bodyPr anchorCtr="0" anchor="ctr" bIns="45700" lIns="91425" spcFirstLastPara="1" rIns="91425" wrap="square" tIns="45700">
            <a:spAutoFit/>
          </a:bodyPr>
          <a:lstStyle/>
          <a:p>
            <a:pPr indent="0" lvl="0" marL="0" marR="0" rtl="1" algn="r">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259" name="Google Shape;259;p16"/>
          <p:cNvSpPr txBox="1"/>
          <p:nvPr/>
        </p:nvSpPr>
        <p:spPr>
          <a:xfrm>
            <a:off x="373832" y="1727230"/>
            <a:ext cx="482453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chemeClr val="dk1"/>
                </a:solidFill>
                <a:latin typeface="Twentieth Century"/>
                <a:ea typeface="Twentieth Century"/>
                <a:cs typeface="Twentieth Century"/>
                <a:sym typeface="Twentieth Century"/>
              </a:rPr>
              <a:t>Hc-05 Bluetooth Module</a:t>
            </a:r>
            <a:endParaRPr b="1" sz="2800" u="sng">
              <a:solidFill>
                <a:schemeClr val="dk1"/>
              </a:solidFill>
              <a:latin typeface="Twentieth Century"/>
              <a:ea typeface="Twentieth Century"/>
              <a:cs typeface="Twentieth Century"/>
              <a:sym typeface="Twentieth Century"/>
            </a:endParaRPr>
          </a:p>
        </p:txBody>
      </p:sp>
      <p:pic>
        <p:nvPicPr>
          <p:cNvPr descr="Bluetooth HC-05 Module Details" id="260" name="Google Shape;260;p16"/>
          <p:cNvPicPr preferRelativeResize="0"/>
          <p:nvPr/>
        </p:nvPicPr>
        <p:blipFill rotWithShape="1">
          <a:blip r:embed="rId3">
            <a:alphaModFix/>
          </a:blip>
          <a:srcRect b="0" l="0" r="0" t="0"/>
          <a:stretch/>
        </p:blipFill>
        <p:spPr>
          <a:xfrm>
            <a:off x="6804248" y="2250450"/>
            <a:ext cx="1579637" cy="345743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7"/>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66" name="Google Shape;266;p17"/>
          <p:cNvSpPr txBox="1"/>
          <p:nvPr/>
        </p:nvSpPr>
        <p:spPr>
          <a:xfrm>
            <a:off x="611957" y="2420888"/>
            <a:ext cx="439209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Twentieth Century"/>
                <a:ea typeface="Twentieth Century"/>
                <a:cs typeface="Twentieth Century"/>
                <a:sym typeface="Twentieth Century"/>
              </a:rPr>
              <a:t>Driver enter the number of slot in the key pad to take out your car. </a:t>
            </a:r>
            <a:endParaRPr/>
          </a:p>
        </p:txBody>
      </p:sp>
      <p:sp>
        <p:nvSpPr>
          <p:cNvPr id="267" name="Google Shape;267;p17"/>
          <p:cNvSpPr txBox="1"/>
          <p:nvPr/>
        </p:nvSpPr>
        <p:spPr>
          <a:xfrm>
            <a:off x="683568" y="1700808"/>
            <a:ext cx="540060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u="sng">
                <a:solidFill>
                  <a:schemeClr val="dk1"/>
                </a:solidFill>
                <a:latin typeface="Twentieth Century"/>
                <a:ea typeface="Twentieth Century"/>
                <a:cs typeface="Twentieth Century"/>
                <a:sym typeface="Twentieth Century"/>
              </a:rPr>
              <a:t>Key-pad :</a:t>
            </a:r>
            <a:endParaRPr sz="2800" u="sng">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268" name="Google Shape;268;p17"/>
          <p:cNvSpPr/>
          <p:nvPr/>
        </p:nvSpPr>
        <p:spPr>
          <a:xfrm>
            <a:off x="0" y="0"/>
            <a:ext cx="9144000" cy="457200"/>
          </a:xfrm>
          <a:prstGeom prst="rect">
            <a:avLst/>
          </a:prstGeom>
          <a:noFill/>
          <a:ln>
            <a:noFill/>
          </a:ln>
        </p:spPr>
        <p:txBody>
          <a:bodyPr anchorCtr="0" anchor="ctr" bIns="45700" lIns="91425" spcFirstLastPara="1" rIns="91425" wrap="square" tIns="45700">
            <a:spAutoFit/>
          </a:bodyPr>
          <a:lstStyle/>
          <a:p>
            <a:pPr indent="0" lvl="0" marL="0" marR="0" rtl="1" algn="r">
              <a:lnSpc>
                <a:spcPct val="100000"/>
              </a:lnSpc>
              <a:spcBef>
                <a:spcPts val="0"/>
              </a:spcBef>
              <a:spcAft>
                <a:spcPts val="0"/>
              </a:spcAft>
              <a:buClr>
                <a:schemeClr val="dk1"/>
              </a:buClr>
              <a:buSzPts val="1800"/>
              <a:buFont typeface="Twentieth Century"/>
              <a:buNone/>
            </a:pPr>
            <a:r>
              <a:t/>
            </a:r>
            <a:endParaRPr b="0" i="0" sz="1800" u="none" cap="none" strike="noStrike">
              <a:solidFill>
                <a:schemeClr val="dk1"/>
              </a:solidFill>
              <a:latin typeface="Arial"/>
              <a:ea typeface="Arial"/>
              <a:cs typeface="Arial"/>
              <a:sym typeface="Arial"/>
            </a:endParaRPr>
          </a:p>
        </p:txBody>
      </p:sp>
      <p:sp>
        <p:nvSpPr>
          <p:cNvPr id="269" name="Google Shape;269;p17"/>
          <p:cNvSpPr/>
          <p:nvPr/>
        </p:nvSpPr>
        <p:spPr>
          <a:xfrm>
            <a:off x="4848472" y="8889040"/>
            <a:ext cx="15833775" cy="732648"/>
          </a:xfrm>
          <a:prstGeom prst="rect">
            <a:avLst/>
          </a:prstGeom>
          <a:noFill/>
          <a:ln>
            <a:noFill/>
          </a:ln>
        </p:spPr>
        <p:txBody>
          <a:bodyPr anchorCtr="0" anchor="ctr" bIns="45700" lIns="91425" spcFirstLastPara="1" rIns="91425" wrap="square" tIns="45700">
            <a:spAutoFit/>
          </a:bodyPr>
          <a:lstStyle/>
          <a:p>
            <a:pPr indent="0" lvl="0" marL="0" marR="0" rtl="1" algn="r">
              <a:lnSpc>
                <a:spcPct val="100000"/>
              </a:lnSpc>
              <a:spcBef>
                <a:spcPts val="0"/>
              </a:spcBef>
              <a:spcAft>
                <a:spcPts val="0"/>
              </a:spcAft>
              <a:buClr>
                <a:schemeClr val="dk1"/>
              </a:buClr>
              <a:buSzPts val="1800"/>
              <a:buFont typeface="Twentieth Century"/>
              <a:buNone/>
            </a:pPr>
            <a:r>
              <a:t/>
            </a:r>
            <a:endParaRPr b="0" i="0" sz="1800" u="none" cap="none" strike="noStrike">
              <a:solidFill>
                <a:schemeClr val="dk1"/>
              </a:solidFill>
              <a:latin typeface="Arial"/>
              <a:ea typeface="Arial"/>
              <a:cs typeface="Arial"/>
              <a:sym typeface="Arial"/>
            </a:endParaRPr>
          </a:p>
        </p:txBody>
      </p:sp>
      <p:pic>
        <p:nvPicPr>
          <p:cNvPr descr="Image result for keypad" id="270" name="Google Shape;270;p17"/>
          <p:cNvPicPr preferRelativeResize="0"/>
          <p:nvPr/>
        </p:nvPicPr>
        <p:blipFill rotWithShape="1">
          <a:blip r:embed="rId3">
            <a:alphaModFix/>
          </a:blip>
          <a:srcRect b="0" l="0" r="0" t="0"/>
          <a:stretch/>
        </p:blipFill>
        <p:spPr>
          <a:xfrm>
            <a:off x="5004048" y="2474987"/>
            <a:ext cx="3067794" cy="308428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8"/>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76" name="Google Shape;276;p18"/>
          <p:cNvSpPr txBox="1"/>
          <p:nvPr/>
        </p:nvSpPr>
        <p:spPr>
          <a:xfrm>
            <a:off x="1043608" y="1772816"/>
            <a:ext cx="554461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Twentieth Century"/>
                <a:ea typeface="Twentieth Century"/>
                <a:cs typeface="Twentieth Century"/>
                <a:sym typeface="Twentieth Century"/>
              </a:rPr>
              <a:t>Interfacing RGB LED with Arduino</a:t>
            </a:r>
            <a:endParaRPr b="1" sz="1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pic>
        <p:nvPicPr>
          <p:cNvPr descr="Use a Keypad with Your Arduino | Arduino, Arduino projects, Circuit diagram" id="277" name="Google Shape;277;p18"/>
          <p:cNvPicPr preferRelativeResize="0"/>
          <p:nvPr/>
        </p:nvPicPr>
        <p:blipFill rotWithShape="1">
          <a:blip r:embed="rId3">
            <a:alphaModFix/>
          </a:blip>
          <a:srcRect b="0" l="0" r="0" t="0"/>
          <a:stretch/>
        </p:blipFill>
        <p:spPr>
          <a:xfrm>
            <a:off x="4139952" y="2993699"/>
            <a:ext cx="3731023" cy="28212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9"/>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a:p>
        </p:txBody>
      </p:sp>
      <p:sp>
        <p:nvSpPr>
          <p:cNvPr id="283" name="Google Shape;283;p19"/>
          <p:cNvSpPr txBox="1"/>
          <p:nvPr/>
        </p:nvSpPr>
        <p:spPr>
          <a:xfrm>
            <a:off x="755576" y="1696640"/>
            <a:ext cx="8010472" cy="3170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200">
                <a:solidFill>
                  <a:schemeClr val="dk1"/>
                </a:solidFill>
                <a:latin typeface="Twentieth Century"/>
                <a:ea typeface="Twentieth Century"/>
                <a:cs typeface="Twentieth Century"/>
                <a:sym typeface="Twentieth Century"/>
              </a:rPr>
              <a:t>Stepper motor :</a:t>
            </a:r>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rPr lang="en-US" sz="2800">
                <a:solidFill>
                  <a:schemeClr val="dk1"/>
                </a:solidFill>
                <a:latin typeface="Twentieth Century"/>
                <a:ea typeface="Twentieth Century"/>
                <a:cs typeface="Twentieth Century"/>
                <a:sym typeface="Twentieth Century"/>
              </a:rPr>
              <a:t>We use stepper motor to detect the slot that’s driver enter in key-pad</a:t>
            </a:r>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p:txBody>
      </p:sp>
      <p:sp>
        <p:nvSpPr>
          <p:cNvPr id="284" name="Google Shape;284;p19"/>
          <p:cNvSpPr txBox="1"/>
          <p:nvPr/>
        </p:nvSpPr>
        <p:spPr>
          <a:xfrm>
            <a:off x="1259632" y="3334362"/>
            <a:ext cx="5190493"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a:p>
            <a:pPr indent="0" lvl="0" marL="0" marR="0" rtl="0" algn="l">
              <a:spcBef>
                <a:spcPts val="0"/>
              </a:spcBef>
              <a:spcAft>
                <a:spcPts val="0"/>
              </a:spcAft>
              <a:buNone/>
            </a:pPr>
            <a:r>
              <a:t/>
            </a:r>
            <a:endParaRPr sz="2800">
              <a:solidFill>
                <a:schemeClr val="dk1"/>
              </a:solidFill>
              <a:latin typeface="Twentieth Century"/>
              <a:ea typeface="Twentieth Century"/>
              <a:cs typeface="Twentieth Century"/>
              <a:sym typeface="Twentieth Century"/>
            </a:endParaRPr>
          </a:p>
        </p:txBody>
      </p:sp>
      <p:pic>
        <p:nvPicPr>
          <p:cNvPr descr="Wye-windings permanent magnet brushless dc motors enforced NEMA Size 23 ..." id="285" name="Google Shape;285;p19"/>
          <p:cNvPicPr preferRelativeResize="0"/>
          <p:nvPr/>
        </p:nvPicPr>
        <p:blipFill rotWithShape="1">
          <a:blip r:embed="rId3">
            <a:alphaModFix/>
          </a:blip>
          <a:srcRect b="0" l="0" r="0" t="0"/>
          <a:stretch/>
        </p:blipFill>
        <p:spPr>
          <a:xfrm>
            <a:off x="2184182" y="3861048"/>
            <a:ext cx="5925094" cy="324035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Outline </a:t>
            </a:r>
            <a:endParaRPr b="1">
              <a:solidFill>
                <a:schemeClr val="accent2"/>
              </a:solidFill>
            </a:endParaRPr>
          </a:p>
        </p:txBody>
      </p:sp>
      <p:sp>
        <p:nvSpPr>
          <p:cNvPr id="133" name="Google Shape;133;p2"/>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lnSpcReduction="10000"/>
          </a:bodyPr>
          <a:lstStyle/>
          <a:p>
            <a:pPr indent="-320040" lvl="0" marL="320040" rtl="0" algn="just">
              <a:spcBef>
                <a:spcPts val="0"/>
              </a:spcBef>
              <a:spcAft>
                <a:spcPts val="0"/>
              </a:spcAft>
              <a:buSzPts val="1740"/>
              <a:buFont typeface="Noto Sans Symbols"/>
              <a:buChar char="❑"/>
            </a:pPr>
            <a:r>
              <a:rPr lang="en-US"/>
              <a:t>Introduction . </a:t>
            </a:r>
            <a:endParaRPr/>
          </a:p>
          <a:p>
            <a:pPr indent="-320040" lvl="0" marL="320040" rtl="0" algn="just">
              <a:spcBef>
                <a:spcPts val="700"/>
              </a:spcBef>
              <a:spcAft>
                <a:spcPts val="0"/>
              </a:spcAft>
              <a:buSzPts val="1740"/>
              <a:buFont typeface="Noto Sans Symbols"/>
              <a:buChar char="❑"/>
            </a:pPr>
            <a:r>
              <a:rPr lang="en-US"/>
              <a:t>Project Motivations .</a:t>
            </a:r>
            <a:endParaRPr/>
          </a:p>
          <a:p>
            <a:pPr indent="-320040" lvl="0" marL="320040" rtl="0" algn="just">
              <a:spcBef>
                <a:spcPts val="700"/>
              </a:spcBef>
              <a:spcAft>
                <a:spcPts val="0"/>
              </a:spcAft>
              <a:buSzPts val="1740"/>
              <a:buFont typeface="Noto Sans Symbols"/>
              <a:buChar char="❑"/>
            </a:pPr>
            <a:r>
              <a:rPr lang="en-US"/>
              <a:t>System Methodology and Flow-Chart .</a:t>
            </a:r>
            <a:endParaRPr/>
          </a:p>
          <a:p>
            <a:pPr indent="-320040" lvl="0" marL="320040" rtl="0" algn="just">
              <a:spcBef>
                <a:spcPts val="700"/>
              </a:spcBef>
              <a:spcAft>
                <a:spcPts val="0"/>
              </a:spcAft>
              <a:buSzPts val="1740"/>
              <a:buFont typeface="Noto Sans Symbols"/>
              <a:buChar char="❑"/>
            </a:pPr>
            <a:r>
              <a:rPr lang="en-US"/>
              <a:t>System Implementations .</a:t>
            </a:r>
            <a:endParaRPr/>
          </a:p>
          <a:p>
            <a:pPr indent="-320040" lvl="0" marL="320040" rtl="0" algn="just">
              <a:spcBef>
                <a:spcPts val="700"/>
              </a:spcBef>
              <a:spcAft>
                <a:spcPts val="0"/>
              </a:spcAft>
              <a:buSzPts val="1740"/>
              <a:buFont typeface="Noto Sans Symbols"/>
              <a:buChar char="❑"/>
            </a:pPr>
            <a:r>
              <a:rPr lang="en-US"/>
              <a:t>System Main Components .</a:t>
            </a:r>
            <a:endParaRPr/>
          </a:p>
          <a:p>
            <a:pPr indent="-320040" lvl="0" marL="320040" rtl="0" algn="just">
              <a:spcBef>
                <a:spcPts val="700"/>
              </a:spcBef>
              <a:spcAft>
                <a:spcPts val="0"/>
              </a:spcAft>
              <a:buSzPts val="1740"/>
              <a:buFont typeface="Noto Sans Symbols"/>
              <a:buChar char="❑"/>
            </a:pPr>
            <a:r>
              <a:rPr lang="en-US"/>
              <a:t>Conclusions and Recommendations  .</a:t>
            </a:r>
            <a:endParaRPr/>
          </a:p>
          <a:p>
            <a:pPr indent="-320040" lvl="0" marL="320040" rtl="0" algn="just">
              <a:spcBef>
                <a:spcPts val="700"/>
              </a:spcBef>
              <a:spcAft>
                <a:spcPts val="0"/>
              </a:spcAft>
              <a:buSzPts val="1740"/>
              <a:buFont typeface="Noto Sans Symbols"/>
              <a:buChar char="❑"/>
            </a:pPr>
            <a:r>
              <a:rPr lang="en-US"/>
              <a:t>Problem </a:t>
            </a:r>
            <a:endParaRPr/>
          </a:p>
          <a:p>
            <a:pPr indent="-320040" lvl="0" marL="320040" rtl="0" algn="just">
              <a:spcBef>
                <a:spcPts val="700"/>
              </a:spcBef>
              <a:spcAft>
                <a:spcPts val="0"/>
              </a:spcAft>
              <a:buSzPts val="1740"/>
              <a:buFont typeface="Noto Sans Symbols"/>
              <a:buChar char="❑"/>
            </a:pPr>
            <a:r>
              <a:rPr lang="en-US"/>
              <a:t>Future Work .</a:t>
            </a:r>
            <a:endParaRPr/>
          </a:p>
          <a:p>
            <a:pPr indent="-320040" lvl="0" marL="320040" rtl="0" algn="just">
              <a:spcBef>
                <a:spcPts val="700"/>
              </a:spcBef>
              <a:spcAft>
                <a:spcPts val="0"/>
              </a:spcAft>
              <a:buSzPts val="1740"/>
              <a:buFont typeface="Noto Sans Symbols"/>
              <a:buChar char="❑"/>
            </a:pPr>
            <a:r>
              <a:rPr lang="en-US"/>
              <a:t>Demo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0"/>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dk2"/>
              </a:buClr>
              <a:buSzPts val="4400"/>
              <a:buFont typeface="Twentieth Century"/>
              <a:buNone/>
            </a:pPr>
            <a:r>
              <a:t/>
            </a:r>
            <a:endParaRPr/>
          </a:p>
        </p:txBody>
      </p:sp>
      <p:sp>
        <p:nvSpPr>
          <p:cNvPr id="291" name="Google Shape;291;p20"/>
          <p:cNvSpPr txBox="1"/>
          <p:nvPr>
            <p:ph idx="1" type="body"/>
          </p:nvPr>
        </p:nvSpPr>
        <p:spPr>
          <a:xfrm>
            <a:off x="2358" y="1710810"/>
            <a:ext cx="6441849" cy="984735"/>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740"/>
              <a:buNone/>
            </a:pPr>
            <a:r>
              <a:rPr lang="en-US"/>
              <a:t> micro step Driver (HY_DIV268N-5A) :</a:t>
            </a:r>
            <a:endParaRPr/>
          </a:p>
        </p:txBody>
      </p:sp>
      <p:pic>
        <p:nvPicPr>
          <p:cNvPr descr="Buy TB6600 9V - 42V Stepper Motor Driver Online at the Best Price" id="292" name="Google Shape;292;p20"/>
          <p:cNvPicPr preferRelativeResize="0"/>
          <p:nvPr/>
        </p:nvPicPr>
        <p:blipFill rotWithShape="1">
          <a:blip r:embed="rId3">
            <a:alphaModFix/>
          </a:blip>
          <a:srcRect b="0" l="0" r="0" t="0"/>
          <a:stretch/>
        </p:blipFill>
        <p:spPr>
          <a:xfrm>
            <a:off x="5652121" y="2250686"/>
            <a:ext cx="3491154" cy="3491154"/>
          </a:xfrm>
          <a:prstGeom prst="rect">
            <a:avLst/>
          </a:prstGeom>
          <a:noFill/>
          <a:ln>
            <a:noFill/>
          </a:ln>
        </p:spPr>
      </p:pic>
      <p:sp>
        <p:nvSpPr>
          <p:cNvPr id="293" name="Google Shape;293;p20"/>
          <p:cNvSpPr/>
          <p:nvPr/>
        </p:nvSpPr>
        <p:spPr>
          <a:xfrm>
            <a:off x="323528" y="2448491"/>
            <a:ext cx="4572000" cy="1477328"/>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lang="en-US" sz="1800">
                <a:solidFill>
                  <a:schemeClr val="dk1"/>
                </a:solidFill>
                <a:latin typeface="Twentieth Century"/>
                <a:ea typeface="Twentieth Century"/>
                <a:cs typeface="Twentieth Century"/>
                <a:sym typeface="Twentieth Century"/>
              </a:rPr>
              <a:t>subdivision-type two-phase hybrid stepping motor drive using DC 12 ~ 48V power supply, suitable for drive Two-phase hybrid stepping motor dynamic voltage 12 to 48V, the current is less than 5A outer diameter of 35 to 86 mm</a:t>
            </a:r>
            <a:endParaRPr/>
          </a:p>
        </p:txBody>
      </p:sp>
      <p:sp>
        <p:nvSpPr>
          <p:cNvPr id="294" name="Google Shape;294;p20"/>
          <p:cNvSpPr txBox="1"/>
          <p:nvPr/>
        </p:nvSpPr>
        <p:spPr>
          <a:xfrm>
            <a:off x="323528" y="5013176"/>
            <a:ext cx="5472608" cy="369332"/>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lang="en-US" sz="1800">
                <a:solidFill>
                  <a:srgbClr val="C00000"/>
                </a:solidFill>
                <a:latin typeface="Twentieth Century"/>
                <a:ea typeface="Twentieth Century"/>
                <a:cs typeface="Twentieth Century"/>
                <a:sym typeface="Twentieth Century"/>
              </a:rPr>
              <a:t>We can control the currant and the degree of step  </a:t>
            </a:r>
            <a:endParaRPr sz="1800">
              <a:solidFill>
                <a:srgbClr val="C00000"/>
              </a:solidFill>
              <a:latin typeface="Twentieth Century"/>
              <a:ea typeface="Twentieth Century"/>
              <a:cs typeface="Twentieth Century"/>
              <a:sym typeface="Twentieth Century"/>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1"/>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dk1"/>
              </a:buClr>
              <a:buSzPts val="4400"/>
              <a:buFont typeface="Twentieth Century"/>
              <a:buNone/>
            </a:pPr>
            <a:r>
              <a:rPr lang="en-US">
                <a:solidFill>
                  <a:schemeClr val="dk1"/>
                </a:solidFill>
              </a:rPr>
              <a:t>Mobile application :</a:t>
            </a:r>
            <a:endParaRPr>
              <a:solidFill>
                <a:schemeClr val="dk1"/>
              </a:solidFill>
            </a:endParaRPr>
          </a:p>
        </p:txBody>
      </p:sp>
      <p:pic>
        <p:nvPicPr>
          <p:cNvPr id="300" name="Google Shape;300;p21"/>
          <p:cNvPicPr preferRelativeResize="0"/>
          <p:nvPr>
            <p:ph idx="1" type="body"/>
          </p:nvPr>
        </p:nvPicPr>
        <p:blipFill rotWithShape="1">
          <a:blip r:embed="rId3">
            <a:alphaModFix/>
          </a:blip>
          <a:srcRect b="0" l="0" r="0" t="0"/>
          <a:stretch/>
        </p:blipFill>
        <p:spPr>
          <a:xfrm>
            <a:off x="2147222" y="2558684"/>
            <a:ext cx="5084505" cy="257883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2"/>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rgbClr val="0C0C0C"/>
              </a:buClr>
              <a:buSzPts val="4400"/>
              <a:buFont typeface="Twentieth Century"/>
              <a:buNone/>
            </a:pPr>
            <a:r>
              <a:rPr lang="en-US">
                <a:solidFill>
                  <a:srgbClr val="0C0C0C"/>
                </a:solidFill>
              </a:rPr>
              <a:t>Problem :</a:t>
            </a:r>
            <a:endParaRPr>
              <a:solidFill>
                <a:srgbClr val="0C0C0C"/>
              </a:solidFill>
            </a:endParaRPr>
          </a:p>
        </p:txBody>
      </p:sp>
      <p:sp>
        <p:nvSpPr>
          <p:cNvPr id="306" name="Google Shape;306;p22"/>
          <p:cNvSpPr txBox="1"/>
          <p:nvPr>
            <p:ph idx="1" type="body"/>
          </p:nvPr>
        </p:nvSpPr>
        <p:spPr>
          <a:xfrm>
            <a:off x="625642" y="1660358"/>
            <a:ext cx="8140406" cy="4435642"/>
          </a:xfrm>
          <a:prstGeom prst="rect">
            <a:avLst/>
          </a:prstGeom>
          <a:noFill/>
          <a:ln>
            <a:noFill/>
          </a:ln>
        </p:spPr>
        <p:txBody>
          <a:bodyPr anchorCtr="0" anchor="t" bIns="45700" lIns="91425" spcFirstLastPara="1" rIns="91425" wrap="square" tIns="45700">
            <a:normAutofit fontScale="85000" lnSpcReduction="20000"/>
          </a:bodyPr>
          <a:lstStyle/>
          <a:p>
            <a:pPr indent="0" lvl="0" marL="0" rtl="1" algn="l">
              <a:spcBef>
                <a:spcPts val="0"/>
              </a:spcBef>
              <a:spcAft>
                <a:spcPts val="0"/>
              </a:spcAft>
              <a:buSzPct val="59999"/>
              <a:buNone/>
            </a:pPr>
            <a:r>
              <a:rPr lang="en-US"/>
              <a:t>- Running out of pins: our project takes approximately all the pins of the Arduino Mega.</a:t>
            </a:r>
            <a:endParaRPr/>
          </a:p>
          <a:p>
            <a:pPr indent="0" lvl="0" marL="0" rtl="1" algn="l">
              <a:spcBef>
                <a:spcPts val="700"/>
              </a:spcBef>
              <a:spcAft>
                <a:spcPts val="0"/>
              </a:spcAft>
              <a:buSzPct val="59999"/>
              <a:buNone/>
            </a:pPr>
            <a:r>
              <a:t/>
            </a:r>
            <a:endParaRPr/>
          </a:p>
          <a:p>
            <a:pPr indent="0" lvl="0" marL="0" rtl="1" algn="l">
              <a:spcBef>
                <a:spcPts val="700"/>
              </a:spcBef>
              <a:spcAft>
                <a:spcPts val="0"/>
              </a:spcAft>
              <a:buSzPct val="59999"/>
              <a:buNone/>
            </a:pPr>
            <a:r>
              <a:t/>
            </a:r>
            <a:endParaRPr/>
          </a:p>
          <a:p>
            <a:pPr indent="0" lvl="0" marL="0" rtl="1" algn="l">
              <a:spcBef>
                <a:spcPts val="700"/>
              </a:spcBef>
              <a:spcAft>
                <a:spcPts val="0"/>
              </a:spcAft>
              <a:buSzPct val="59999"/>
              <a:buNone/>
            </a:pPr>
            <a:r>
              <a:rPr lang="en-US"/>
              <a:t>- Design the whole circuit thus  connecting the circuit more than once.</a:t>
            </a:r>
            <a:endParaRPr/>
          </a:p>
          <a:p>
            <a:pPr indent="0" lvl="0" marL="0" rtl="1" algn="l">
              <a:spcBef>
                <a:spcPts val="700"/>
              </a:spcBef>
              <a:spcAft>
                <a:spcPts val="0"/>
              </a:spcAft>
              <a:buSzPct val="59999"/>
              <a:buNone/>
            </a:pPr>
            <a:r>
              <a:t/>
            </a:r>
            <a:endParaRPr/>
          </a:p>
          <a:p>
            <a:pPr indent="0" lvl="0" marL="0" rtl="1" algn="l">
              <a:spcBef>
                <a:spcPts val="700"/>
              </a:spcBef>
              <a:spcAft>
                <a:spcPts val="0"/>
              </a:spcAft>
              <a:buSzPct val="59999"/>
              <a:buNone/>
            </a:pPr>
            <a:r>
              <a:rPr lang="en-US"/>
              <a:t>- Problems in programming multiple RFIDs and interface them correctly with Arduino.</a:t>
            </a:r>
            <a:endParaRPr/>
          </a:p>
          <a:p>
            <a:pPr indent="0" lvl="0" marL="0" rtl="1" algn="l">
              <a:spcBef>
                <a:spcPts val="700"/>
              </a:spcBef>
              <a:spcAft>
                <a:spcPts val="0"/>
              </a:spcAft>
              <a:buSzPct val="59999"/>
              <a:buNone/>
            </a:pPr>
            <a:r>
              <a:t/>
            </a:r>
            <a:endParaRPr/>
          </a:p>
          <a:p>
            <a:pPr indent="0" lvl="0" marL="0" rtl="1" algn="l">
              <a:spcBef>
                <a:spcPts val="700"/>
              </a:spcBef>
              <a:spcAft>
                <a:spcPts val="0"/>
              </a:spcAft>
              <a:buSzPct val="59999"/>
              <a:buNone/>
            </a:pPr>
            <a:r>
              <a:rPr lang="en-US"/>
              <a:t>- Problems in serial communication between the Arduino and PC.</a:t>
            </a:r>
            <a:endParaRPr/>
          </a:p>
          <a:p>
            <a:pPr indent="0" lvl="0" marL="0" rtl="1" algn="l">
              <a:spcBef>
                <a:spcPts val="700"/>
              </a:spcBef>
              <a:spcAft>
                <a:spcPts val="0"/>
              </a:spcAft>
              <a:buSzPct val="59999"/>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3"/>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dk1"/>
              </a:buClr>
              <a:buSzPts val="4400"/>
              <a:buFont typeface="Twentieth Century"/>
              <a:buNone/>
            </a:pPr>
            <a:r>
              <a:rPr lang="en-US">
                <a:solidFill>
                  <a:schemeClr val="dk1"/>
                </a:solidFill>
              </a:rPr>
              <a:t>Problem :</a:t>
            </a:r>
            <a:endParaRPr>
              <a:solidFill>
                <a:schemeClr val="dk1"/>
              </a:solidFill>
            </a:endParaRPr>
          </a:p>
        </p:txBody>
      </p:sp>
      <p:sp>
        <p:nvSpPr>
          <p:cNvPr id="312" name="Google Shape;312;p23"/>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0" lvl="1" marL="320040" rtl="0" algn="l">
              <a:spcBef>
                <a:spcPts val="0"/>
              </a:spcBef>
              <a:spcAft>
                <a:spcPts val="0"/>
              </a:spcAft>
              <a:buSzPts val="1820"/>
              <a:buNone/>
            </a:pPr>
            <a:r>
              <a:rPr lang="en-US"/>
              <a:t>- </a:t>
            </a:r>
            <a:r>
              <a:rPr lang="en-US"/>
              <a:t>We could not calculate the torque correctly, so choosing      the motor was experimental</a:t>
            </a:r>
            <a:endParaRPr/>
          </a:p>
          <a:p>
            <a:pPr indent="0" lvl="1" marL="320040" rtl="1" algn="l">
              <a:spcBef>
                <a:spcPts val="550"/>
              </a:spcBef>
              <a:spcAft>
                <a:spcPts val="0"/>
              </a:spcAft>
              <a:buSzPts val="1820"/>
              <a:buNone/>
            </a:pPr>
            <a:r>
              <a:t/>
            </a:r>
            <a:endParaRPr/>
          </a:p>
          <a:p>
            <a:pPr indent="0" lvl="1" marL="320040" rtl="1" algn="l">
              <a:spcBef>
                <a:spcPts val="550"/>
              </a:spcBef>
              <a:spcAft>
                <a:spcPts val="0"/>
              </a:spcAft>
              <a:buSzPts val="1820"/>
              <a:buNone/>
            </a:pPr>
            <a:r>
              <a:t/>
            </a:r>
            <a:endParaRPr/>
          </a:p>
          <a:p>
            <a:pPr indent="0" lvl="1" marL="320040" rtl="0" algn="l">
              <a:spcBef>
                <a:spcPts val="550"/>
              </a:spcBef>
              <a:spcAft>
                <a:spcPts val="0"/>
              </a:spcAft>
              <a:buSzPts val="1820"/>
              <a:buNone/>
            </a:pPr>
            <a:r>
              <a:rPr lang="en-US"/>
              <a:t>- Connection Arduino mega via hc-05</a:t>
            </a:r>
            <a:endParaRPr/>
          </a:p>
          <a:p>
            <a:pPr indent="0" lvl="1" marL="320040" rtl="0" algn="l">
              <a:spcBef>
                <a:spcPts val="550"/>
              </a:spcBef>
              <a:spcAft>
                <a:spcPts val="0"/>
              </a:spcAft>
              <a:buSzPts val="1820"/>
              <a:buNone/>
            </a:pPr>
            <a:r>
              <a:t/>
            </a:r>
            <a:endParaRPr/>
          </a:p>
          <a:p>
            <a:pPr indent="0" lvl="1" marL="320040" rtl="0" algn="l">
              <a:spcBef>
                <a:spcPts val="550"/>
              </a:spcBef>
              <a:spcAft>
                <a:spcPts val="0"/>
              </a:spcAft>
              <a:buSzPts val="1820"/>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4"/>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fontScale="90000"/>
          </a:bodyPr>
          <a:lstStyle/>
          <a:p>
            <a:pPr indent="0" lvl="0" marL="0" rtl="1" algn="l">
              <a:spcBef>
                <a:spcPts val="0"/>
              </a:spcBef>
              <a:spcAft>
                <a:spcPts val="0"/>
              </a:spcAft>
              <a:buClr>
                <a:schemeClr val="accent2"/>
              </a:buClr>
              <a:buSzPct val="100000"/>
              <a:buFont typeface="Twentieth Century"/>
              <a:buNone/>
            </a:pPr>
            <a:r>
              <a:rPr b="1" lang="en-US">
                <a:solidFill>
                  <a:schemeClr val="accent2"/>
                </a:solidFill>
              </a:rPr>
              <a:t>Conclusions and Recommendations</a:t>
            </a:r>
            <a:endParaRPr b="1">
              <a:solidFill>
                <a:schemeClr val="accent2"/>
              </a:solidFill>
            </a:endParaRPr>
          </a:p>
        </p:txBody>
      </p:sp>
      <p:sp>
        <p:nvSpPr>
          <p:cNvPr id="318" name="Google Shape;318;p24"/>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320040" lvl="0" marL="320040" rtl="0" algn="l">
              <a:spcBef>
                <a:spcPts val="0"/>
              </a:spcBef>
              <a:spcAft>
                <a:spcPts val="0"/>
              </a:spcAft>
              <a:buSzPts val="1740"/>
              <a:buChar char="◻"/>
            </a:pPr>
            <a:r>
              <a:rPr lang="en-US"/>
              <a:t>Reliable, well functioning system model for Rotary parking system.</a:t>
            </a:r>
            <a:endParaRPr/>
          </a:p>
          <a:p>
            <a:pPr indent="-320040" lvl="0" marL="320040" rtl="0" algn="l">
              <a:spcBef>
                <a:spcPts val="700"/>
              </a:spcBef>
              <a:spcAft>
                <a:spcPts val="0"/>
              </a:spcAft>
              <a:buSzPts val="1740"/>
              <a:buChar char="◻"/>
            </a:pPr>
            <a:r>
              <a:rPr lang="en-US"/>
              <a:t>This system Built to identify the main problem </a:t>
            </a:r>
            <a:endParaRPr/>
          </a:p>
          <a:p>
            <a:pPr indent="-320040" lvl="0" marL="320040" rtl="0" algn="l">
              <a:spcBef>
                <a:spcPts val="700"/>
              </a:spcBef>
              <a:spcAft>
                <a:spcPts val="0"/>
              </a:spcAft>
              <a:buSzPts val="1740"/>
              <a:buChar char="◻"/>
            </a:pPr>
            <a:r>
              <a:rPr lang="en-US"/>
              <a:t>Propose a solution </a:t>
            </a:r>
            <a:endParaRPr/>
          </a:p>
          <a:p>
            <a:pPr indent="-320040" lvl="0" marL="320040" rtl="0" algn="l">
              <a:spcBef>
                <a:spcPts val="700"/>
              </a:spcBef>
              <a:spcAft>
                <a:spcPts val="0"/>
              </a:spcAft>
              <a:buSzPts val="1740"/>
              <a:buChar char="◻"/>
            </a:pPr>
            <a:r>
              <a:rPr lang="en-US"/>
              <a:t>Start the implementations of design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25"/>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accent2"/>
              </a:buClr>
              <a:buSzPts val="4400"/>
              <a:buFont typeface="Twentieth Century"/>
              <a:buNone/>
            </a:pPr>
            <a:r>
              <a:rPr b="1" lang="en-US">
                <a:solidFill>
                  <a:schemeClr val="accent2"/>
                </a:solidFill>
              </a:rPr>
              <a:t>Future Work</a:t>
            </a:r>
            <a:endParaRPr b="1">
              <a:solidFill>
                <a:schemeClr val="accent2"/>
              </a:solidFill>
            </a:endParaRPr>
          </a:p>
        </p:txBody>
      </p:sp>
      <p:sp>
        <p:nvSpPr>
          <p:cNvPr id="324" name="Google Shape;324;p25"/>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320040" lvl="0" marL="320040" rtl="0" algn="l">
              <a:spcBef>
                <a:spcPts val="0"/>
              </a:spcBef>
              <a:spcAft>
                <a:spcPts val="0"/>
              </a:spcAft>
              <a:buSzPts val="1740"/>
              <a:buChar char="◻"/>
            </a:pPr>
            <a:r>
              <a:rPr lang="en-US"/>
              <a:t>Add more features as SMS notifications or remote communication .</a:t>
            </a:r>
            <a:endParaRPr/>
          </a:p>
          <a:p>
            <a:pPr indent="-320040" lvl="0" marL="320040" rtl="0" algn="l">
              <a:spcBef>
                <a:spcPts val="700"/>
              </a:spcBef>
              <a:spcAft>
                <a:spcPts val="0"/>
              </a:spcAft>
              <a:buSzPts val="1740"/>
              <a:buChar char="◻"/>
            </a:pPr>
            <a:r>
              <a:rPr lang="en-US"/>
              <a:t>Add more features to the app to help the drivers more and more . </a:t>
            </a:r>
            <a:endParaRPr/>
          </a:p>
          <a:p>
            <a:pPr indent="-209550" lvl="0" marL="320040" rtl="0" algn="l">
              <a:spcBef>
                <a:spcPts val="700"/>
              </a:spcBef>
              <a:spcAft>
                <a:spcPts val="0"/>
              </a:spcAft>
              <a:buSzPts val="1740"/>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6"/>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dk1"/>
              </a:buClr>
              <a:buSzPts val="4400"/>
              <a:buFont typeface="Twentieth Century"/>
              <a:buNone/>
            </a:pPr>
            <a:r>
              <a:rPr lang="en-US">
                <a:solidFill>
                  <a:schemeClr val="dk1"/>
                </a:solidFill>
              </a:rPr>
              <a:t>Demo :</a:t>
            </a:r>
            <a:endParaRPr>
              <a:solidFill>
                <a:schemeClr val="dk1"/>
              </a:solidFill>
            </a:endParaRPr>
          </a:p>
        </p:txBody>
      </p:sp>
      <p:sp>
        <p:nvSpPr>
          <p:cNvPr id="330" name="Google Shape;330;p26"/>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209550" lvl="0" marL="320040" rtl="1" algn="r">
              <a:spcBef>
                <a:spcPts val="0"/>
              </a:spcBef>
              <a:spcAft>
                <a:spcPts val="0"/>
              </a:spcAft>
              <a:buSzPts val="174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27"/>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dk1"/>
              </a:buClr>
              <a:buSzPts val="4400"/>
              <a:buFont typeface="Twentieth Century"/>
              <a:buNone/>
            </a:pPr>
            <a:r>
              <a:rPr lang="en-US">
                <a:solidFill>
                  <a:schemeClr val="dk1"/>
                </a:solidFill>
              </a:rPr>
              <a:t>Demo :</a:t>
            </a:r>
            <a:endParaRPr>
              <a:solidFill>
                <a:schemeClr val="dk1"/>
              </a:solidFill>
            </a:endParaRPr>
          </a:p>
        </p:txBody>
      </p:sp>
      <p:sp>
        <p:nvSpPr>
          <p:cNvPr id="336" name="Google Shape;336;p27"/>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209550" lvl="0" marL="320040" rtl="1" algn="r">
              <a:spcBef>
                <a:spcPts val="0"/>
              </a:spcBef>
              <a:spcAft>
                <a:spcPts val="0"/>
              </a:spcAft>
              <a:buSzPts val="174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3"/>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accent2"/>
              </a:buClr>
              <a:buSzPts val="4400"/>
              <a:buFont typeface="Twentieth Century"/>
              <a:buNone/>
            </a:pPr>
            <a:r>
              <a:rPr b="1" lang="en-US">
                <a:solidFill>
                  <a:schemeClr val="accent2"/>
                </a:solidFill>
              </a:rPr>
              <a:t>Introduction</a:t>
            </a:r>
            <a:endParaRPr b="1">
              <a:solidFill>
                <a:schemeClr val="accent2"/>
              </a:solidFill>
            </a:endParaRPr>
          </a:p>
        </p:txBody>
      </p:sp>
      <p:sp>
        <p:nvSpPr>
          <p:cNvPr id="139" name="Google Shape;139;p3"/>
          <p:cNvSpPr txBox="1"/>
          <p:nvPr>
            <p:ph idx="1" type="body"/>
          </p:nvPr>
        </p:nvSpPr>
        <p:spPr>
          <a:xfrm>
            <a:off x="539552" y="1700808"/>
            <a:ext cx="8153400" cy="44958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spcBef>
                <a:spcPts val="0"/>
              </a:spcBef>
              <a:spcAft>
                <a:spcPts val="0"/>
              </a:spcAft>
              <a:buSzPct val="59999"/>
              <a:buNone/>
            </a:pPr>
            <a:r>
              <a:rPr b="1" lang="en-US" sz="2800">
                <a:latin typeface="Teko"/>
                <a:ea typeface="Teko"/>
                <a:cs typeface="Teko"/>
                <a:sym typeface="Teko"/>
              </a:rPr>
              <a:t>why smart parking system?</a:t>
            </a:r>
            <a:endParaRPr/>
          </a:p>
          <a:p>
            <a:pPr indent="-320040" lvl="0" marL="320040" rtl="0" algn="l">
              <a:spcBef>
                <a:spcPts val="700"/>
              </a:spcBef>
              <a:spcAft>
                <a:spcPts val="0"/>
              </a:spcAft>
              <a:buSzPct val="59999"/>
              <a:buChar char="◻"/>
            </a:pPr>
            <a:r>
              <a:rPr lang="en-US" sz="2800"/>
              <a:t>As the number of people increases, leading to an increase in the number of cars, the need for providing parking spaces that use the least possible space for the largest number of cars has emerged.</a:t>
            </a:r>
            <a:endParaRPr/>
          </a:p>
          <a:p>
            <a:pPr indent="0" lvl="0" marL="0" rtl="0" algn="l">
              <a:spcBef>
                <a:spcPts val="700"/>
              </a:spcBef>
              <a:spcAft>
                <a:spcPts val="0"/>
              </a:spcAft>
              <a:buSzPct val="59999"/>
              <a:buNone/>
            </a:pPr>
            <a:r>
              <a:t/>
            </a:r>
            <a:endParaRPr sz="2800"/>
          </a:p>
          <a:p>
            <a:pPr indent="-320040" lvl="0" marL="320040" rtl="0" algn="l">
              <a:spcBef>
                <a:spcPts val="700"/>
              </a:spcBef>
              <a:spcAft>
                <a:spcPts val="0"/>
              </a:spcAft>
              <a:buSzPct val="59999"/>
              <a:buChar char="◻"/>
            </a:pPr>
            <a:r>
              <a:rPr lang="en-US" sz="2800"/>
              <a:t> The main idea of this project is to utilize space in addition to having a smart payment system where you pay once to enter, and if there are no available parking spaces, the system will not allow you to enter and will display the number of available parking spaces on a LCD screen.</a:t>
            </a:r>
            <a:endParaRPr/>
          </a:p>
          <a:p>
            <a:pPr indent="-237363" lvl="0" marL="320040" rtl="0" algn="l">
              <a:spcBef>
                <a:spcPts val="700"/>
              </a:spcBef>
              <a:spcAft>
                <a:spcPts val="0"/>
              </a:spcAft>
              <a:buSzPct val="59999"/>
              <a:buNone/>
            </a:pPr>
            <a:r>
              <a:t/>
            </a:r>
            <a:endParaRPr sz="2800"/>
          </a:p>
          <a:p>
            <a:pPr indent="-320040" lvl="0" marL="320040" rtl="0" algn="l">
              <a:spcBef>
                <a:spcPts val="700"/>
              </a:spcBef>
              <a:spcAft>
                <a:spcPts val="0"/>
              </a:spcAft>
              <a:buSzPct val="59999"/>
              <a:buChar char="◻"/>
            </a:pPr>
            <a:r>
              <a:rPr lang="en-US" sz="2800"/>
              <a:t> Additionally, a car owner can also request their specific parking spot to take out their car from the parking spot.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4"/>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accent2"/>
              </a:buClr>
              <a:buSzPts val="4400"/>
              <a:buFont typeface="Twentieth Century"/>
              <a:buNone/>
            </a:pPr>
            <a:r>
              <a:rPr b="1" lang="en-US">
                <a:solidFill>
                  <a:schemeClr val="accent2"/>
                </a:solidFill>
              </a:rPr>
              <a:t>System Motivations</a:t>
            </a:r>
            <a:endParaRPr b="1">
              <a:solidFill>
                <a:schemeClr val="accent2"/>
              </a:solidFill>
            </a:endParaRPr>
          </a:p>
        </p:txBody>
      </p:sp>
      <p:sp>
        <p:nvSpPr>
          <p:cNvPr id="145" name="Google Shape;145;p4"/>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320040" lvl="0" marL="320040" rtl="0" algn="just">
              <a:spcBef>
                <a:spcPts val="0"/>
              </a:spcBef>
              <a:spcAft>
                <a:spcPts val="0"/>
              </a:spcAft>
              <a:buSzPts val="1740"/>
              <a:buFont typeface="Noto Sans Symbols"/>
              <a:buChar char="❑"/>
            </a:pPr>
            <a:r>
              <a:rPr lang="en-US">
                <a:latin typeface="Twentieth Century"/>
                <a:ea typeface="Twentieth Century"/>
                <a:cs typeface="Twentieth Century"/>
                <a:sym typeface="Twentieth Century"/>
              </a:rPr>
              <a:t>Save time and effort  for drivers to park their cars in an  easy way .</a:t>
            </a:r>
            <a:endParaRPr/>
          </a:p>
          <a:p>
            <a:pPr indent="-320040" lvl="0" marL="320040" rtl="0" algn="just">
              <a:spcBef>
                <a:spcPts val="700"/>
              </a:spcBef>
              <a:spcAft>
                <a:spcPts val="0"/>
              </a:spcAft>
              <a:buSzPts val="1740"/>
              <a:buFont typeface="Noto Sans Symbols"/>
              <a:buChar char="❑"/>
            </a:pPr>
            <a:r>
              <a:rPr lang="en-US">
                <a:latin typeface="Twentieth Century"/>
                <a:ea typeface="Twentieth Century"/>
                <a:cs typeface="Twentieth Century"/>
                <a:sym typeface="Twentieth Century"/>
              </a:rPr>
              <a:t>utilize space</a:t>
            </a:r>
            <a:endParaRPr/>
          </a:p>
          <a:p>
            <a:pPr indent="-320040" lvl="0" marL="320040" rtl="0" algn="just">
              <a:spcBef>
                <a:spcPts val="700"/>
              </a:spcBef>
              <a:spcAft>
                <a:spcPts val="0"/>
              </a:spcAft>
              <a:buSzPts val="1740"/>
              <a:buFont typeface="Noto Sans Symbols"/>
              <a:buChar char="❑"/>
            </a:pPr>
            <a:r>
              <a:rPr lang="en-US">
                <a:latin typeface="Twentieth Century"/>
                <a:ea typeface="Twentieth Century"/>
                <a:cs typeface="Twentieth Century"/>
                <a:sym typeface="Twentieth Century"/>
              </a:rPr>
              <a:t>User friendly system .</a:t>
            </a:r>
            <a:endParaRPr>
              <a:latin typeface="Twentieth Century"/>
              <a:ea typeface="Twentieth Century"/>
              <a:cs typeface="Twentieth Century"/>
              <a:sym typeface="Twentieth Century"/>
            </a:endParaRPr>
          </a:p>
          <a:p>
            <a:pPr indent="-320040" lvl="0" marL="320040" rtl="0" algn="just">
              <a:spcBef>
                <a:spcPts val="700"/>
              </a:spcBef>
              <a:spcAft>
                <a:spcPts val="0"/>
              </a:spcAft>
              <a:buSzPts val="1740"/>
              <a:buFont typeface="Noto Sans Symbols"/>
              <a:buChar char="❑"/>
            </a:pPr>
            <a:r>
              <a:rPr lang="en-US">
                <a:latin typeface="Twentieth Century"/>
                <a:ea typeface="Twentieth Century"/>
                <a:cs typeface="Twentieth Century"/>
                <a:sym typeface="Twentieth Century"/>
              </a:rPr>
              <a:t>smart payment device </a:t>
            </a:r>
            <a:endParaRPr/>
          </a:p>
          <a:p>
            <a:pPr indent="-320040" lvl="0" marL="320040" rtl="0" algn="just">
              <a:spcBef>
                <a:spcPts val="700"/>
              </a:spcBef>
              <a:spcAft>
                <a:spcPts val="0"/>
              </a:spcAft>
              <a:buSzPts val="1740"/>
              <a:buFont typeface="Noto Sans Symbols"/>
              <a:buChar char="❑"/>
            </a:pPr>
            <a:r>
              <a:rPr lang="en-US">
                <a:latin typeface="Twentieth Century"/>
                <a:ea typeface="Twentieth Century"/>
                <a:cs typeface="Twentieth Century"/>
                <a:sym typeface="Twentieth Century"/>
              </a:rPr>
              <a:t>Become more important in the urban crisis .</a:t>
            </a:r>
            <a:endParaRPr/>
          </a:p>
          <a:p>
            <a:pPr indent="-320040" lvl="0" marL="320040" rtl="0" algn="just">
              <a:spcBef>
                <a:spcPts val="700"/>
              </a:spcBef>
              <a:spcAft>
                <a:spcPts val="0"/>
              </a:spcAft>
              <a:buSzPts val="1740"/>
              <a:buFont typeface="Noto Sans Symbols"/>
              <a:buChar char="❑"/>
            </a:pPr>
            <a:r>
              <a:rPr lang="en-US">
                <a:latin typeface="Twentieth Century"/>
                <a:ea typeface="Twentieth Century"/>
                <a:cs typeface="Twentieth Century"/>
                <a:sym typeface="Twentieth Century"/>
              </a:rPr>
              <a:t>Make a smart city and climbed for the best .</a:t>
            </a:r>
            <a:endParaRPr>
              <a:latin typeface="Twentieth Century"/>
              <a:ea typeface="Twentieth Century"/>
              <a:cs typeface="Twentieth Century"/>
              <a:sym typeface="Twentieth Century"/>
            </a:endParaRPr>
          </a:p>
          <a:p>
            <a:pPr indent="0" lvl="0" marL="0" rtl="0" algn="l">
              <a:spcBef>
                <a:spcPts val="700"/>
              </a:spcBef>
              <a:spcAft>
                <a:spcPts val="0"/>
              </a:spcAft>
              <a:buSzPts val="1740"/>
              <a:buNone/>
            </a:pPr>
            <a:r>
              <a:t/>
            </a:r>
            <a:endParaRPr>
              <a:latin typeface="Twentieth Century"/>
              <a:ea typeface="Twentieth Century"/>
              <a:cs typeface="Twentieth Century"/>
              <a:sym typeface="Twentieth Century"/>
            </a:endParaRPr>
          </a:p>
          <a:p>
            <a:pPr indent="0" lvl="0" marL="0" rtl="0" algn="l">
              <a:spcBef>
                <a:spcPts val="700"/>
              </a:spcBef>
              <a:spcAft>
                <a:spcPts val="0"/>
              </a:spcAft>
              <a:buSzPts val="1740"/>
              <a:buNone/>
            </a:pPr>
            <a:r>
              <a:t/>
            </a:r>
            <a:endParaRPr>
              <a:latin typeface="Twentieth Century"/>
              <a:ea typeface="Twentieth Century"/>
              <a:cs typeface="Twentieth Century"/>
              <a:sym typeface="Twentieth Century"/>
            </a:endParaRPr>
          </a:p>
          <a:p>
            <a:pPr indent="0" lvl="0" marL="0" rtl="0" algn="l">
              <a:spcBef>
                <a:spcPts val="700"/>
              </a:spcBef>
              <a:spcAft>
                <a:spcPts val="0"/>
              </a:spcAft>
              <a:buSzPts val="174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5"/>
          <p:cNvSpPr/>
          <p:nvPr/>
        </p:nvSpPr>
        <p:spPr>
          <a:xfrm>
            <a:off x="91585" y="228600"/>
            <a:ext cx="8894551" cy="769441"/>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b="1" i="0" lang="en-US" sz="4400" u="none" cap="none" strike="noStrike">
                <a:solidFill>
                  <a:schemeClr val="accent2"/>
                </a:solidFill>
                <a:latin typeface="Twentieth Century"/>
                <a:ea typeface="Twentieth Century"/>
                <a:cs typeface="Twentieth Century"/>
                <a:sym typeface="Twentieth Century"/>
              </a:rPr>
              <a:t>System Methodology and Flow-Chart</a:t>
            </a:r>
            <a:endParaRPr sz="4400">
              <a:solidFill>
                <a:schemeClr val="accent2"/>
              </a:solidFill>
              <a:latin typeface="Twentieth Century"/>
              <a:ea typeface="Twentieth Century"/>
              <a:cs typeface="Twentieth Century"/>
              <a:sym typeface="Twentieth Century"/>
            </a:endParaRPr>
          </a:p>
        </p:txBody>
      </p:sp>
      <p:sp>
        <p:nvSpPr>
          <p:cNvPr id="151" name="Google Shape;151;p5"/>
          <p:cNvSpPr/>
          <p:nvPr/>
        </p:nvSpPr>
        <p:spPr>
          <a:xfrm>
            <a:off x="0" y="0"/>
            <a:ext cx="9144000" cy="457200"/>
          </a:xfrm>
          <a:prstGeom prst="rect">
            <a:avLst/>
          </a:prstGeom>
          <a:noFill/>
          <a:ln>
            <a:noFill/>
          </a:ln>
        </p:spPr>
        <p:txBody>
          <a:bodyPr anchorCtr="0" anchor="ctr" bIns="45700" lIns="91425" spcFirstLastPara="1" rIns="91425" wrap="square" tIns="45700">
            <a:spAutoFit/>
          </a:bodyPr>
          <a:lstStyle/>
          <a:p>
            <a:pPr indent="0" lvl="0" marL="0" marR="0" rtl="1" algn="r">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152" name="Google Shape;152;p5"/>
          <p:cNvSpPr/>
          <p:nvPr/>
        </p:nvSpPr>
        <p:spPr>
          <a:xfrm>
            <a:off x="0" y="457200"/>
            <a:ext cx="9144000" cy="457200"/>
          </a:xfrm>
          <a:prstGeom prst="rect">
            <a:avLst/>
          </a:prstGeom>
          <a:noFill/>
          <a:ln>
            <a:noFill/>
          </a:ln>
        </p:spPr>
        <p:txBody>
          <a:bodyPr anchorCtr="0" anchor="ctr" bIns="45700" lIns="91425" spcFirstLastPara="1" rIns="91425" wrap="square" tIns="45700">
            <a:spAutoFit/>
          </a:bodyPr>
          <a:lstStyle/>
          <a:p>
            <a:pPr indent="0" lvl="0" marL="0" marR="0" rtl="1" algn="r">
              <a:lnSpc>
                <a:spcPct val="100000"/>
              </a:lnSpc>
              <a:spcBef>
                <a:spcPts val="0"/>
              </a:spcBef>
              <a:spcAft>
                <a:spcPts val="0"/>
              </a:spcAft>
              <a:buClr>
                <a:schemeClr val="dk1"/>
              </a:buClr>
              <a:buSzPts val="1800"/>
              <a:buFont typeface="Twentieth Century"/>
              <a:buNone/>
            </a:pPr>
            <a:r>
              <a:t/>
            </a:r>
            <a:endParaRPr b="0" i="0" sz="1800" u="none" cap="none" strike="noStrike">
              <a:solidFill>
                <a:schemeClr val="dk1"/>
              </a:solidFill>
              <a:latin typeface="Arial"/>
              <a:ea typeface="Arial"/>
              <a:cs typeface="Arial"/>
              <a:sym typeface="Arial"/>
            </a:endParaRPr>
          </a:p>
        </p:txBody>
      </p:sp>
      <p:sp>
        <p:nvSpPr>
          <p:cNvPr id="153" name="Google Shape;153;p5"/>
          <p:cNvSpPr/>
          <p:nvPr/>
        </p:nvSpPr>
        <p:spPr>
          <a:xfrm>
            <a:off x="3843674" y="1255549"/>
            <a:ext cx="936103" cy="273199"/>
          </a:xfrm>
          <a:prstGeom prst="ellipse">
            <a:avLst/>
          </a:prstGeom>
          <a:solidFill>
            <a:schemeClr val="accent6"/>
          </a:solidFill>
          <a:ln cap="flat" cmpd="sng" w="19050">
            <a:solidFill>
              <a:srgbClr val="128274"/>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b="1" lang="en-US" sz="1400">
                <a:solidFill>
                  <a:schemeClr val="lt1"/>
                </a:solidFill>
                <a:latin typeface="Twentieth Century"/>
                <a:ea typeface="Twentieth Century"/>
                <a:cs typeface="Twentieth Century"/>
                <a:sym typeface="Twentieth Century"/>
              </a:rPr>
              <a:t>Start </a:t>
            </a:r>
            <a:endParaRPr/>
          </a:p>
        </p:txBody>
      </p:sp>
      <p:sp>
        <p:nvSpPr>
          <p:cNvPr id="154" name="Google Shape;154;p5"/>
          <p:cNvSpPr/>
          <p:nvPr/>
        </p:nvSpPr>
        <p:spPr>
          <a:xfrm>
            <a:off x="3520348" y="1687597"/>
            <a:ext cx="1512168" cy="590897"/>
          </a:xfrm>
          <a:prstGeom prst="rect">
            <a:avLst/>
          </a:prstGeom>
          <a:solidFill>
            <a:srgbClr val="FFD966"/>
          </a:solidFill>
          <a:ln cap="flat" cmpd="sng" w="19050">
            <a:solidFill>
              <a:srgbClr val="BA8C00"/>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b="1" lang="en-US" sz="900">
                <a:solidFill>
                  <a:schemeClr val="lt1"/>
                </a:solidFill>
                <a:latin typeface="Twentieth Century"/>
                <a:ea typeface="Twentieth Century"/>
                <a:cs typeface="Twentieth Century"/>
                <a:sym typeface="Twentieth Century"/>
              </a:rPr>
              <a:t>All slot is available are printed the number of them in lcd .</a:t>
            </a:r>
            <a:endParaRPr b="1" sz="900">
              <a:solidFill>
                <a:schemeClr val="lt1"/>
              </a:solidFill>
              <a:latin typeface="Twentieth Century"/>
              <a:ea typeface="Twentieth Century"/>
              <a:cs typeface="Twentieth Century"/>
              <a:sym typeface="Twentieth Century"/>
            </a:endParaRPr>
          </a:p>
        </p:txBody>
      </p:sp>
      <p:sp>
        <p:nvSpPr>
          <p:cNvPr id="155" name="Google Shape;155;p5"/>
          <p:cNvSpPr/>
          <p:nvPr/>
        </p:nvSpPr>
        <p:spPr>
          <a:xfrm>
            <a:off x="3515586" y="2479685"/>
            <a:ext cx="1516930" cy="504056"/>
          </a:xfrm>
          <a:prstGeom prst="rect">
            <a:avLst/>
          </a:prstGeom>
          <a:solidFill>
            <a:srgbClr val="FFD966"/>
          </a:solidFill>
          <a:ln cap="flat" cmpd="sng" w="19050">
            <a:solidFill>
              <a:srgbClr val="B9860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lt1"/>
                </a:solidFill>
                <a:latin typeface="Twentieth Century"/>
                <a:ea typeface="Twentieth Century"/>
                <a:cs typeface="Twentieth Century"/>
                <a:sym typeface="Twentieth Century"/>
              </a:rPr>
              <a:t>If the driver wont to entrance </a:t>
            </a:r>
            <a:endParaRPr b="1" sz="1100">
              <a:solidFill>
                <a:schemeClr val="lt1"/>
              </a:solidFill>
              <a:latin typeface="Twentieth Century"/>
              <a:ea typeface="Twentieth Century"/>
              <a:cs typeface="Twentieth Century"/>
              <a:sym typeface="Twentieth Century"/>
            </a:endParaRPr>
          </a:p>
        </p:txBody>
      </p:sp>
      <p:sp>
        <p:nvSpPr>
          <p:cNvPr id="156" name="Google Shape;156;p5"/>
          <p:cNvSpPr/>
          <p:nvPr/>
        </p:nvSpPr>
        <p:spPr>
          <a:xfrm>
            <a:off x="3528624" y="3187290"/>
            <a:ext cx="1516930" cy="677763"/>
          </a:xfrm>
          <a:prstGeom prst="diamond">
            <a:avLst/>
          </a:prstGeom>
          <a:solidFill>
            <a:schemeClr val="accent2"/>
          </a:solidFill>
          <a:ln cap="flat" cmpd="dbl" w="47625">
            <a:solidFill>
              <a:schemeClr val="lt1"/>
            </a:solidFill>
            <a:prstDash val="solid"/>
            <a:round/>
            <a:headEnd len="sm" w="sm" type="none"/>
            <a:tailEnd len="sm" w="sm" type="none"/>
          </a:ln>
          <a:effectLst>
            <a:outerShdw blurRad="38100" rotWithShape="0" dir="5400000" dist="30000">
              <a:srgbClr val="000000">
                <a:alpha val="4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900">
                <a:solidFill>
                  <a:schemeClr val="lt1"/>
                </a:solidFill>
                <a:latin typeface="Twentieth Century"/>
                <a:ea typeface="Twentieth Century"/>
                <a:cs typeface="Twentieth Century"/>
                <a:sym typeface="Twentieth Century"/>
              </a:rPr>
              <a:t>Did the driver payment? </a:t>
            </a:r>
            <a:endParaRPr b="1" sz="900">
              <a:solidFill>
                <a:schemeClr val="lt1"/>
              </a:solidFill>
              <a:latin typeface="Twentieth Century"/>
              <a:ea typeface="Twentieth Century"/>
              <a:cs typeface="Twentieth Century"/>
              <a:sym typeface="Twentieth Century"/>
            </a:endParaRPr>
          </a:p>
        </p:txBody>
      </p:sp>
      <p:cxnSp>
        <p:nvCxnSpPr>
          <p:cNvPr id="157" name="Google Shape;157;p5"/>
          <p:cNvCxnSpPr/>
          <p:nvPr/>
        </p:nvCxnSpPr>
        <p:spPr>
          <a:xfrm>
            <a:off x="5045554" y="3535578"/>
            <a:ext cx="894600" cy="90000"/>
          </a:xfrm>
          <a:prstGeom prst="bentConnector3">
            <a:avLst>
              <a:gd fmla="val 42548" name="adj1"/>
            </a:avLst>
          </a:prstGeom>
          <a:noFill/>
          <a:ln cap="flat" cmpd="sng" w="19050">
            <a:solidFill>
              <a:schemeClr val="accent2"/>
            </a:solidFill>
            <a:prstDash val="solid"/>
            <a:round/>
            <a:headEnd len="sm" w="sm" type="none"/>
            <a:tailEnd len="med" w="med" type="stealth"/>
          </a:ln>
          <a:effectLst>
            <a:outerShdw blurRad="38100" rotWithShape="0" dir="5400000" dist="30000">
              <a:srgbClr val="000000">
                <a:alpha val="44705"/>
              </a:srgbClr>
            </a:outerShdw>
          </a:effectLst>
        </p:spPr>
      </p:cxnSp>
      <p:sp>
        <p:nvSpPr>
          <p:cNvPr id="158" name="Google Shape;158;p5"/>
          <p:cNvSpPr/>
          <p:nvPr/>
        </p:nvSpPr>
        <p:spPr>
          <a:xfrm>
            <a:off x="5964252" y="3325789"/>
            <a:ext cx="1196463" cy="607034"/>
          </a:xfrm>
          <a:prstGeom prst="parallelogram">
            <a:avLst>
              <a:gd fmla="val 25000" name="adj"/>
            </a:avLst>
          </a:prstGeom>
          <a:solidFill>
            <a:srgbClr val="FFD966"/>
          </a:solidFill>
          <a:ln cap="flat" cmpd="sng" w="19050">
            <a:solidFill>
              <a:srgbClr val="7F6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800">
                <a:solidFill>
                  <a:schemeClr val="lt1"/>
                </a:solidFill>
                <a:latin typeface="Twentieth Century"/>
                <a:ea typeface="Twentieth Century"/>
                <a:cs typeface="Twentieth Century"/>
                <a:sym typeface="Twentieth Century"/>
              </a:rPr>
              <a:t>The  </a:t>
            </a:r>
            <a:r>
              <a:rPr lang="en-US" sz="800">
                <a:solidFill>
                  <a:schemeClr val="lt1"/>
                </a:solidFill>
                <a:latin typeface="Twentieth Century"/>
                <a:ea typeface="Twentieth Century"/>
                <a:cs typeface="Twentieth Century"/>
                <a:sym typeface="Twentieth Century"/>
              </a:rPr>
              <a:t>entrance gate </a:t>
            </a:r>
            <a:r>
              <a:rPr b="1" lang="en-US" sz="800">
                <a:solidFill>
                  <a:schemeClr val="lt1"/>
                </a:solidFill>
                <a:latin typeface="Twentieth Century"/>
                <a:ea typeface="Twentieth Century"/>
                <a:cs typeface="Twentieth Century"/>
                <a:sym typeface="Twentieth Century"/>
              </a:rPr>
              <a:t>car will open #of free slots = X-1</a:t>
            </a:r>
            <a:endParaRPr b="1" sz="800">
              <a:solidFill>
                <a:schemeClr val="lt1"/>
              </a:solidFill>
              <a:latin typeface="Twentieth Century"/>
              <a:ea typeface="Twentieth Century"/>
              <a:cs typeface="Twentieth Century"/>
              <a:sym typeface="Twentieth Century"/>
            </a:endParaRPr>
          </a:p>
        </p:txBody>
      </p:sp>
      <p:cxnSp>
        <p:nvCxnSpPr>
          <p:cNvPr id="159" name="Google Shape;159;p5"/>
          <p:cNvCxnSpPr>
            <a:stCxn id="154" idx="2"/>
            <a:endCxn id="155" idx="0"/>
          </p:cNvCxnSpPr>
          <p:nvPr/>
        </p:nvCxnSpPr>
        <p:spPr>
          <a:xfrm flipH="1">
            <a:off x="4274032" y="2278494"/>
            <a:ext cx="2400" cy="201300"/>
          </a:xfrm>
          <a:prstGeom prst="straightConnector1">
            <a:avLst/>
          </a:prstGeom>
          <a:noFill/>
          <a:ln cap="flat" cmpd="sng" w="10000">
            <a:solidFill>
              <a:schemeClr val="dk1"/>
            </a:solidFill>
            <a:prstDash val="solid"/>
            <a:round/>
            <a:headEnd len="sm" w="sm" type="none"/>
            <a:tailEnd len="med" w="med" type="stealth"/>
          </a:ln>
        </p:spPr>
      </p:cxnSp>
      <p:cxnSp>
        <p:nvCxnSpPr>
          <p:cNvPr id="160" name="Google Shape;160;p5"/>
          <p:cNvCxnSpPr>
            <a:endCxn id="154" idx="0"/>
          </p:cNvCxnSpPr>
          <p:nvPr/>
        </p:nvCxnSpPr>
        <p:spPr>
          <a:xfrm>
            <a:off x="4274032" y="1546297"/>
            <a:ext cx="2400" cy="141300"/>
          </a:xfrm>
          <a:prstGeom prst="straightConnector1">
            <a:avLst/>
          </a:prstGeom>
          <a:noFill/>
          <a:ln cap="flat" cmpd="sng" w="10000">
            <a:solidFill>
              <a:schemeClr val="dk1"/>
            </a:solidFill>
            <a:prstDash val="solid"/>
            <a:round/>
            <a:headEnd len="sm" w="sm" type="none"/>
            <a:tailEnd len="med" w="med" type="stealth"/>
          </a:ln>
        </p:spPr>
      </p:cxnSp>
      <p:cxnSp>
        <p:nvCxnSpPr>
          <p:cNvPr id="161" name="Google Shape;161;p5"/>
          <p:cNvCxnSpPr/>
          <p:nvPr/>
        </p:nvCxnSpPr>
        <p:spPr>
          <a:xfrm flipH="1">
            <a:off x="4274051" y="2986099"/>
            <a:ext cx="2381" cy="201191"/>
          </a:xfrm>
          <a:prstGeom prst="straightConnector1">
            <a:avLst/>
          </a:prstGeom>
          <a:noFill/>
          <a:ln cap="flat" cmpd="sng" w="10000">
            <a:solidFill>
              <a:schemeClr val="dk1"/>
            </a:solidFill>
            <a:prstDash val="solid"/>
            <a:round/>
            <a:headEnd len="sm" w="sm" type="none"/>
            <a:tailEnd len="med" w="med" type="stealth"/>
          </a:ln>
        </p:spPr>
      </p:cxnSp>
      <p:cxnSp>
        <p:nvCxnSpPr>
          <p:cNvPr id="162" name="Google Shape;162;p5"/>
          <p:cNvCxnSpPr>
            <a:stCxn id="156" idx="1"/>
            <a:endCxn id="154" idx="1"/>
          </p:cNvCxnSpPr>
          <p:nvPr/>
        </p:nvCxnSpPr>
        <p:spPr>
          <a:xfrm rot="10800000">
            <a:off x="3520224" y="1982971"/>
            <a:ext cx="8400" cy="1543200"/>
          </a:xfrm>
          <a:prstGeom prst="bentConnector3">
            <a:avLst>
              <a:gd fmla="val 2819952" name="adj1"/>
            </a:avLst>
          </a:prstGeom>
          <a:noFill/>
          <a:ln cap="flat" cmpd="sng" w="19050">
            <a:solidFill>
              <a:schemeClr val="accent2"/>
            </a:solidFill>
            <a:prstDash val="solid"/>
            <a:round/>
            <a:headEnd len="sm" w="sm" type="none"/>
            <a:tailEnd len="med" w="med" type="stealth"/>
          </a:ln>
          <a:effectLst>
            <a:outerShdw blurRad="38100" rotWithShape="0" dir="5400000" dist="30000">
              <a:srgbClr val="000000">
                <a:alpha val="44705"/>
              </a:srgbClr>
            </a:outerShdw>
          </a:effectLst>
        </p:spPr>
      </p:cxnSp>
      <p:sp>
        <p:nvSpPr>
          <p:cNvPr id="163" name="Google Shape;163;p5"/>
          <p:cNvSpPr txBox="1"/>
          <p:nvPr/>
        </p:nvSpPr>
        <p:spPr>
          <a:xfrm>
            <a:off x="5283834" y="3187290"/>
            <a:ext cx="432048" cy="276999"/>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b="1" lang="en-US" sz="1200">
                <a:solidFill>
                  <a:schemeClr val="dk1"/>
                </a:solidFill>
                <a:latin typeface="Twentieth Century"/>
                <a:ea typeface="Twentieth Century"/>
                <a:cs typeface="Twentieth Century"/>
                <a:sym typeface="Twentieth Century"/>
              </a:rPr>
              <a:t>YES</a:t>
            </a:r>
            <a:endParaRPr b="1" sz="1200">
              <a:solidFill>
                <a:schemeClr val="dk1"/>
              </a:solidFill>
              <a:latin typeface="Twentieth Century"/>
              <a:ea typeface="Twentieth Century"/>
              <a:cs typeface="Twentieth Century"/>
              <a:sym typeface="Twentieth Century"/>
            </a:endParaRPr>
          </a:p>
        </p:txBody>
      </p:sp>
      <p:sp>
        <p:nvSpPr>
          <p:cNvPr id="164" name="Google Shape;164;p5"/>
          <p:cNvSpPr/>
          <p:nvPr/>
        </p:nvSpPr>
        <p:spPr>
          <a:xfrm>
            <a:off x="3335302" y="3187290"/>
            <a:ext cx="386644" cy="261610"/>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rPr b="1" lang="en-US" sz="1100">
                <a:solidFill>
                  <a:schemeClr val="dk1"/>
                </a:solidFill>
                <a:latin typeface="Twentieth Century"/>
                <a:ea typeface="Twentieth Century"/>
                <a:cs typeface="Twentieth Century"/>
                <a:sym typeface="Twentieth Century"/>
              </a:rPr>
              <a:t>NO</a:t>
            </a:r>
            <a:endParaRPr sz="1100">
              <a:solidFill>
                <a:schemeClr val="dk1"/>
              </a:solidFill>
              <a:latin typeface="Twentieth Century"/>
              <a:ea typeface="Twentieth Century"/>
              <a:cs typeface="Twentieth Century"/>
              <a:sym typeface="Twentieth Century"/>
            </a:endParaRPr>
          </a:p>
        </p:txBody>
      </p:sp>
      <p:sp>
        <p:nvSpPr>
          <p:cNvPr id="165" name="Google Shape;165;p5"/>
          <p:cNvSpPr/>
          <p:nvPr/>
        </p:nvSpPr>
        <p:spPr>
          <a:xfrm>
            <a:off x="3923928" y="4691315"/>
            <a:ext cx="936103" cy="273199"/>
          </a:xfrm>
          <a:prstGeom prst="ellipse">
            <a:avLst/>
          </a:prstGeom>
          <a:solidFill>
            <a:schemeClr val="accent6"/>
          </a:solidFill>
          <a:ln cap="flat" cmpd="sng" w="19050">
            <a:solidFill>
              <a:srgbClr val="128274"/>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b="1" lang="en-US" sz="1400">
                <a:solidFill>
                  <a:schemeClr val="lt1"/>
                </a:solidFill>
                <a:latin typeface="Twentieth Century"/>
                <a:ea typeface="Twentieth Century"/>
                <a:cs typeface="Twentieth Century"/>
                <a:sym typeface="Twentieth Century"/>
              </a:rPr>
              <a:t>Finish</a:t>
            </a:r>
            <a:endParaRPr b="1" sz="1400">
              <a:solidFill>
                <a:schemeClr val="lt1"/>
              </a:solidFill>
              <a:latin typeface="Twentieth Century"/>
              <a:ea typeface="Twentieth Century"/>
              <a:cs typeface="Twentieth Century"/>
              <a:sym typeface="Twentieth Century"/>
            </a:endParaRPr>
          </a:p>
        </p:txBody>
      </p:sp>
      <p:sp>
        <p:nvSpPr>
          <p:cNvPr id="166" name="Google Shape;166;p5"/>
          <p:cNvSpPr/>
          <p:nvPr/>
        </p:nvSpPr>
        <p:spPr>
          <a:xfrm>
            <a:off x="5715882" y="4149080"/>
            <a:ext cx="1516930" cy="504056"/>
          </a:xfrm>
          <a:prstGeom prst="rect">
            <a:avLst/>
          </a:prstGeom>
          <a:solidFill>
            <a:srgbClr val="FFD966"/>
          </a:solidFill>
          <a:ln cap="flat" cmpd="sng" w="19050">
            <a:solidFill>
              <a:srgbClr val="B9860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700">
                <a:solidFill>
                  <a:schemeClr val="lt1"/>
                </a:solidFill>
                <a:latin typeface="Twentieth Century"/>
                <a:ea typeface="Twentieth Century"/>
                <a:cs typeface="Twentieth Century"/>
                <a:sym typeface="Twentieth Century"/>
              </a:rPr>
              <a:t>The car park in thefirst slot And the rotary parking rotate to second slot after the driver get out </a:t>
            </a:r>
            <a:endParaRPr/>
          </a:p>
        </p:txBody>
      </p:sp>
      <p:cxnSp>
        <p:nvCxnSpPr>
          <p:cNvPr id="167" name="Google Shape;167;p5"/>
          <p:cNvCxnSpPr/>
          <p:nvPr/>
        </p:nvCxnSpPr>
        <p:spPr>
          <a:xfrm flipH="1">
            <a:off x="6539237" y="3947889"/>
            <a:ext cx="2381" cy="201191"/>
          </a:xfrm>
          <a:prstGeom prst="straightConnector1">
            <a:avLst/>
          </a:prstGeom>
          <a:noFill/>
          <a:ln cap="flat" cmpd="sng" w="10000">
            <a:solidFill>
              <a:schemeClr val="dk1"/>
            </a:solidFill>
            <a:prstDash val="solid"/>
            <a:round/>
            <a:headEnd len="sm" w="sm" type="none"/>
            <a:tailEnd len="med" w="med" type="stealth"/>
          </a:ln>
        </p:spPr>
      </p:cxnSp>
      <p:sp>
        <p:nvSpPr>
          <p:cNvPr id="168" name="Google Shape;168;p5"/>
          <p:cNvSpPr/>
          <p:nvPr/>
        </p:nvSpPr>
        <p:spPr>
          <a:xfrm>
            <a:off x="499526" y="1888788"/>
            <a:ext cx="1512168" cy="590897"/>
          </a:xfrm>
          <a:prstGeom prst="rect">
            <a:avLst/>
          </a:prstGeom>
          <a:solidFill>
            <a:srgbClr val="FFD966"/>
          </a:solidFill>
          <a:ln cap="flat" cmpd="sng" w="19050">
            <a:solidFill>
              <a:srgbClr val="BA8C00"/>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None/>
            </a:pPr>
            <a:r>
              <a:rPr b="1" lang="en-US" sz="900">
                <a:solidFill>
                  <a:schemeClr val="lt1"/>
                </a:solidFill>
                <a:latin typeface="Twentieth Century"/>
                <a:ea typeface="Twentieth Century"/>
                <a:cs typeface="Twentieth Century"/>
                <a:sym typeface="Twentieth Century"/>
              </a:rPr>
              <a:t>If the driver wont to take out your car </a:t>
            </a:r>
            <a:endParaRPr b="1" sz="900">
              <a:solidFill>
                <a:schemeClr val="lt1"/>
              </a:solidFill>
              <a:latin typeface="Twentieth Century"/>
              <a:ea typeface="Twentieth Century"/>
              <a:cs typeface="Twentieth Century"/>
              <a:sym typeface="Twentieth Century"/>
            </a:endParaRPr>
          </a:p>
        </p:txBody>
      </p:sp>
      <p:sp>
        <p:nvSpPr>
          <p:cNvPr id="169" name="Google Shape;169;p5"/>
          <p:cNvSpPr/>
          <p:nvPr/>
        </p:nvSpPr>
        <p:spPr>
          <a:xfrm>
            <a:off x="494764" y="2680876"/>
            <a:ext cx="1516930" cy="504056"/>
          </a:xfrm>
          <a:prstGeom prst="rect">
            <a:avLst/>
          </a:prstGeom>
          <a:solidFill>
            <a:srgbClr val="FFD966"/>
          </a:solidFill>
          <a:ln cap="flat" cmpd="sng" w="19050">
            <a:solidFill>
              <a:srgbClr val="B9860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100">
                <a:solidFill>
                  <a:schemeClr val="lt1"/>
                </a:solidFill>
                <a:latin typeface="Twentieth Century"/>
                <a:ea typeface="Twentieth Century"/>
                <a:cs typeface="Twentieth Century"/>
                <a:sym typeface="Twentieth Century"/>
              </a:rPr>
              <a:t>Enter the number o your slot in keypad </a:t>
            </a:r>
            <a:endParaRPr b="1" sz="1100">
              <a:solidFill>
                <a:schemeClr val="lt1"/>
              </a:solidFill>
              <a:latin typeface="Twentieth Century"/>
              <a:ea typeface="Twentieth Century"/>
              <a:cs typeface="Twentieth Century"/>
              <a:sym typeface="Twentieth Century"/>
            </a:endParaRPr>
          </a:p>
        </p:txBody>
      </p:sp>
      <p:cxnSp>
        <p:nvCxnSpPr>
          <p:cNvPr id="170" name="Google Shape;170;p5"/>
          <p:cNvCxnSpPr>
            <a:stCxn id="168" idx="2"/>
            <a:endCxn id="169" idx="0"/>
          </p:cNvCxnSpPr>
          <p:nvPr/>
        </p:nvCxnSpPr>
        <p:spPr>
          <a:xfrm flipH="1">
            <a:off x="1253210" y="2479685"/>
            <a:ext cx="2400" cy="201300"/>
          </a:xfrm>
          <a:prstGeom prst="straightConnector1">
            <a:avLst/>
          </a:prstGeom>
          <a:noFill/>
          <a:ln cap="flat" cmpd="sng" w="10000">
            <a:solidFill>
              <a:schemeClr val="dk1"/>
            </a:solidFill>
            <a:prstDash val="solid"/>
            <a:round/>
            <a:headEnd len="sm" w="sm" type="none"/>
            <a:tailEnd len="med" w="med" type="stealth"/>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6"/>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Implementations </a:t>
            </a:r>
            <a:endParaRPr b="1">
              <a:solidFill>
                <a:schemeClr val="accent2"/>
              </a:solidFill>
            </a:endParaRPr>
          </a:p>
        </p:txBody>
      </p:sp>
      <p:pic>
        <p:nvPicPr>
          <p:cNvPr id="176" name="Google Shape;176;p6"/>
          <p:cNvPicPr preferRelativeResize="0"/>
          <p:nvPr/>
        </p:nvPicPr>
        <p:blipFill rotWithShape="1">
          <a:blip r:embed="rId3">
            <a:alphaModFix/>
          </a:blip>
          <a:srcRect b="0" l="0" r="0" t="0"/>
          <a:stretch/>
        </p:blipFill>
        <p:spPr>
          <a:xfrm>
            <a:off x="3364959" y="1516021"/>
            <a:ext cx="2016528" cy="2688704"/>
          </a:xfrm>
          <a:prstGeom prst="rect">
            <a:avLst/>
          </a:prstGeom>
          <a:noFill/>
          <a:ln>
            <a:noFill/>
          </a:ln>
        </p:spPr>
      </p:pic>
      <p:pic>
        <p:nvPicPr>
          <p:cNvPr id="177" name="Google Shape;177;p6"/>
          <p:cNvPicPr preferRelativeResize="0"/>
          <p:nvPr/>
        </p:nvPicPr>
        <p:blipFill rotWithShape="1">
          <a:blip r:embed="rId4">
            <a:alphaModFix/>
          </a:blip>
          <a:srcRect b="0" l="0" r="0" t="0"/>
          <a:stretch/>
        </p:blipFill>
        <p:spPr>
          <a:xfrm>
            <a:off x="251520" y="4437111"/>
            <a:ext cx="1584176" cy="2112235"/>
          </a:xfrm>
          <a:prstGeom prst="rect">
            <a:avLst/>
          </a:prstGeom>
          <a:noFill/>
          <a:ln>
            <a:noFill/>
          </a:ln>
        </p:spPr>
      </p:pic>
      <p:pic>
        <p:nvPicPr>
          <p:cNvPr id="178" name="Google Shape;178;p6"/>
          <p:cNvPicPr preferRelativeResize="0"/>
          <p:nvPr/>
        </p:nvPicPr>
        <p:blipFill rotWithShape="1">
          <a:blip r:embed="rId5">
            <a:alphaModFix/>
          </a:blip>
          <a:srcRect b="0" l="0" r="0" t="0"/>
          <a:stretch/>
        </p:blipFill>
        <p:spPr>
          <a:xfrm>
            <a:off x="251520" y="1639821"/>
            <a:ext cx="1923678" cy="2564904"/>
          </a:xfrm>
          <a:prstGeom prst="rect">
            <a:avLst/>
          </a:prstGeom>
          <a:noFill/>
          <a:ln>
            <a:noFill/>
          </a:ln>
        </p:spPr>
      </p:pic>
      <p:pic>
        <p:nvPicPr>
          <p:cNvPr id="179" name="Google Shape;179;p6"/>
          <p:cNvPicPr preferRelativeResize="0"/>
          <p:nvPr/>
        </p:nvPicPr>
        <p:blipFill rotWithShape="1">
          <a:blip r:embed="rId6">
            <a:alphaModFix/>
          </a:blip>
          <a:srcRect b="0" l="0" r="0" t="0"/>
          <a:stretch/>
        </p:blipFill>
        <p:spPr>
          <a:xfrm>
            <a:off x="7596336" y="4556406"/>
            <a:ext cx="1574052" cy="2098736"/>
          </a:xfrm>
          <a:prstGeom prst="rect">
            <a:avLst/>
          </a:prstGeom>
          <a:noFill/>
          <a:ln>
            <a:noFill/>
          </a:ln>
        </p:spPr>
      </p:pic>
      <p:pic>
        <p:nvPicPr>
          <p:cNvPr id="180" name="Google Shape;180;p6"/>
          <p:cNvPicPr preferRelativeResize="0"/>
          <p:nvPr/>
        </p:nvPicPr>
        <p:blipFill rotWithShape="1">
          <a:blip r:embed="rId7">
            <a:alphaModFix/>
          </a:blip>
          <a:srcRect b="0" l="0" r="0" t="0"/>
          <a:stretch/>
        </p:blipFill>
        <p:spPr>
          <a:xfrm>
            <a:off x="7076306" y="1447800"/>
            <a:ext cx="2067694" cy="2756925"/>
          </a:xfrm>
          <a:prstGeom prst="rect">
            <a:avLst/>
          </a:prstGeom>
          <a:noFill/>
          <a:ln>
            <a:noFill/>
          </a:ln>
        </p:spPr>
      </p:pic>
      <p:pic>
        <p:nvPicPr>
          <p:cNvPr descr="لا يتوفر وصف." id="181" name="Google Shape;181;p6"/>
          <p:cNvPicPr preferRelativeResize="0"/>
          <p:nvPr/>
        </p:nvPicPr>
        <p:blipFill rotWithShape="1">
          <a:blip r:embed="rId8">
            <a:alphaModFix/>
          </a:blip>
          <a:srcRect b="0" l="0" r="0" t="0"/>
          <a:stretch/>
        </p:blipFill>
        <p:spPr>
          <a:xfrm>
            <a:off x="3348554" y="4712535"/>
            <a:ext cx="1904172" cy="156138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7"/>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b="1">
              <a:solidFill>
                <a:schemeClr val="accent2"/>
              </a:solidFill>
            </a:endParaRPr>
          </a:p>
        </p:txBody>
      </p:sp>
      <p:sp>
        <p:nvSpPr>
          <p:cNvPr id="188" name="Google Shape;188;p7"/>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740"/>
              <a:buNone/>
            </a:pPr>
            <a:r>
              <a:rPr b="1" lang="en-US" u="sng"/>
              <a:t>Arduino MEGA </a:t>
            </a:r>
            <a:endParaRPr/>
          </a:p>
          <a:p>
            <a:pPr indent="0" lvl="0" marL="0" rtl="1" algn="l">
              <a:spcBef>
                <a:spcPts val="700"/>
              </a:spcBef>
              <a:spcAft>
                <a:spcPts val="0"/>
              </a:spcAft>
              <a:buSzPts val="1740"/>
              <a:buNone/>
            </a:pPr>
            <a:r>
              <a:t/>
            </a:r>
            <a:endParaRPr b="1" u="sng"/>
          </a:p>
        </p:txBody>
      </p:sp>
      <p:sp>
        <p:nvSpPr>
          <p:cNvPr id="189" name="Google Shape;189;p7"/>
          <p:cNvSpPr txBox="1"/>
          <p:nvPr/>
        </p:nvSpPr>
        <p:spPr>
          <a:xfrm>
            <a:off x="827584" y="2333685"/>
            <a:ext cx="4536504" cy="3724096"/>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000"/>
              <a:buFont typeface="Arial"/>
              <a:buChar char="•"/>
            </a:pPr>
            <a:r>
              <a:rPr lang="en-US" sz="2000">
                <a:solidFill>
                  <a:schemeClr val="dk1"/>
                </a:solidFill>
                <a:latin typeface="Twentieth Century"/>
                <a:ea typeface="Twentieth Century"/>
                <a:cs typeface="Twentieth Century"/>
                <a:sym typeface="Twentieth Century"/>
              </a:rPr>
              <a:t>The Arduino Mega is a microcontroller board . It has 54 digital input/output pins , 16 analog inputs, 4 UARTs (hardware serial ports), a 16 MHz crystal oscillator, a USB connection , and a reset button. </a:t>
            </a:r>
            <a:endParaRPr sz="2000">
              <a:solidFill>
                <a:schemeClr val="dk1"/>
              </a:solidFill>
              <a:latin typeface="Twentieth Century"/>
              <a:ea typeface="Twentieth Century"/>
              <a:cs typeface="Twentieth Century"/>
              <a:sym typeface="Twentieth Century"/>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Twentieth Century"/>
              <a:ea typeface="Twentieth Century"/>
              <a:cs typeface="Twentieth Century"/>
              <a:sym typeface="Twentieth Century"/>
            </a:endParaRPr>
          </a:p>
          <a:p>
            <a:pPr indent="-342900" lvl="0" marL="342900" marR="0" rtl="0" algn="l">
              <a:spcBef>
                <a:spcPts val="0"/>
              </a:spcBef>
              <a:spcAft>
                <a:spcPts val="0"/>
              </a:spcAft>
              <a:buClr>
                <a:schemeClr val="dk1"/>
              </a:buClr>
              <a:buSzPts val="2000"/>
              <a:buFont typeface="Arial"/>
              <a:buChar char="•"/>
            </a:pPr>
            <a:r>
              <a:rPr lang="en-US" sz="2000">
                <a:solidFill>
                  <a:schemeClr val="dk1"/>
                </a:solidFill>
                <a:latin typeface="Twentieth Century"/>
                <a:ea typeface="Twentieth Century"/>
                <a:cs typeface="Twentieth Century"/>
                <a:sym typeface="Twentieth Century"/>
              </a:rPr>
              <a:t>In our project we used Arduino UNO but it doesn’t have enough pins , but Arduino MEGA does .  </a:t>
            </a:r>
            <a:br>
              <a:rPr lang="en-US" sz="1800">
                <a:solidFill>
                  <a:schemeClr val="dk1"/>
                </a:solidFill>
                <a:latin typeface="Twentieth Century"/>
                <a:ea typeface="Twentieth Century"/>
                <a:cs typeface="Twentieth Century"/>
                <a:sym typeface="Twentieth Century"/>
              </a:rPr>
            </a:br>
            <a:endParaRPr sz="1800">
              <a:solidFill>
                <a:schemeClr val="dk1"/>
              </a:solidFill>
              <a:latin typeface="Twentieth Century"/>
              <a:ea typeface="Twentieth Century"/>
              <a:cs typeface="Twentieth Century"/>
              <a:sym typeface="Twentieth Century"/>
            </a:endParaRPr>
          </a:p>
          <a:p>
            <a:pPr indent="0" lvl="0" marL="0" marR="0" rtl="1" algn="r">
              <a:spcBef>
                <a:spcPts val="0"/>
              </a:spcBef>
              <a:spcAft>
                <a:spcPts val="0"/>
              </a:spcAft>
              <a:buNone/>
            </a:pPr>
            <a:r>
              <a:rPr lang="en-US" sz="1800">
                <a:solidFill>
                  <a:schemeClr val="dk1"/>
                </a:solidFill>
                <a:latin typeface="Twentieth Century"/>
                <a:ea typeface="Twentieth Century"/>
                <a:cs typeface="Twentieth Century"/>
                <a:sym typeface="Twentieth Century"/>
              </a:rPr>
              <a:t> </a:t>
            </a:r>
            <a:endParaRPr/>
          </a:p>
        </p:txBody>
      </p:sp>
      <p:pic>
        <p:nvPicPr>
          <p:cNvPr id="190" name="Google Shape;190;p7"/>
          <p:cNvPicPr preferRelativeResize="0"/>
          <p:nvPr/>
        </p:nvPicPr>
        <p:blipFill rotWithShape="1">
          <a:blip r:embed="rId3">
            <a:alphaModFix/>
          </a:blip>
          <a:srcRect b="0" l="0" r="0" t="0"/>
          <a:stretch/>
        </p:blipFill>
        <p:spPr>
          <a:xfrm>
            <a:off x="5172168" y="2351073"/>
            <a:ext cx="3809932" cy="316835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8"/>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b="1">
              <a:solidFill>
                <a:schemeClr val="accent2"/>
              </a:solidFill>
            </a:endParaRPr>
          </a:p>
        </p:txBody>
      </p:sp>
      <p:sp>
        <p:nvSpPr>
          <p:cNvPr id="196" name="Google Shape;196;p8"/>
          <p:cNvSpPr txBox="1"/>
          <p:nvPr>
            <p:ph idx="1" type="body"/>
          </p:nvPr>
        </p:nvSpPr>
        <p:spPr>
          <a:xfrm>
            <a:off x="612648" y="1600200"/>
            <a:ext cx="8153400" cy="4495800"/>
          </a:xfrm>
          <a:prstGeom prst="rect">
            <a:avLst/>
          </a:prstGeom>
          <a:noFill/>
          <a:ln>
            <a:noFill/>
          </a:ln>
        </p:spPr>
        <p:txBody>
          <a:bodyPr anchorCtr="0" anchor="t" bIns="45700" lIns="91425" spcFirstLastPara="1" rIns="91425" wrap="square" tIns="45700">
            <a:normAutofit/>
          </a:bodyPr>
          <a:lstStyle/>
          <a:p>
            <a:pPr indent="0" lvl="0" marL="0" rtl="1" algn="l">
              <a:spcBef>
                <a:spcPts val="0"/>
              </a:spcBef>
              <a:spcAft>
                <a:spcPts val="0"/>
              </a:spcAft>
              <a:buSzPts val="1740"/>
              <a:buNone/>
            </a:pPr>
            <a:r>
              <a:rPr b="1" lang="en-US" u="sng"/>
              <a:t>IR_ Sensor (distance sensor)</a:t>
            </a:r>
            <a:endParaRPr/>
          </a:p>
          <a:p>
            <a:pPr indent="0" lvl="0" marL="0" rtl="1" algn="l">
              <a:spcBef>
                <a:spcPts val="700"/>
              </a:spcBef>
              <a:spcAft>
                <a:spcPts val="0"/>
              </a:spcAft>
              <a:buSzPts val="1740"/>
              <a:buNone/>
            </a:pPr>
            <a:r>
              <a:t/>
            </a:r>
            <a:endParaRPr b="1" u="sng"/>
          </a:p>
        </p:txBody>
      </p:sp>
      <p:sp>
        <p:nvSpPr>
          <p:cNvPr id="197" name="Google Shape;197;p8"/>
          <p:cNvSpPr txBox="1"/>
          <p:nvPr/>
        </p:nvSpPr>
        <p:spPr>
          <a:xfrm>
            <a:off x="547936" y="2412167"/>
            <a:ext cx="2520280" cy="369332"/>
          </a:xfrm>
          <a:prstGeom prst="rect">
            <a:avLst/>
          </a:prstGeom>
          <a:noFill/>
          <a:ln>
            <a:noFill/>
          </a:ln>
        </p:spPr>
        <p:txBody>
          <a:bodyPr anchorCtr="0" anchor="t" bIns="45700" lIns="91425" spcFirstLastPara="1" rIns="91425" wrap="square" tIns="45700">
            <a:spAutoFit/>
          </a:bodyPr>
          <a:lstStyle/>
          <a:p>
            <a:pPr indent="0" lvl="0" marL="0" marR="0" rtl="1" algn="r">
              <a:spcBef>
                <a:spcPts val="0"/>
              </a:spcBef>
              <a:spcAft>
                <a:spcPts val="0"/>
              </a:spcAft>
              <a:buNone/>
            </a:pPr>
            <a:r>
              <a:t/>
            </a:r>
            <a:endParaRPr sz="1800">
              <a:solidFill>
                <a:schemeClr val="dk1"/>
              </a:solidFill>
              <a:latin typeface="Twentieth Century"/>
              <a:ea typeface="Twentieth Century"/>
              <a:cs typeface="Twentieth Century"/>
              <a:sym typeface="Twentieth Century"/>
            </a:endParaRPr>
          </a:p>
        </p:txBody>
      </p:sp>
      <p:sp>
        <p:nvSpPr>
          <p:cNvPr id="198" name="Google Shape;198;p8"/>
          <p:cNvSpPr txBox="1"/>
          <p:nvPr/>
        </p:nvSpPr>
        <p:spPr>
          <a:xfrm>
            <a:off x="547936" y="2592170"/>
            <a:ext cx="3960440" cy="267765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dk1"/>
                </a:solidFill>
                <a:latin typeface="Twentieth Century"/>
                <a:ea typeface="Twentieth Century"/>
                <a:cs typeface="Twentieth Century"/>
                <a:sym typeface="Twentieth Century"/>
              </a:rPr>
              <a:t>we chose this type because of its simplicity and it covers the ranges we need. We used three sensor </a:t>
            </a:r>
            <a:endParaRPr/>
          </a:p>
          <a:p>
            <a:pPr indent="0" lvl="0" marL="0" marR="0" rtl="0" algn="l">
              <a:spcBef>
                <a:spcPts val="0"/>
              </a:spcBef>
              <a:spcAft>
                <a:spcPts val="0"/>
              </a:spcAft>
              <a:buNone/>
            </a:pPr>
            <a:r>
              <a:rPr lang="en-US" sz="2400">
                <a:solidFill>
                  <a:schemeClr val="dk1"/>
                </a:solidFill>
                <a:latin typeface="Twentieth Century"/>
                <a:ea typeface="Twentieth Century"/>
                <a:cs typeface="Twentieth Century"/>
                <a:sym typeface="Twentieth Century"/>
              </a:rPr>
              <a:t>two to entrance gate car  .</a:t>
            </a:r>
            <a:endParaRPr/>
          </a:p>
          <a:p>
            <a:pPr indent="0" lvl="0" marL="0" marR="0" rtl="0" algn="l">
              <a:spcBef>
                <a:spcPts val="0"/>
              </a:spcBef>
              <a:spcAft>
                <a:spcPts val="0"/>
              </a:spcAft>
              <a:buNone/>
            </a:pPr>
            <a:r>
              <a:rPr lang="en-US" sz="2400">
                <a:solidFill>
                  <a:schemeClr val="dk1"/>
                </a:solidFill>
                <a:latin typeface="Twentieth Century"/>
                <a:ea typeface="Twentieth Century"/>
                <a:cs typeface="Twentieth Century"/>
                <a:sym typeface="Twentieth Century"/>
              </a:rPr>
              <a:t>And one to detect the driver I gut out .</a:t>
            </a:r>
            <a:endParaRPr sz="2400">
              <a:solidFill>
                <a:schemeClr val="dk1"/>
              </a:solidFill>
              <a:latin typeface="Twentieth Century"/>
              <a:ea typeface="Twentieth Century"/>
              <a:cs typeface="Twentieth Century"/>
              <a:sym typeface="Twentieth Century"/>
            </a:endParaRPr>
          </a:p>
        </p:txBody>
      </p:sp>
      <p:pic>
        <p:nvPicPr>
          <p:cNvPr id="199" name="Google Shape;199;p8"/>
          <p:cNvPicPr preferRelativeResize="0"/>
          <p:nvPr/>
        </p:nvPicPr>
        <p:blipFill rotWithShape="1">
          <a:blip r:embed="rId3">
            <a:alphaModFix/>
          </a:blip>
          <a:srcRect b="0" l="0" r="0" t="0"/>
          <a:stretch/>
        </p:blipFill>
        <p:spPr>
          <a:xfrm>
            <a:off x="4573088" y="2394283"/>
            <a:ext cx="4173538" cy="211716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9"/>
          <p:cNvSpPr txBox="1"/>
          <p:nvPr>
            <p:ph type="title"/>
          </p:nvPr>
        </p:nvSpPr>
        <p:spPr>
          <a:xfrm>
            <a:off x="612648" y="228600"/>
            <a:ext cx="8153400" cy="990600"/>
          </a:xfrm>
          <a:prstGeom prst="rect">
            <a:avLst/>
          </a:prstGeom>
          <a:noFill/>
          <a:ln>
            <a:noFill/>
          </a:ln>
        </p:spPr>
        <p:txBody>
          <a:bodyPr anchorCtr="0" anchor="ctr" bIns="45700" lIns="91425" spcFirstLastPara="1" rIns="91425" wrap="square" tIns="45700">
            <a:normAutofit/>
          </a:bodyPr>
          <a:lstStyle/>
          <a:p>
            <a:pPr indent="0" lvl="0" marL="0" rtl="1" algn="l">
              <a:spcBef>
                <a:spcPts val="0"/>
              </a:spcBef>
              <a:spcAft>
                <a:spcPts val="0"/>
              </a:spcAft>
              <a:buClr>
                <a:schemeClr val="accent2"/>
              </a:buClr>
              <a:buSzPts val="4400"/>
              <a:buFont typeface="Twentieth Century"/>
              <a:buNone/>
            </a:pPr>
            <a:r>
              <a:rPr b="1" lang="en-US">
                <a:solidFill>
                  <a:schemeClr val="accent2"/>
                </a:solidFill>
              </a:rPr>
              <a:t>System Main Components</a:t>
            </a:r>
            <a:endParaRPr b="1"/>
          </a:p>
        </p:txBody>
      </p:sp>
      <p:sp>
        <p:nvSpPr>
          <p:cNvPr id="205" name="Google Shape;205;p9"/>
          <p:cNvSpPr txBox="1"/>
          <p:nvPr/>
        </p:nvSpPr>
        <p:spPr>
          <a:xfrm>
            <a:off x="533500" y="1823830"/>
            <a:ext cx="597666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Twentieth Century"/>
                <a:ea typeface="Twentieth Century"/>
                <a:cs typeface="Twentieth Century"/>
                <a:sym typeface="Twentieth Century"/>
              </a:rPr>
              <a:t>Interfacing ir sensor  With Arduino</a:t>
            </a:r>
            <a:endParaRPr b="1" sz="2400">
              <a:solidFill>
                <a:schemeClr val="dk1"/>
              </a:solidFill>
              <a:latin typeface="Twentieth Century"/>
              <a:ea typeface="Twentieth Century"/>
              <a:cs typeface="Twentieth Century"/>
              <a:sym typeface="Twentieth Century"/>
            </a:endParaRPr>
          </a:p>
        </p:txBody>
      </p:sp>
      <p:pic>
        <p:nvPicPr>
          <p:cNvPr descr="Infrared Sensor interface with Arduino mega Brief description of the ..." id="206" name="Google Shape;206;p9"/>
          <p:cNvPicPr preferRelativeResize="0"/>
          <p:nvPr>
            <p:ph idx="1" type="body"/>
          </p:nvPr>
        </p:nvPicPr>
        <p:blipFill rotWithShape="1">
          <a:blip r:embed="rId3">
            <a:alphaModFix/>
          </a:blip>
          <a:srcRect b="0" l="0" r="0" t="0"/>
          <a:stretch/>
        </p:blipFill>
        <p:spPr>
          <a:xfrm>
            <a:off x="1609353" y="3140968"/>
            <a:ext cx="6159989" cy="255820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ألوان متوسطة">
  <a:themeElements>
    <a:clrScheme name="مخصص 31">
      <a:dk1>
        <a:srgbClr val="000000"/>
      </a:dk1>
      <a:lt1>
        <a:srgbClr val="FFFFFF"/>
      </a:lt1>
      <a:dk2>
        <a:srgbClr val="FFFFFF"/>
      </a:dk2>
      <a:lt2>
        <a:srgbClr val="D6ECFF"/>
      </a:lt2>
      <a:accent1>
        <a:srgbClr val="FFC000"/>
      </a:accent1>
      <a:accent2>
        <a:srgbClr val="003E75"/>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نسق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ألوان متوسطة">
  <a:themeElements>
    <a:clrScheme name="مخصص 31">
      <a:dk1>
        <a:srgbClr val="000000"/>
      </a:dk1>
      <a:lt1>
        <a:srgbClr val="FFFFFF"/>
      </a:lt1>
      <a:dk2>
        <a:srgbClr val="FFFFFF"/>
      </a:dk2>
      <a:lt2>
        <a:srgbClr val="D6ECFF"/>
      </a:lt2>
      <a:accent1>
        <a:srgbClr val="FFC000"/>
      </a:accent1>
      <a:accent2>
        <a:srgbClr val="003E75"/>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2015-04-29T07:25:23Z</dcterms:created>
  <dc:creator>Noora</dc:creator>
</cp:coreProperties>
</file>